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modernComment_389_292DC9EB.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4"/>
  </p:notesMasterIdLst>
  <p:sldIdLst>
    <p:sldId id="905" r:id="rId3"/>
    <p:sldId id="906" r:id="rId4"/>
    <p:sldId id="907" r:id="rId5"/>
    <p:sldId id="908" r:id="rId6"/>
    <p:sldId id="3555" r:id="rId7"/>
    <p:sldId id="3452" r:id="rId8"/>
    <p:sldId id="3556" r:id="rId9"/>
    <p:sldId id="3571" r:id="rId10"/>
    <p:sldId id="3528" r:id="rId11"/>
    <p:sldId id="3539" r:id="rId12"/>
    <p:sldId id="3581" r:id="rId13"/>
    <p:sldId id="3582" r:id="rId14"/>
    <p:sldId id="3557" r:id="rId15"/>
    <p:sldId id="3573" r:id="rId16"/>
    <p:sldId id="3572" r:id="rId17"/>
    <p:sldId id="3577" r:id="rId18"/>
    <p:sldId id="3580" r:id="rId19"/>
    <p:sldId id="3576" r:id="rId20"/>
    <p:sldId id="3575" r:id="rId21"/>
    <p:sldId id="3583" r:id="rId22"/>
    <p:sldId id="90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15E6EF-DDE9-7DF9-A1F4-F4AE0576075D}" name="Elizabeth Langlois" initials="EL" userId="S::elanglois@advanced-materials-tech.com::cfcbd8f5-abce-4ac8-ac2e-3687d7b37abd"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23888-00E3-45DE-B4D5-B225AB1B15A0}" v="50" dt="2026-03-06T20:42:02.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536" autoAdjust="0"/>
  </p:normalViewPr>
  <p:slideViewPr>
    <p:cSldViewPr snapToGrid="0">
      <p:cViewPr varScale="1">
        <p:scale>
          <a:sx n="92" d="100"/>
          <a:sy n="92" d="100"/>
        </p:scale>
        <p:origin x="123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 Id="rId3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G:\Commercial_Support_Team\Applications\KPI%20Archive\2025%20KPI's\!!!Apps%20Calendar%202025\Single_P_APP_notes_SPAN\405%20-%20Impurity%20analysis%20of%20a%20crude%2090-mer%20ssDNA%20using%20HALO%201000A%20Oligo%20column\analysis%20of%2089%20and%2090%20mer%20oligos%201000a%2021x150-%20edit%20for%20LCG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Commercial_Support_Team\Applications\KPI%20Archive\2025%20KPI's\!!!Apps%20Calendar%202025\Single_P_APP_notes_SPAN\405%20-%20Impurity%20analysis%20of%20a%20crude%2090-mer%20ssDNA%20using%20HALO%201000A%20Oligo%20column\analysis%20of%2089%20and%2090%20mer%20oligos%201000a%2021x150-%20edit%20for%20LCG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Impurity Analysis of crude 90-mer GDA EX</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'90-mer TIC'!$B$1</c:f>
              <c:strCache>
                <c:ptCount val="1"/>
                <c:pt idx="0">
                  <c:v>Intensity</c:v>
                </c:pt>
              </c:strCache>
            </c:strRef>
          </c:tx>
          <c:spPr>
            <a:ln w="15875" cap="rnd">
              <a:solidFill>
                <a:schemeClr val="accent1"/>
              </a:solidFill>
              <a:round/>
            </a:ln>
            <a:effectLst/>
          </c:spPr>
          <c:marker>
            <c:symbol val="none"/>
          </c:marker>
          <c:xVal>
            <c:numRef>
              <c:f>'90-mer TIC'!$A$2:$A$20056</c:f>
              <c:numCache>
                <c:formatCode>General</c:formatCode>
                <c:ptCount val="20055"/>
                <c:pt idx="0">
                  <c:v>6.9554680000000002E-3</c:v>
                </c:pt>
                <c:pt idx="1">
                  <c:v>1.5334649000000001E-2</c:v>
                </c:pt>
                <c:pt idx="2">
                  <c:v>2.3722166999999999E-2</c:v>
                </c:pt>
                <c:pt idx="3">
                  <c:v>3.2109601000000002E-2</c:v>
                </c:pt>
                <c:pt idx="4">
                  <c:v>4.0495200000000002E-2</c:v>
                </c:pt>
                <c:pt idx="5">
                  <c:v>4.8884616999999998E-2</c:v>
                </c:pt>
                <c:pt idx="6">
                  <c:v>5.7272282000000001E-2</c:v>
                </c:pt>
                <c:pt idx="7">
                  <c:v>6.5665930999999997E-2</c:v>
                </c:pt>
                <c:pt idx="8">
                  <c:v>7.4053516999999999E-2</c:v>
                </c:pt>
                <c:pt idx="9">
                  <c:v>8.2440967000000004E-2</c:v>
                </c:pt>
                <c:pt idx="10">
                  <c:v>9.0830650999999998E-2</c:v>
                </c:pt>
                <c:pt idx="11">
                  <c:v>9.9218002E-2</c:v>
                </c:pt>
                <c:pt idx="12">
                  <c:v>0.10760962</c:v>
                </c:pt>
                <c:pt idx="13">
                  <c:v>0.1159951</c:v>
                </c:pt>
                <c:pt idx="14">
                  <c:v>0.12438262</c:v>
                </c:pt>
                <c:pt idx="15">
                  <c:v>0.13278065</c:v>
                </c:pt>
                <c:pt idx="16">
                  <c:v>0.14116808</c:v>
                </c:pt>
                <c:pt idx="17">
                  <c:v>0.14955565000000001</c:v>
                </c:pt>
                <c:pt idx="18">
                  <c:v>0.15794317999999999</c:v>
                </c:pt>
                <c:pt idx="19">
                  <c:v>0.16633054</c:v>
                </c:pt>
                <c:pt idx="20">
                  <c:v>0.17471809999999999</c:v>
                </c:pt>
                <c:pt idx="21">
                  <c:v>0.18310345</c:v>
                </c:pt>
                <c:pt idx="22">
                  <c:v>0.19148903</c:v>
                </c:pt>
                <c:pt idx="23">
                  <c:v>0.19987645000000001</c:v>
                </c:pt>
                <c:pt idx="24">
                  <c:v>0.20826612</c:v>
                </c:pt>
                <c:pt idx="25">
                  <c:v>0.21665361999999999</c:v>
                </c:pt>
                <c:pt idx="26">
                  <c:v>0.22503677</c:v>
                </c:pt>
                <c:pt idx="27">
                  <c:v>0.23342447999999999</c:v>
                </c:pt>
                <c:pt idx="28">
                  <c:v>0.24180974999999999</c:v>
                </c:pt>
                <c:pt idx="29">
                  <c:v>0.25019736999999997</c:v>
                </c:pt>
                <c:pt idx="30">
                  <c:v>0.25858268000000001</c:v>
                </c:pt>
                <c:pt idx="31">
                  <c:v>0.26697018</c:v>
                </c:pt>
                <c:pt idx="32">
                  <c:v>0.27535563000000002</c:v>
                </c:pt>
                <c:pt idx="33">
                  <c:v>0.28374305</c:v>
                </c:pt>
                <c:pt idx="34">
                  <c:v>0.29212862000000001</c:v>
                </c:pt>
                <c:pt idx="35">
                  <c:v>0.30051812</c:v>
                </c:pt>
                <c:pt idx="36">
                  <c:v>0.30890562999999999</c:v>
                </c:pt>
                <c:pt idx="37">
                  <c:v>0.31729315000000002</c:v>
                </c:pt>
                <c:pt idx="38">
                  <c:v>0.32569114999999998</c:v>
                </c:pt>
                <c:pt idx="39">
                  <c:v>0.33407652999999998</c:v>
                </c:pt>
                <c:pt idx="40">
                  <c:v>0.34246185000000001</c:v>
                </c:pt>
                <c:pt idx="41">
                  <c:v>0.35084953000000002</c:v>
                </c:pt>
                <c:pt idx="42">
                  <c:v>0.35923687999999998</c:v>
                </c:pt>
                <c:pt idx="43">
                  <c:v>0.36762238000000003</c:v>
                </c:pt>
                <c:pt idx="44">
                  <c:v>0.37600987000000002</c:v>
                </c:pt>
                <c:pt idx="45">
                  <c:v>0.38439528000000001</c:v>
                </c:pt>
                <c:pt idx="46">
                  <c:v>0.39276823</c:v>
                </c:pt>
                <c:pt idx="47">
                  <c:v>0.40115564999999997</c:v>
                </c:pt>
                <c:pt idx="48">
                  <c:v>0.40954321999999999</c:v>
                </c:pt>
                <c:pt idx="49">
                  <c:v>0.41793068</c:v>
                </c:pt>
                <c:pt idx="50">
                  <c:v>0.42631831999999997</c:v>
                </c:pt>
                <c:pt idx="51">
                  <c:v>0.43470577999999999</c:v>
                </c:pt>
                <c:pt idx="52">
                  <c:v>0.44309332000000001</c:v>
                </c:pt>
                <c:pt idx="53">
                  <c:v>0.45148498999999997</c:v>
                </c:pt>
                <c:pt idx="54">
                  <c:v>0.45987240000000001</c:v>
                </c:pt>
                <c:pt idx="55">
                  <c:v>0.46826414999999999</c:v>
                </c:pt>
                <c:pt idx="56">
                  <c:v>0.47665162</c:v>
                </c:pt>
                <c:pt idx="57">
                  <c:v>0.48503711999999999</c:v>
                </c:pt>
                <c:pt idx="58">
                  <c:v>0.49342239999999998</c:v>
                </c:pt>
                <c:pt idx="59">
                  <c:v>0.50181003000000002</c:v>
                </c:pt>
                <c:pt idx="60">
                  <c:v>0.51019126999999997</c:v>
                </c:pt>
                <c:pt idx="61">
                  <c:v>0.51857865000000003</c:v>
                </c:pt>
                <c:pt idx="62">
                  <c:v>0.52696834000000004</c:v>
                </c:pt>
                <c:pt idx="63">
                  <c:v>0.53535575000000002</c:v>
                </c:pt>
                <c:pt idx="64">
                  <c:v>0.54374537000000001</c:v>
                </c:pt>
                <c:pt idx="65">
                  <c:v>0.55213710000000005</c:v>
                </c:pt>
                <c:pt idx="66">
                  <c:v>0.56052658</c:v>
                </c:pt>
                <c:pt idx="67">
                  <c:v>0.56891002000000002</c:v>
                </c:pt>
                <c:pt idx="68">
                  <c:v>0.57729531999999995</c:v>
                </c:pt>
                <c:pt idx="69">
                  <c:v>0.58568502</c:v>
                </c:pt>
                <c:pt idx="70">
                  <c:v>0.5940725</c:v>
                </c:pt>
                <c:pt idx="71">
                  <c:v>0.60245590000000004</c:v>
                </c:pt>
                <c:pt idx="72">
                  <c:v>0.61084125</c:v>
                </c:pt>
                <c:pt idx="73">
                  <c:v>0.61923088999999998</c:v>
                </c:pt>
                <c:pt idx="74">
                  <c:v>0.62762255</c:v>
                </c:pt>
                <c:pt idx="75">
                  <c:v>0.63600787000000003</c:v>
                </c:pt>
                <c:pt idx="76">
                  <c:v>0.64439957000000003</c:v>
                </c:pt>
                <c:pt idx="77">
                  <c:v>0.65278707999999996</c:v>
                </c:pt>
                <c:pt idx="78">
                  <c:v>0.66117263999999998</c:v>
                </c:pt>
                <c:pt idx="79">
                  <c:v>0.66956002000000003</c:v>
                </c:pt>
                <c:pt idx="80">
                  <c:v>0.67794752000000003</c:v>
                </c:pt>
                <c:pt idx="81">
                  <c:v>0.68633507999999999</c:v>
                </c:pt>
                <c:pt idx="82">
                  <c:v>0.69472036999999998</c:v>
                </c:pt>
                <c:pt idx="83">
                  <c:v>0.70310793000000005</c:v>
                </c:pt>
                <c:pt idx="84">
                  <c:v>0.71149757999999996</c:v>
                </c:pt>
                <c:pt idx="85">
                  <c:v>0.71988507000000002</c:v>
                </c:pt>
                <c:pt idx="86">
                  <c:v>0.72827043000000002</c:v>
                </c:pt>
                <c:pt idx="87">
                  <c:v>0.73665807000000005</c:v>
                </c:pt>
                <c:pt idx="88">
                  <c:v>0.74504954000000001</c:v>
                </c:pt>
                <c:pt idx="89">
                  <c:v>0.75343713000000001</c:v>
                </c:pt>
                <c:pt idx="90">
                  <c:v>0.76182669999999997</c:v>
                </c:pt>
                <c:pt idx="91">
                  <c:v>0.77021419999999996</c:v>
                </c:pt>
                <c:pt idx="92">
                  <c:v>0.77860172000000005</c:v>
                </c:pt>
                <c:pt idx="93">
                  <c:v>0.78698716999999996</c:v>
                </c:pt>
                <c:pt idx="94">
                  <c:v>0.79537254999999996</c:v>
                </c:pt>
                <c:pt idx="95">
                  <c:v>0.80376013000000002</c:v>
                </c:pt>
                <c:pt idx="96">
                  <c:v>0.81215172000000002</c:v>
                </c:pt>
                <c:pt idx="97">
                  <c:v>0.82053931999999996</c:v>
                </c:pt>
                <c:pt idx="98">
                  <c:v>0.82892677999999997</c:v>
                </c:pt>
                <c:pt idx="99">
                  <c:v>0.83731427999999997</c:v>
                </c:pt>
                <c:pt idx="100">
                  <c:v>0.84570597999999997</c:v>
                </c:pt>
                <c:pt idx="101">
                  <c:v>0.85409336999999996</c:v>
                </c:pt>
                <c:pt idx="102">
                  <c:v>0.86248089999999999</c:v>
                </c:pt>
                <c:pt idx="103">
                  <c:v>0.87087048</c:v>
                </c:pt>
                <c:pt idx="104">
                  <c:v>0.87925797999999999</c:v>
                </c:pt>
                <c:pt idx="105">
                  <c:v>0.88764337000000004</c:v>
                </c:pt>
                <c:pt idx="106">
                  <c:v>0.89603093</c:v>
                </c:pt>
                <c:pt idx="107">
                  <c:v>0.90441843</c:v>
                </c:pt>
                <c:pt idx="108">
                  <c:v>0.91280384999999997</c:v>
                </c:pt>
                <c:pt idx="109">
                  <c:v>0.92119134999999996</c:v>
                </c:pt>
                <c:pt idx="110">
                  <c:v>0.92957679000000004</c:v>
                </c:pt>
                <c:pt idx="111">
                  <c:v>0.93796427999999998</c:v>
                </c:pt>
                <c:pt idx="112">
                  <c:v>0.94634967999999997</c:v>
                </c:pt>
                <c:pt idx="113">
                  <c:v>0.95473722999999999</c:v>
                </c:pt>
                <c:pt idx="114">
                  <c:v>0.96312474000000003</c:v>
                </c:pt>
                <c:pt idx="115">
                  <c:v>0.97152269999999996</c:v>
                </c:pt>
                <c:pt idx="116">
                  <c:v>0.97991233</c:v>
                </c:pt>
                <c:pt idx="117">
                  <c:v>0.98829761999999999</c:v>
                </c:pt>
                <c:pt idx="118">
                  <c:v>0.99668515000000002</c:v>
                </c:pt>
                <c:pt idx="119">
                  <c:v>1.0050728</c:v>
                </c:pt>
                <c:pt idx="120">
                  <c:v>1.0134601999999999</c:v>
                </c:pt>
                <c:pt idx="121">
                  <c:v>1.0218476999999999</c:v>
                </c:pt>
                <c:pt idx="122">
                  <c:v>1.0302393000000001</c:v>
                </c:pt>
                <c:pt idx="123">
                  <c:v>1.0386249000000001</c:v>
                </c:pt>
                <c:pt idx="124">
                  <c:v>1.0470121999999999</c:v>
                </c:pt>
                <c:pt idx="125">
                  <c:v>1.0554018000000001</c:v>
                </c:pt>
                <c:pt idx="126">
                  <c:v>1.0637913999999999</c:v>
                </c:pt>
                <c:pt idx="127">
                  <c:v>1.0721830999999999</c:v>
                </c:pt>
                <c:pt idx="128">
                  <c:v>1.0805705000000001</c:v>
                </c:pt>
                <c:pt idx="129">
                  <c:v>1.0889580999999999</c:v>
                </c:pt>
                <c:pt idx="130">
                  <c:v>1.0973455999999999</c:v>
                </c:pt>
                <c:pt idx="131">
                  <c:v>1.1057351</c:v>
                </c:pt>
                <c:pt idx="132">
                  <c:v>1.1141205999999999</c:v>
                </c:pt>
                <c:pt idx="133">
                  <c:v>1.122506</c:v>
                </c:pt>
                <c:pt idx="134">
                  <c:v>1.1308936000000001</c:v>
                </c:pt>
                <c:pt idx="135">
                  <c:v>1.1392789000000001</c:v>
                </c:pt>
                <c:pt idx="136">
                  <c:v>1.1476664000000001</c:v>
                </c:pt>
                <c:pt idx="137">
                  <c:v>1.1560539999999999</c:v>
                </c:pt>
                <c:pt idx="138">
                  <c:v>1.1644414000000001</c:v>
                </c:pt>
                <c:pt idx="139">
                  <c:v>1.1728270000000001</c:v>
                </c:pt>
                <c:pt idx="140">
                  <c:v>1.1812165999999999</c:v>
                </c:pt>
                <c:pt idx="141">
                  <c:v>1.189602</c:v>
                </c:pt>
                <c:pt idx="142">
                  <c:v>1.1979915999999999</c:v>
                </c:pt>
                <c:pt idx="143">
                  <c:v>1.2063789</c:v>
                </c:pt>
                <c:pt idx="144">
                  <c:v>1.2147665000000001</c:v>
                </c:pt>
                <c:pt idx="145">
                  <c:v>1.2231540999999999</c:v>
                </c:pt>
                <c:pt idx="146">
                  <c:v>1.2315457000000001</c:v>
                </c:pt>
                <c:pt idx="147">
                  <c:v>1.2399332999999999</c:v>
                </c:pt>
                <c:pt idx="148">
                  <c:v>1.2483187</c:v>
                </c:pt>
                <c:pt idx="149">
                  <c:v>1.256704</c:v>
                </c:pt>
                <c:pt idx="150">
                  <c:v>1.2650935999999999</c:v>
                </c:pt>
                <c:pt idx="151">
                  <c:v>1.2734833000000001</c:v>
                </c:pt>
                <c:pt idx="152">
                  <c:v>1.2818727999999999</c:v>
                </c:pt>
                <c:pt idx="153">
                  <c:v>1.2902624</c:v>
                </c:pt>
                <c:pt idx="154">
                  <c:v>1.2986499</c:v>
                </c:pt>
                <c:pt idx="155">
                  <c:v>1.3070352999999999</c:v>
                </c:pt>
                <c:pt idx="156">
                  <c:v>1.3154227999999999</c:v>
                </c:pt>
                <c:pt idx="157">
                  <c:v>1.3238103000000001</c:v>
                </c:pt>
                <c:pt idx="158">
                  <c:v>1.3322000000000001</c:v>
                </c:pt>
                <c:pt idx="159">
                  <c:v>1.3405895000000001</c:v>
                </c:pt>
                <c:pt idx="160">
                  <c:v>1.3489749</c:v>
                </c:pt>
                <c:pt idx="161">
                  <c:v>1.3573645999999999</c:v>
                </c:pt>
                <c:pt idx="162">
                  <c:v>1.3657541</c:v>
                </c:pt>
                <c:pt idx="163">
                  <c:v>1.3741395000000001</c:v>
                </c:pt>
                <c:pt idx="164">
                  <c:v>1.3825289999999999</c:v>
                </c:pt>
                <c:pt idx="165">
                  <c:v>1.3909187000000001</c:v>
                </c:pt>
                <c:pt idx="166">
                  <c:v>1.3993082999999999</c:v>
                </c:pt>
                <c:pt idx="167">
                  <c:v>1.4076957999999999</c:v>
                </c:pt>
                <c:pt idx="168">
                  <c:v>1.4160874999999999</c:v>
                </c:pt>
                <c:pt idx="169">
                  <c:v>1.4244749999999999</c:v>
                </c:pt>
                <c:pt idx="170">
                  <c:v>1.43285</c:v>
                </c:pt>
                <c:pt idx="171">
                  <c:v>1.4412353</c:v>
                </c:pt>
                <c:pt idx="172">
                  <c:v>1.4496207999999999</c:v>
                </c:pt>
                <c:pt idx="173">
                  <c:v>1.4580063000000001</c:v>
                </c:pt>
                <c:pt idx="174">
                  <c:v>1.4663917</c:v>
                </c:pt>
                <c:pt idx="175">
                  <c:v>1.4747792</c:v>
                </c:pt>
                <c:pt idx="176">
                  <c:v>1.4831646000000001</c:v>
                </c:pt>
                <c:pt idx="177">
                  <c:v>1.4915582999999999</c:v>
                </c:pt>
                <c:pt idx="178">
                  <c:v>1.4999435999999999</c:v>
                </c:pt>
                <c:pt idx="179">
                  <c:v>1.5083313</c:v>
                </c:pt>
                <c:pt idx="180">
                  <c:v>1.5167188</c:v>
                </c:pt>
                <c:pt idx="181">
                  <c:v>1.5251104</c:v>
                </c:pt>
                <c:pt idx="182">
                  <c:v>1.5334958999999999</c:v>
                </c:pt>
                <c:pt idx="183">
                  <c:v>1.5418833999999999</c:v>
                </c:pt>
                <c:pt idx="184">
                  <c:v>1.5502688</c:v>
                </c:pt>
                <c:pt idx="185">
                  <c:v>1.5586561999999999</c:v>
                </c:pt>
                <c:pt idx="186">
                  <c:v>1.5670438</c:v>
                </c:pt>
                <c:pt idx="187">
                  <c:v>1.5754333</c:v>
                </c:pt>
                <c:pt idx="188">
                  <c:v>1.5830272000000001</c:v>
                </c:pt>
                <c:pt idx="189">
                  <c:v>1.5885041</c:v>
                </c:pt>
                <c:pt idx="190">
                  <c:v>1.5942896</c:v>
                </c:pt>
                <c:pt idx="191">
                  <c:v>1.5994771000000001</c:v>
                </c:pt>
                <c:pt idx="192">
                  <c:v>1.6046271999999999</c:v>
                </c:pt>
                <c:pt idx="193">
                  <c:v>1.6097311999999999</c:v>
                </c:pt>
                <c:pt idx="194">
                  <c:v>1.614825</c:v>
                </c:pt>
                <c:pt idx="195">
                  <c:v>1.6198999999999999</c:v>
                </c:pt>
                <c:pt idx="196">
                  <c:v>1.6249708</c:v>
                </c:pt>
                <c:pt idx="197">
                  <c:v>1.6300395999999999</c:v>
                </c:pt>
                <c:pt idx="198">
                  <c:v>1.6350937999999999</c:v>
                </c:pt>
                <c:pt idx="199">
                  <c:v>1.6401687</c:v>
                </c:pt>
                <c:pt idx="200">
                  <c:v>1.6452376</c:v>
                </c:pt>
                <c:pt idx="201">
                  <c:v>1.6503063</c:v>
                </c:pt>
                <c:pt idx="202">
                  <c:v>1.6553728999999999</c:v>
                </c:pt>
                <c:pt idx="203">
                  <c:v>1.6604292</c:v>
                </c:pt>
                <c:pt idx="204">
                  <c:v>1.6654958</c:v>
                </c:pt>
                <c:pt idx="205">
                  <c:v>1.6705667</c:v>
                </c:pt>
                <c:pt idx="206">
                  <c:v>1.6756374999999999</c:v>
                </c:pt>
                <c:pt idx="207">
                  <c:v>1.6807042000000001</c:v>
                </c:pt>
                <c:pt idx="208">
                  <c:v>1.6857728999999999</c:v>
                </c:pt>
                <c:pt idx="209">
                  <c:v>1.6908354000000001</c:v>
                </c:pt>
                <c:pt idx="210">
                  <c:v>1.6959042</c:v>
                </c:pt>
                <c:pt idx="211">
                  <c:v>1.7009749999999999</c:v>
                </c:pt>
                <c:pt idx="212">
                  <c:v>1.7060458000000001</c:v>
                </c:pt>
                <c:pt idx="213">
                  <c:v>1.7111084000000001</c:v>
                </c:pt>
                <c:pt idx="214">
                  <c:v>1.716175</c:v>
                </c:pt>
                <c:pt idx="215">
                  <c:v>1.7212228999999999</c:v>
                </c:pt>
                <c:pt idx="216">
                  <c:v>1.7262896000000001</c:v>
                </c:pt>
                <c:pt idx="217">
                  <c:v>1.7313521000000001</c:v>
                </c:pt>
                <c:pt idx="218">
                  <c:v>1.7363980000000001</c:v>
                </c:pt>
                <c:pt idx="219">
                  <c:v>1.7414417</c:v>
                </c:pt>
                <c:pt idx="220">
                  <c:v>1.7464875</c:v>
                </c:pt>
                <c:pt idx="221">
                  <c:v>1.7515457999999999</c:v>
                </c:pt>
                <c:pt idx="222">
                  <c:v>1.7565938000000001</c:v>
                </c:pt>
                <c:pt idx="223">
                  <c:v>1.7616541999999999</c:v>
                </c:pt>
                <c:pt idx="224">
                  <c:v>1.7667063000000001</c:v>
                </c:pt>
                <c:pt idx="225">
                  <c:v>1.7717729</c:v>
                </c:pt>
                <c:pt idx="226">
                  <c:v>1.7768417000000001</c:v>
                </c:pt>
                <c:pt idx="227">
                  <c:v>1.7819313000000001</c:v>
                </c:pt>
                <c:pt idx="228">
                  <c:v>1.7870021</c:v>
                </c:pt>
                <c:pt idx="229">
                  <c:v>1.7920895999999999</c:v>
                </c:pt>
                <c:pt idx="230">
                  <c:v>1.7971834</c:v>
                </c:pt>
                <c:pt idx="231">
                  <c:v>1.802298</c:v>
                </c:pt>
                <c:pt idx="232">
                  <c:v>1.8074231000000001</c:v>
                </c:pt>
                <c:pt idx="233">
                  <c:v>1.8125355000000001</c:v>
                </c:pt>
                <c:pt idx="234">
                  <c:v>1.8176439</c:v>
                </c:pt>
                <c:pt idx="235">
                  <c:v>1.8227583999999999</c:v>
                </c:pt>
                <c:pt idx="236">
                  <c:v>1.8278688999999999</c:v>
                </c:pt>
                <c:pt idx="237">
                  <c:v>1.8329792</c:v>
                </c:pt>
                <c:pt idx="238">
                  <c:v>1.8380877</c:v>
                </c:pt>
                <c:pt idx="239">
                  <c:v>1.8431917</c:v>
                </c:pt>
                <c:pt idx="240">
                  <c:v>1.8482959000000001</c:v>
                </c:pt>
                <c:pt idx="241">
                  <c:v>1.8533980000000001</c:v>
                </c:pt>
                <c:pt idx="242">
                  <c:v>1.8584875999999999</c:v>
                </c:pt>
                <c:pt idx="243">
                  <c:v>1.8635813999999999</c:v>
                </c:pt>
                <c:pt idx="244">
                  <c:v>1.8686877</c:v>
                </c:pt>
                <c:pt idx="245">
                  <c:v>1.8738043</c:v>
                </c:pt>
                <c:pt idx="246">
                  <c:v>1.8789146999999999</c:v>
                </c:pt>
                <c:pt idx="247">
                  <c:v>1.8840334999999999</c:v>
                </c:pt>
                <c:pt idx="248">
                  <c:v>1.8891522000000001</c:v>
                </c:pt>
                <c:pt idx="249">
                  <c:v>1.894271</c:v>
                </c:pt>
                <c:pt idx="250">
                  <c:v>1.8994002000000001</c:v>
                </c:pt>
                <c:pt idx="251">
                  <c:v>1.9045315</c:v>
                </c:pt>
                <c:pt idx="252">
                  <c:v>1.9096835999999999</c:v>
                </c:pt>
                <c:pt idx="253">
                  <c:v>1.9148210000000001</c:v>
                </c:pt>
                <c:pt idx="254">
                  <c:v>1.9199607000000001</c:v>
                </c:pt>
                <c:pt idx="255">
                  <c:v>1.9251001999999999</c:v>
                </c:pt>
                <c:pt idx="256">
                  <c:v>1.9302336</c:v>
                </c:pt>
                <c:pt idx="257">
                  <c:v>1.9353773000000001</c:v>
                </c:pt>
                <c:pt idx="258">
                  <c:v>1.9405252</c:v>
                </c:pt>
                <c:pt idx="259">
                  <c:v>1.9456648000000001</c:v>
                </c:pt>
                <c:pt idx="260">
                  <c:v>1.9508169</c:v>
                </c:pt>
                <c:pt idx="261">
                  <c:v>1.9559751999999999</c:v>
                </c:pt>
                <c:pt idx="262">
                  <c:v>1.9611460000000001</c:v>
                </c:pt>
                <c:pt idx="263">
                  <c:v>1.9663085</c:v>
                </c:pt>
                <c:pt idx="264">
                  <c:v>1.9714689999999999</c:v>
                </c:pt>
                <c:pt idx="265">
                  <c:v>1.9766356</c:v>
                </c:pt>
                <c:pt idx="266">
                  <c:v>1.9817981</c:v>
                </c:pt>
                <c:pt idx="267">
                  <c:v>1.9869648</c:v>
                </c:pt>
                <c:pt idx="268">
                  <c:v>1.9921336000000001</c:v>
                </c:pt>
                <c:pt idx="269">
                  <c:v>1.9973126999999999</c:v>
                </c:pt>
                <c:pt idx="270">
                  <c:v>2.0024772</c:v>
                </c:pt>
                <c:pt idx="271">
                  <c:v>2.0076377000000001</c:v>
                </c:pt>
                <c:pt idx="272">
                  <c:v>2.0128230999999999</c:v>
                </c:pt>
                <c:pt idx="273">
                  <c:v>2.0179898000000001</c:v>
                </c:pt>
                <c:pt idx="274">
                  <c:v>2.0231667999999998</c:v>
                </c:pt>
                <c:pt idx="275">
                  <c:v>2.0283479999999998</c:v>
                </c:pt>
                <c:pt idx="276">
                  <c:v>2.0335211000000002</c:v>
                </c:pt>
                <c:pt idx="277">
                  <c:v>2.0386772999999998</c:v>
                </c:pt>
                <c:pt idx="278">
                  <c:v>2.0438710000000002</c:v>
                </c:pt>
                <c:pt idx="279">
                  <c:v>2.0490792999999998</c:v>
                </c:pt>
                <c:pt idx="280">
                  <c:v>2.0542794999999998</c:v>
                </c:pt>
                <c:pt idx="281">
                  <c:v>2.0594877</c:v>
                </c:pt>
                <c:pt idx="282">
                  <c:v>2.0646607000000001</c:v>
                </c:pt>
                <c:pt idx="283">
                  <c:v>2.0698585999999999</c:v>
                </c:pt>
                <c:pt idx="284">
                  <c:v>2.0750711000000002</c:v>
                </c:pt>
                <c:pt idx="285">
                  <c:v>2.0802898000000001</c:v>
                </c:pt>
                <c:pt idx="286">
                  <c:v>2.0854982</c:v>
                </c:pt>
                <c:pt idx="287">
                  <c:v>2.0907022999999998</c:v>
                </c:pt>
                <c:pt idx="288">
                  <c:v>2.0959191000000001</c:v>
                </c:pt>
                <c:pt idx="289">
                  <c:v>2.1011356999999999</c:v>
                </c:pt>
                <c:pt idx="290">
                  <c:v>2.1063607000000002</c:v>
                </c:pt>
                <c:pt idx="291">
                  <c:v>2.1115940000000002</c:v>
                </c:pt>
                <c:pt idx="292">
                  <c:v>2.1168045000000002</c:v>
                </c:pt>
                <c:pt idx="293">
                  <c:v>2.1220398999999999</c:v>
                </c:pt>
                <c:pt idx="294">
                  <c:v>2.1272795000000002</c:v>
                </c:pt>
                <c:pt idx="295">
                  <c:v>2.1325169000000002</c:v>
                </c:pt>
                <c:pt idx="296">
                  <c:v>2.1377587</c:v>
                </c:pt>
                <c:pt idx="297">
                  <c:v>2.1429795</c:v>
                </c:pt>
                <c:pt idx="298">
                  <c:v>2.1482502999999999</c:v>
                </c:pt>
                <c:pt idx="299">
                  <c:v>2.1535003000000001</c:v>
                </c:pt>
                <c:pt idx="300">
                  <c:v>2.1587629000000002</c:v>
                </c:pt>
                <c:pt idx="301">
                  <c:v>2.1639960999999999</c:v>
                </c:pt>
                <c:pt idx="302">
                  <c:v>2.1692233000000001</c:v>
                </c:pt>
                <c:pt idx="303">
                  <c:v>2.1744815000000002</c:v>
                </c:pt>
                <c:pt idx="304">
                  <c:v>2.1797545999999999</c:v>
                </c:pt>
                <c:pt idx="305">
                  <c:v>2.1850065999999999</c:v>
                </c:pt>
                <c:pt idx="306">
                  <c:v>2.1902691999999999</c:v>
                </c:pt>
                <c:pt idx="307">
                  <c:v>2.1955586999999999</c:v>
                </c:pt>
                <c:pt idx="308">
                  <c:v>2.2008231999999999</c:v>
                </c:pt>
                <c:pt idx="309">
                  <c:v>2.2060837000000002</c:v>
                </c:pt>
                <c:pt idx="310">
                  <c:v>2.2113814999999999</c:v>
                </c:pt>
                <c:pt idx="311">
                  <c:v>2.2166545000000002</c:v>
                </c:pt>
                <c:pt idx="312">
                  <c:v>2.2219419999999999</c:v>
                </c:pt>
                <c:pt idx="313">
                  <c:v>2.2272128000000002</c:v>
                </c:pt>
                <c:pt idx="314">
                  <c:v>2.2325211999999999</c:v>
                </c:pt>
                <c:pt idx="315">
                  <c:v>2.2377942000000002</c:v>
                </c:pt>
                <c:pt idx="316">
                  <c:v>2.2430880000000002</c:v>
                </c:pt>
                <c:pt idx="317">
                  <c:v>2.2484358000000002</c:v>
                </c:pt>
                <c:pt idx="318">
                  <c:v>2.2538003</c:v>
                </c:pt>
                <c:pt idx="319">
                  <c:v>2.2591440999999999</c:v>
                </c:pt>
                <c:pt idx="320">
                  <c:v>2.2645024999999999</c:v>
                </c:pt>
                <c:pt idx="321">
                  <c:v>2.2698274999999999</c:v>
                </c:pt>
                <c:pt idx="322">
                  <c:v>2.2751690999999998</c:v>
                </c:pt>
                <c:pt idx="323">
                  <c:v>2.2805233999999999</c:v>
                </c:pt>
                <c:pt idx="324">
                  <c:v>2.2858670999999999</c:v>
                </c:pt>
                <c:pt idx="325">
                  <c:v>2.2912067</c:v>
                </c:pt>
                <c:pt idx="326">
                  <c:v>2.2965545000000001</c:v>
                </c:pt>
                <c:pt idx="327">
                  <c:v>2.3019086999999998</c:v>
                </c:pt>
                <c:pt idx="328">
                  <c:v>2.3072461999999998</c:v>
                </c:pt>
                <c:pt idx="329">
                  <c:v>2.3125859000000002</c:v>
                </c:pt>
                <c:pt idx="330">
                  <c:v>2.3179107000000001</c:v>
                </c:pt>
                <c:pt idx="331">
                  <c:v>2.3233066999999998</c:v>
                </c:pt>
                <c:pt idx="332">
                  <c:v>2.3286669999999998</c:v>
                </c:pt>
                <c:pt idx="333">
                  <c:v>2.3340379000000002</c:v>
                </c:pt>
                <c:pt idx="334">
                  <c:v>2.3394254000000001</c:v>
                </c:pt>
                <c:pt idx="335">
                  <c:v>2.3448484000000001</c:v>
                </c:pt>
                <c:pt idx="336">
                  <c:v>2.3501609000000001</c:v>
                </c:pt>
                <c:pt idx="337">
                  <c:v>2.3555733000000001</c:v>
                </c:pt>
                <c:pt idx="338">
                  <c:v>2.3609295000000001</c:v>
                </c:pt>
                <c:pt idx="339">
                  <c:v>2.3663420999999998</c:v>
                </c:pt>
                <c:pt idx="340">
                  <c:v>2.3718088000000002</c:v>
                </c:pt>
                <c:pt idx="341">
                  <c:v>2.3771838000000001</c:v>
                </c:pt>
                <c:pt idx="342">
                  <c:v>2.3826128999999998</c:v>
                </c:pt>
                <c:pt idx="343">
                  <c:v>2.3880566999999999</c:v>
                </c:pt>
                <c:pt idx="344">
                  <c:v>2.3934880000000001</c:v>
                </c:pt>
                <c:pt idx="345">
                  <c:v>2.3989275999999999</c:v>
                </c:pt>
                <c:pt idx="346">
                  <c:v>2.404417</c:v>
                </c:pt>
                <c:pt idx="347">
                  <c:v>2.409815</c:v>
                </c:pt>
                <c:pt idx="348">
                  <c:v>2.4152566000000002</c:v>
                </c:pt>
                <c:pt idx="349">
                  <c:v>2.4207318</c:v>
                </c:pt>
                <c:pt idx="350">
                  <c:v>2.4262628999999998</c:v>
                </c:pt>
                <c:pt idx="351">
                  <c:v>2.4317734</c:v>
                </c:pt>
                <c:pt idx="352">
                  <c:v>2.4372628999999999</c:v>
                </c:pt>
                <c:pt idx="353">
                  <c:v>2.4427463999999999</c:v>
                </c:pt>
                <c:pt idx="354">
                  <c:v>2.448315</c:v>
                </c:pt>
                <c:pt idx="355">
                  <c:v>2.4538109000000001</c:v>
                </c:pt>
                <c:pt idx="356">
                  <c:v>2.4593191999999999</c:v>
                </c:pt>
                <c:pt idx="357">
                  <c:v>2.4649005000000002</c:v>
                </c:pt>
                <c:pt idx="358">
                  <c:v>2.4704440999999999</c:v>
                </c:pt>
                <c:pt idx="359">
                  <c:v>2.4759525</c:v>
                </c:pt>
                <c:pt idx="360">
                  <c:v>2.4815421</c:v>
                </c:pt>
                <c:pt idx="361">
                  <c:v>2.4870671</c:v>
                </c:pt>
                <c:pt idx="362">
                  <c:v>2.4926504999999999</c:v>
                </c:pt>
                <c:pt idx="363">
                  <c:v>2.4981984000000002</c:v>
                </c:pt>
                <c:pt idx="364">
                  <c:v>2.5037734</c:v>
                </c:pt>
                <c:pt idx="365">
                  <c:v>2.5093733999999999</c:v>
                </c:pt>
                <c:pt idx="366">
                  <c:v>2.5149878999999999</c:v>
                </c:pt>
                <c:pt idx="367">
                  <c:v>2.5206027</c:v>
                </c:pt>
                <c:pt idx="368">
                  <c:v>2.5262818</c:v>
                </c:pt>
                <c:pt idx="369">
                  <c:v>2.5319547999999998</c:v>
                </c:pt>
                <c:pt idx="370">
                  <c:v>2.5377025</c:v>
                </c:pt>
                <c:pt idx="371">
                  <c:v>2.5433108999999998</c:v>
                </c:pt>
                <c:pt idx="372">
                  <c:v>2.549013</c:v>
                </c:pt>
                <c:pt idx="373">
                  <c:v>2.5546755000000001</c:v>
                </c:pt>
                <c:pt idx="374">
                  <c:v>2.5603837999999999</c:v>
                </c:pt>
                <c:pt idx="375">
                  <c:v>2.5660921000000001</c:v>
                </c:pt>
                <c:pt idx="376">
                  <c:v>2.5718253999999998</c:v>
                </c:pt>
                <c:pt idx="377">
                  <c:v>2.5774566999999999</c:v>
                </c:pt>
                <c:pt idx="378">
                  <c:v>2.5831816999999999</c:v>
                </c:pt>
                <c:pt idx="379">
                  <c:v>2.5889025000000001</c:v>
                </c:pt>
                <c:pt idx="380">
                  <c:v>2.5953026000000001</c:v>
                </c:pt>
                <c:pt idx="381">
                  <c:v>2.6010692999999998</c:v>
                </c:pt>
                <c:pt idx="382">
                  <c:v>2.6068859</c:v>
                </c:pt>
                <c:pt idx="383">
                  <c:v>2.6127422</c:v>
                </c:pt>
                <c:pt idx="384">
                  <c:v>2.6185754999999999</c:v>
                </c:pt>
                <c:pt idx="385">
                  <c:v>2.6243943000000001</c:v>
                </c:pt>
                <c:pt idx="386">
                  <c:v>2.6302588</c:v>
                </c:pt>
                <c:pt idx="387">
                  <c:v>2.6360651000000002</c:v>
                </c:pt>
                <c:pt idx="388">
                  <c:v>2.6419548000000002</c:v>
                </c:pt>
                <c:pt idx="389">
                  <c:v>2.6478589000000001</c:v>
                </c:pt>
                <c:pt idx="390">
                  <c:v>2.6537130000000002</c:v>
                </c:pt>
                <c:pt idx="391">
                  <c:v>2.6596172</c:v>
                </c:pt>
                <c:pt idx="392">
                  <c:v>2.6655380000000002</c:v>
                </c:pt>
                <c:pt idx="393">
                  <c:v>2.6714630000000001</c:v>
                </c:pt>
                <c:pt idx="394">
                  <c:v>2.6780922</c:v>
                </c:pt>
                <c:pt idx="395">
                  <c:v>2.6840066999999999</c:v>
                </c:pt>
                <c:pt idx="396">
                  <c:v>2.6899359999999999</c:v>
                </c:pt>
                <c:pt idx="397">
                  <c:v>2.6959548999999998</c:v>
                </c:pt>
                <c:pt idx="398">
                  <c:v>2.701911</c:v>
                </c:pt>
                <c:pt idx="399">
                  <c:v>2.7079173000000001</c:v>
                </c:pt>
                <c:pt idx="400">
                  <c:v>2.7139631</c:v>
                </c:pt>
                <c:pt idx="401">
                  <c:v>2.7199882</c:v>
                </c:pt>
                <c:pt idx="402">
                  <c:v>2.7260485999999999</c:v>
                </c:pt>
                <c:pt idx="403">
                  <c:v>2.7320962999999998</c:v>
                </c:pt>
                <c:pt idx="404">
                  <c:v>2.7382173000000001</c:v>
                </c:pt>
                <c:pt idx="405">
                  <c:v>2.7442734999999998</c:v>
                </c:pt>
                <c:pt idx="406">
                  <c:v>2.7503297999999998</c:v>
                </c:pt>
                <c:pt idx="407">
                  <c:v>2.7564422</c:v>
                </c:pt>
                <c:pt idx="408">
                  <c:v>2.7633359999999998</c:v>
                </c:pt>
                <c:pt idx="409">
                  <c:v>2.7694380000000001</c:v>
                </c:pt>
                <c:pt idx="410">
                  <c:v>2.7755839999999998</c:v>
                </c:pt>
                <c:pt idx="411">
                  <c:v>2.7817151999999998</c:v>
                </c:pt>
                <c:pt idx="412">
                  <c:v>2.7878422999999999</c:v>
                </c:pt>
                <c:pt idx="413">
                  <c:v>2.7939568000000001</c:v>
                </c:pt>
                <c:pt idx="414">
                  <c:v>2.8001653000000002</c:v>
                </c:pt>
                <c:pt idx="415">
                  <c:v>2.8064339</c:v>
                </c:pt>
                <c:pt idx="416">
                  <c:v>2.8126777999999999</c:v>
                </c:pt>
                <c:pt idx="417">
                  <c:v>2.8189693999999998</c:v>
                </c:pt>
                <c:pt idx="418">
                  <c:v>2.8252527000000001</c:v>
                </c:pt>
                <c:pt idx="419">
                  <c:v>2.8314444000000001</c:v>
                </c:pt>
                <c:pt idx="420">
                  <c:v>2.8377528000000001</c:v>
                </c:pt>
                <c:pt idx="421">
                  <c:v>2.8440276</c:v>
                </c:pt>
                <c:pt idx="422">
                  <c:v>2.8511799</c:v>
                </c:pt>
                <c:pt idx="423">
                  <c:v>2.8574902</c:v>
                </c:pt>
                <c:pt idx="424">
                  <c:v>2.8638652000000002</c:v>
                </c:pt>
                <c:pt idx="425">
                  <c:v>2.870234</c:v>
                </c:pt>
                <c:pt idx="426">
                  <c:v>2.8765963999999999</c:v>
                </c:pt>
                <c:pt idx="427">
                  <c:v>2.8829693999999999</c:v>
                </c:pt>
                <c:pt idx="428">
                  <c:v>2.8893881000000001</c:v>
                </c:pt>
                <c:pt idx="429">
                  <c:v>2.8958381000000002</c:v>
                </c:pt>
                <c:pt idx="430">
                  <c:v>2.9022964999999998</c:v>
                </c:pt>
                <c:pt idx="431">
                  <c:v>2.9088048</c:v>
                </c:pt>
                <c:pt idx="432">
                  <c:v>2.9153256000000001</c:v>
                </c:pt>
                <c:pt idx="433">
                  <c:v>2.9218671999999999</c:v>
                </c:pt>
                <c:pt idx="434">
                  <c:v>2.9291089000000001</c:v>
                </c:pt>
                <c:pt idx="435">
                  <c:v>2.9355609999999999</c:v>
                </c:pt>
                <c:pt idx="436">
                  <c:v>2.9420215000000001</c:v>
                </c:pt>
                <c:pt idx="437">
                  <c:v>2.9485361000000001</c:v>
                </c:pt>
                <c:pt idx="438">
                  <c:v>2.9550632000000001</c:v>
                </c:pt>
                <c:pt idx="439">
                  <c:v>2.9615694000000001</c:v>
                </c:pt>
                <c:pt idx="440">
                  <c:v>2.9680464</c:v>
                </c:pt>
                <c:pt idx="441">
                  <c:v>2.9746318999999999</c:v>
                </c:pt>
                <c:pt idx="442">
                  <c:v>2.981134</c:v>
                </c:pt>
                <c:pt idx="443">
                  <c:v>2.9877402000000002</c:v>
                </c:pt>
                <c:pt idx="444">
                  <c:v>2.9943756000000001</c:v>
                </c:pt>
                <c:pt idx="445">
                  <c:v>3.0010319000000001</c:v>
                </c:pt>
                <c:pt idx="446">
                  <c:v>3.0076923</c:v>
                </c:pt>
                <c:pt idx="447">
                  <c:v>3.0152320000000001</c:v>
                </c:pt>
                <c:pt idx="448">
                  <c:v>3.021884</c:v>
                </c:pt>
                <c:pt idx="449">
                  <c:v>3.0285486000000001</c:v>
                </c:pt>
                <c:pt idx="450">
                  <c:v>3.0352486999999999</c:v>
                </c:pt>
                <c:pt idx="451">
                  <c:v>3.0419068999999999</c:v>
                </c:pt>
                <c:pt idx="452">
                  <c:v>3.0485549999999999</c:v>
                </c:pt>
                <c:pt idx="453">
                  <c:v>3.0552361000000001</c:v>
                </c:pt>
                <c:pt idx="454">
                  <c:v>3.0619008000000001</c:v>
                </c:pt>
                <c:pt idx="455">
                  <c:v>3.0685693999999999</c:v>
                </c:pt>
                <c:pt idx="456">
                  <c:v>3.0752654000000001</c:v>
                </c:pt>
                <c:pt idx="457">
                  <c:v>3.0819903000000002</c:v>
                </c:pt>
                <c:pt idx="458">
                  <c:v>3.0887172999999999</c:v>
                </c:pt>
                <c:pt idx="459">
                  <c:v>3.0964152999999999</c:v>
                </c:pt>
                <c:pt idx="460">
                  <c:v>3.1031298999999999</c:v>
                </c:pt>
                <c:pt idx="461">
                  <c:v>3.1098862</c:v>
                </c:pt>
                <c:pt idx="462">
                  <c:v>3.1166923999999998</c:v>
                </c:pt>
                <c:pt idx="463">
                  <c:v>3.1235612000000001</c:v>
                </c:pt>
                <c:pt idx="464">
                  <c:v>3.1303779</c:v>
                </c:pt>
                <c:pt idx="465">
                  <c:v>3.1371673000000002</c:v>
                </c:pt>
                <c:pt idx="466">
                  <c:v>3.1439819999999998</c:v>
                </c:pt>
                <c:pt idx="467">
                  <c:v>3.1509238000000002</c:v>
                </c:pt>
                <c:pt idx="468">
                  <c:v>3.1577842</c:v>
                </c:pt>
                <c:pt idx="469">
                  <c:v>3.1646424</c:v>
                </c:pt>
                <c:pt idx="470">
                  <c:v>3.1715445</c:v>
                </c:pt>
                <c:pt idx="471">
                  <c:v>3.1784819999999998</c:v>
                </c:pt>
                <c:pt idx="472">
                  <c:v>3.1863736999999999</c:v>
                </c:pt>
                <c:pt idx="473">
                  <c:v>3.1933153000000001</c:v>
                </c:pt>
                <c:pt idx="474">
                  <c:v>3.2002592000000001</c:v>
                </c:pt>
                <c:pt idx="475">
                  <c:v>3.2072821</c:v>
                </c:pt>
                <c:pt idx="476">
                  <c:v>3.2142466000000001</c:v>
                </c:pt>
                <c:pt idx="477">
                  <c:v>3.2212863</c:v>
                </c:pt>
                <c:pt idx="478">
                  <c:v>3.2283591</c:v>
                </c:pt>
                <c:pt idx="479">
                  <c:v>3.2354007999999999</c:v>
                </c:pt>
                <c:pt idx="480">
                  <c:v>3.2424092</c:v>
                </c:pt>
                <c:pt idx="481">
                  <c:v>3.2494090999999998</c:v>
                </c:pt>
                <c:pt idx="482">
                  <c:v>3.2564592000000001</c:v>
                </c:pt>
                <c:pt idx="483">
                  <c:v>3.2645363000000001</c:v>
                </c:pt>
                <c:pt idx="484">
                  <c:v>3.2715820999999998</c:v>
                </c:pt>
                <c:pt idx="485">
                  <c:v>3.2785863000000002</c:v>
                </c:pt>
                <c:pt idx="486">
                  <c:v>3.2856757999999999</c:v>
                </c:pt>
                <c:pt idx="487">
                  <c:v>3.2927987999999999</c:v>
                </c:pt>
                <c:pt idx="488">
                  <c:v>3.2999570999999999</c:v>
                </c:pt>
                <c:pt idx="489">
                  <c:v>3.3071009999999998</c:v>
                </c:pt>
                <c:pt idx="490">
                  <c:v>3.3143050000000001</c:v>
                </c:pt>
                <c:pt idx="491">
                  <c:v>3.3213780000000002</c:v>
                </c:pt>
                <c:pt idx="492">
                  <c:v>3.3285695999999998</c:v>
                </c:pt>
                <c:pt idx="493">
                  <c:v>3.3357988000000001</c:v>
                </c:pt>
                <c:pt idx="494">
                  <c:v>3.3429717000000001</c:v>
                </c:pt>
                <c:pt idx="495">
                  <c:v>3.3513092000000002</c:v>
                </c:pt>
                <c:pt idx="496">
                  <c:v>3.3585614000000001</c:v>
                </c:pt>
                <c:pt idx="497">
                  <c:v>3.3658092000000002</c:v>
                </c:pt>
                <c:pt idx="498">
                  <c:v>3.3730988000000002</c:v>
                </c:pt>
                <c:pt idx="499">
                  <c:v>3.3803008999999999</c:v>
                </c:pt>
                <c:pt idx="500">
                  <c:v>3.3875217000000002</c:v>
                </c:pt>
                <c:pt idx="501">
                  <c:v>3.3948051000000001</c:v>
                </c:pt>
                <c:pt idx="502">
                  <c:v>3.4020343</c:v>
                </c:pt>
                <c:pt idx="503">
                  <c:v>3.4093737000000002</c:v>
                </c:pt>
                <c:pt idx="504">
                  <c:v>3.4167488000000001</c:v>
                </c:pt>
                <c:pt idx="505">
                  <c:v>3.4241820999999999</c:v>
                </c:pt>
                <c:pt idx="506">
                  <c:v>3.4327155</c:v>
                </c:pt>
                <c:pt idx="507">
                  <c:v>3.4400363</c:v>
                </c:pt>
                <c:pt idx="508">
                  <c:v>3.4473655000000001</c:v>
                </c:pt>
                <c:pt idx="509">
                  <c:v>3.4548176000000002</c:v>
                </c:pt>
                <c:pt idx="510">
                  <c:v>3.4622719000000002</c:v>
                </c:pt>
                <c:pt idx="511">
                  <c:v>3.4696842999999999</c:v>
                </c:pt>
                <c:pt idx="512">
                  <c:v>3.4771635000000001</c:v>
                </c:pt>
                <c:pt idx="513">
                  <c:v>3.4846008999999998</c:v>
                </c:pt>
                <c:pt idx="514">
                  <c:v>3.4920301999999999</c:v>
                </c:pt>
                <c:pt idx="515">
                  <c:v>3.4995531</c:v>
                </c:pt>
                <c:pt idx="516">
                  <c:v>3.5070654999999999</c:v>
                </c:pt>
                <c:pt idx="517">
                  <c:v>3.5157905</c:v>
                </c:pt>
                <c:pt idx="518">
                  <c:v>3.5233552000000001</c:v>
                </c:pt>
                <c:pt idx="519">
                  <c:v>3.5308218</c:v>
                </c:pt>
                <c:pt idx="520">
                  <c:v>3.5383947999999998</c:v>
                </c:pt>
                <c:pt idx="521">
                  <c:v>3.5459988999999998</c:v>
                </c:pt>
                <c:pt idx="522">
                  <c:v>3.5535093</c:v>
                </c:pt>
                <c:pt idx="523">
                  <c:v>3.5611633999999999</c:v>
                </c:pt>
                <c:pt idx="524">
                  <c:v>3.5687427999999999</c:v>
                </c:pt>
                <c:pt idx="525">
                  <c:v>3.5762301000000001</c:v>
                </c:pt>
                <c:pt idx="526">
                  <c:v>3.5838657</c:v>
                </c:pt>
                <c:pt idx="527">
                  <c:v>3.5914842999999999</c:v>
                </c:pt>
                <c:pt idx="528">
                  <c:v>3.6003427000000001</c:v>
                </c:pt>
                <c:pt idx="529">
                  <c:v>3.6080321999999998</c:v>
                </c:pt>
                <c:pt idx="530">
                  <c:v>3.6156739</c:v>
                </c:pt>
                <c:pt idx="531">
                  <c:v>3.6233800999999999</c:v>
                </c:pt>
                <c:pt idx="532">
                  <c:v>3.6309176999999999</c:v>
                </c:pt>
                <c:pt idx="533">
                  <c:v>3.6385572000000002</c:v>
                </c:pt>
                <c:pt idx="534">
                  <c:v>3.6462238</c:v>
                </c:pt>
                <c:pt idx="535">
                  <c:v>3.6538824000000001</c:v>
                </c:pt>
                <c:pt idx="536">
                  <c:v>3.6615698000000001</c:v>
                </c:pt>
                <c:pt idx="537">
                  <c:v>3.6690969</c:v>
                </c:pt>
                <c:pt idx="538">
                  <c:v>3.6768030999999999</c:v>
                </c:pt>
                <c:pt idx="539">
                  <c:v>3.6856303000000001</c:v>
                </c:pt>
                <c:pt idx="540">
                  <c:v>3.6933093000000001</c:v>
                </c:pt>
                <c:pt idx="541">
                  <c:v>3.7009948000000001</c:v>
                </c:pt>
                <c:pt idx="542">
                  <c:v>3.7087154999999998</c:v>
                </c:pt>
                <c:pt idx="543">
                  <c:v>3.7163656999999999</c:v>
                </c:pt>
                <c:pt idx="544">
                  <c:v>3.7241323</c:v>
                </c:pt>
                <c:pt idx="545">
                  <c:v>3.7317990000000001</c:v>
                </c:pt>
                <c:pt idx="546">
                  <c:v>3.7395407000000001</c:v>
                </c:pt>
                <c:pt idx="547">
                  <c:v>3.7472927999999999</c:v>
                </c:pt>
                <c:pt idx="548">
                  <c:v>3.7551136000000001</c:v>
                </c:pt>
                <c:pt idx="549">
                  <c:v>3.7628697999999998</c:v>
                </c:pt>
                <c:pt idx="550">
                  <c:v>3.7719155999999998</c:v>
                </c:pt>
                <c:pt idx="551">
                  <c:v>3.7796197</c:v>
                </c:pt>
                <c:pt idx="552">
                  <c:v>3.7873157000000002</c:v>
                </c:pt>
                <c:pt idx="553">
                  <c:v>3.7951781000000002</c:v>
                </c:pt>
                <c:pt idx="554">
                  <c:v>3.8030157999999998</c:v>
                </c:pt>
                <c:pt idx="555">
                  <c:v>3.8107969000000002</c:v>
                </c:pt>
                <c:pt idx="556">
                  <c:v>3.8185720999999999</c:v>
                </c:pt>
                <c:pt idx="557">
                  <c:v>3.8264448</c:v>
                </c:pt>
                <c:pt idx="558">
                  <c:v>3.8344157000000001</c:v>
                </c:pt>
                <c:pt idx="559">
                  <c:v>3.8422613999999999</c:v>
                </c:pt>
                <c:pt idx="560">
                  <c:v>3.8514678999999998</c:v>
                </c:pt>
                <c:pt idx="561">
                  <c:v>3.8592843999999999</c:v>
                </c:pt>
                <c:pt idx="562">
                  <c:v>3.8671677999999998</c:v>
                </c:pt>
                <c:pt idx="563">
                  <c:v>3.8750844</c:v>
                </c:pt>
                <c:pt idx="564">
                  <c:v>3.8830323999999998</c:v>
                </c:pt>
                <c:pt idx="565">
                  <c:v>3.8909595000000001</c:v>
                </c:pt>
                <c:pt idx="566">
                  <c:v>3.8987843999999998</c:v>
                </c:pt>
                <c:pt idx="567">
                  <c:v>3.9066345</c:v>
                </c:pt>
                <c:pt idx="568">
                  <c:v>3.914374</c:v>
                </c:pt>
                <c:pt idx="569">
                  <c:v>3.9222324999999998</c:v>
                </c:pt>
                <c:pt idx="570">
                  <c:v>3.9300926999999999</c:v>
                </c:pt>
                <c:pt idx="571">
                  <c:v>3.9391490999999998</c:v>
                </c:pt>
                <c:pt idx="572">
                  <c:v>3.9470885999999998</c:v>
                </c:pt>
                <c:pt idx="573">
                  <c:v>3.9548720999999998</c:v>
                </c:pt>
                <c:pt idx="574">
                  <c:v>3.9626448999999999</c:v>
                </c:pt>
                <c:pt idx="575">
                  <c:v>3.9704199</c:v>
                </c:pt>
                <c:pt idx="576">
                  <c:v>3.9783012000000002</c:v>
                </c:pt>
                <c:pt idx="577">
                  <c:v>3.9860574999999998</c:v>
                </c:pt>
                <c:pt idx="578">
                  <c:v>3.9940156999999998</c:v>
                </c:pt>
                <c:pt idx="579">
                  <c:v>4.0019074999999997</c:v>
                </c:pt>
                <c:pt idx="580">
                  <c:v>4.0098219999999998</c:v>
                </c:pt>
                <c:pt idx="581">
                  <c:v>4.0190469000000002</c:v>
                </c:pt>
                <c:pt idx="582">
                  <c:v>4.0269991999999997</c:v>
                </c:pt>
                <c:pt idx="583">
                  <c:v>4.0350073999999996</c:v>
                </c:pt>
                <c:pt idx="584">
                  <c:v>4.0430491999999996</c:v>
                </c:pt>
                <c:pt idx="585">
                  <c:v>4.0510365999999998</c:v>
                </c:pt>
                <c:pt idx="586">
                  <c:v>4.0590054000000002</c:v>
                </c:pt>
                <c:pt idx="587">
                  <c:v>4.0670136000000001</c:v>
                </c:pt>
                <c:pt idx="588">
                  <c:v>4.0750533000000004</c:v>
                </c:pt>
                <c:pt idx="589">
                  <c:v>4.0830906999999996</c:v>
                </c:pt>
                <c:pt idx="590">
                  <c:v>4.0910907999999999</c:v>
                </c:pt>
                <c:pt idx="591">
                  <c:v>4.1005719999999997</c:v>
                </c:pt>
                <c:pt idx="592">
                  <c:v>4.1085763000000002</c:v>
                </c:pt>
                <c:pt idx="593">
                  <c:v>4.1165513000000002</c:v>
                </c:pt>
                <c:pt idx="594">
                  <c:v>4.1245386999999996</c:v>
                </c:pt>
                <c:pt idx="595">
                  <c:v>4.1325576000000002</c:v>
                </c:pt>
                <c:pt idx="596">
                  <c:v>4.1406929000000003</c:v>
                </c:pt>
                <c:pt idx="597">
                  <c:v>4.1488451</c:v>
                </c:pt>
                <c:pt idx="598">
                  <c:v>4.1569345999999996</c:v>
                </c:pt>
                <c:pt idx="599">
                  <c:v>4.1650533999999997</c:v>
                </c:pt>
                <c:pt idx="600">
                  <c:v>4.1731638000000002</c:v>
                </c:pt>
                <c:pt idx="601">
                  <c:v>4.1813428999999998</c:v>
                </c:pt>
                <c:pt idx="602">
                  <c:v>4.1907138000000002</c:v>
                </c:pt>
                <c:pt idx="603">
                  <c:v>4.1988513000000003</c:v>
                </c:pt>
                <c:pt idx="604">
                  <c:v>4.2069159000000003</c:v>
                </c:pt>
                <c:pt idx="605">
                  <c:v>4.2151138000000001</c:v>
                </c:pt>
                <c:pt idx="606">
                  <c:v>4.2232345999999996</c:v>
                </c:pt>
                <c:pt idx="607">
                  <c:v>4.2314179999999997</c:v>
                </c:pt>
                <c:pt idx="608">
                  <c:v>4.2396324999999999</c:v>
                </c:pt>
                <c:pt idx="609">
                  <c:v>4.2478346</c:v>
                </c:pt>
                <c:pt idx="610">
                  <c:v>4.2559575000000001</c:v>
                </c:pt>
                <c:pt idx="611">
                  <c:v>4.2642346</c:v>
                </c:pt>
                <c:pt idx="612">
                  <c:v>4.2737242000000002</c:v>
                </c:pt>
                <c:pt idx="613">
                  <c:v>4.2819846999999998</c:v>
                </c:pt>
                <c:pt idx="614">
                  <c:v>4.2901784000000003</c:v>
                </c:pt>
                <c:pt idx="615">
                  <c:v>4.2985284999999998</c:v>
                </c:pt>
                <c:pt idx="616">
                  <c:v>4.3069012999999998</c:v>
                </c:pt>
                <c:pt idx="617">
                  <c:v>4.3151514000000004</c:v>
                </c:pt>
                <c:pt idx="618">
                  <c:v>4.3234450000000004</c:v>
                </c:pt>
                <c:pt idx="619">
                  <c:v>4.3317722999999999</c:v>
                </c:pt>
                <c:pt idx="620">
                  <c:v>4.3400805</c:v>
                </c:pt>
                <c:pt idx="621">
                  <c:v>4.3482826000000001</c:v>
                </c:pt>
                <c:pt idx="622">
                  <c:v>4.3578514999999998</c:v>
                </c:pt>
                <c:pt idx="623">
                  <c:v>4.3660326999999999</c:v>
                </c:pt>
                <c:pt idx="624">
                  <c:v>4.3742473000000004</c:v>
                </c:pt>
                <c:pt idx="625">
                  <c:v>4.3824804999999998</c:v>
                </c:pt>
                <c:pt idx="626">
                  <c:v>4.3908139000000004</c:v>
                </c:pt>
                <c:pt idx="627">
                  <c:v>4.3990346999999996</c:v>
                </c:pt>
                <c:pt idx="628">
                  <c:v>4.4073243</c:v>
                </c:pt>
                <c:pt idx="629">
                  <c:v>4.4155680000000004</c:v>
                </c:pt>
                <c:pt idx="630">
                  <c:v>4.4239055</c:v>
                </c:pt>
                <c:pt idx="631">
                  <c:v>4.4334721999999998</c:v>
                </c:pt>
                <c:pt idx="632">
                  <c:v>4.4416972000000001</c:v>
                </c:pt>
                <c:pt idx="633">
                  <c:v>4.4499200999999999</c:v>
                </c:pt>
                <c:pt idx="634">
                  <c:v>4.4581784999999998</c:v>
                </c:pt>
                <c:pt idx="635">
                  <c:v>4.4663972000000003</c:v>
                </c:pt>
                <c:pt idx="636">
                  <c:v>4.4745993999999998</c:v>
                </c:pt>
                <c:pt idx="637">
                  <c:v>4.4828742999999998</c:v>
                </c:pt>
                <c:pt idx="638">
                  <c:v>4.4911513999999997</c:v>
                </c:pt>
                <c:pt idx="639">
                  <c:v>4.4993619000000002</c:v>
                </c:pt>
                <c:pt idx="640">
                  <c:v>4.5074993000000001</c:v>
                </c:pt>
                <c:pt idx="641">
                  <c:v>4.5169639999999998</c:v>
                </c:pt>
                <c:pt idx="642">
                  <c:v>4.5252243999999999</c:v>
                </c:pt>
                <c:pt idx="643">
                  <c:v>4.5334139999999996</c:v>
                </c:pt>
                <c:pt idx="644">
                  <c:v>4.5415703000000001</c:v>
                </c:pt>
                <c:pt idx="645">
                  <c:v>4.5498326999999996</c:v>
                </c:pt>
                <c:pt idx="646">
                  <c:v>4.5581411000000003</c:v>
                </c:pt>
                <c:pt idx="647">
                  <c:v>4.5663285</c:v>
                </c:pt>
                <c:pt idx="648">
                  <c:v>4.5745640999999999</c:v>
                </c:pt>
                <c:pt idx="649">
                  <c:v>4.5829494000000004</c:v>
                </c:pt>
                <c:pt idx="650">
                  <c:v>4.5912743000000003</c:v>
                </c:pt>
                <c:pt idx="651">
                  <c:v>4.6007639999999999</c:v>
                </c:pt>
                <c:pt idx="652">
                  <c:v>4.6090391000000004</c:v>
                </c:pt>
                <c:pt idx="653">
                  <c:v>4.6172285999999998</c:v>
                </c:pt>
                <c:pt idx="654">
                  <c:v>4.6255430999999998</c:v>
                </c:pt>
                <c:pt idx="655">
                  <c:v>4.6338765000000004</c:v>
                </c:pt>
                <c:pt idx="656">
                  <c:v>4.6422347999999998</c:v>
                </c:pt>
                <c:pt idx="657">
                  <c:v>4.6506201999999996</c:v>
                </c:pt>
                <c:pt idx="658">
                  <c:v>4.6588579000000001</c:v>
                </c:pt>
                <c:pt idx="659">
                  <c:v>4.6671328000000001</c:v>
                </c:pt>
                <c:pt idx="660">
                  <c:v>4.6754245000000001</c:v>
                </c:pt>
                <c:pt idx="661">
                  <c:v>4.6849306999999998</c:v>
                </c:pt>
                <c:pt idx="662">
                  <c:v>4.6932765999999999</c:v>
                </c:pt>
                <c:pt idx="663">
                  <c:v>4.7014931999999998</c:v>
                </c:pt>
                <c:pt idx="664">
                  <c:v>4.7097578999999996</c:v>
                </c:pt>
                <c:pt idx="665">
                  <c:v>4.7180849</c:v>
                </c:pt>
                <c:pt idx="666">
                  <c:v>4.7263266000000002</c:v>
                </c:pt>
                <c:pt idx="667">
                  <c:v>4.7346870000000001</c:v>
                </c:pt>
                <c:pt idx="668">
                  <c:v>4.7429848999999997</c:v>
                </c:pt>
                <c:pt idx="669">
                  <c:v>4.7512349</c:v>
                </c:pt>
                <c:pt idx="670">
                  <c:v>4.7595890000000001</c:v>
                </c:pt>
                <c:pt idx="671">
                  <c:v>4.7690725</c:v>
                </c:pt>
                <c:pt idx="672">
                  <c:v>4.7774516</c:v>
                </c:pt>
                <c:pt idx="673">
                  <c:v>4.7856515999999996</c:v>
                </c:pt>
                <c:pt idx="674">
                  <c:v>4.7938536999999997</c:v>
                </c:pt>
                <c:pt idx="675">
                  <c:v>4.8021057000000003</c:v>
                </c:pt>
                <c:pt idx="676">
                  <c:v>4.8104931999999998</c:v>
                </c:pt>
                <c:pt idx="677">
                  <c:v>4.8188474000000001</c:v>
                </c:pt>
                <c:pt idx="678">
                  <c:v>4.8271765000000002</c:v>
                </c:pt>
                <c:pt idx="679">
                  <c:v>4.8354787999999997</c:v>
                </c:pt>
                <c:pt idx="680">
                  <c:v>4.8438578000000003</c:v>
                </c:pt>
                <c:pt idx="681">
                  <c:v>4.8533559000000004</c:v>
                </c:pt>
                <c:pt idx="682">
                  <c:v>4.8616662000000002</c:v>
                </c:pt>
                <c:pt idx="683">
                  <c:v>4.8699892</c:v>
                </c:pt>
                <c:pt idx="684">
                  <c:v>4.8783766999999996</c:v>
                </c:pt>
                <c:pt idx="685">
                  <c:v>4.8865765999999997</c:v>
                </c:pt>
                <c:pt idx="686">
                  <c:v>4.8948328999999999</c:v>
                </c:pt>
                <c:pt idx="687">
                  <c:v>4.9030620000000003</c:v>
                </c:pt>
                <c:pt idx="688">
                  <c:v>4.9113556999999997</c:v>
                </c:pt>
                <c:pt idx="689">
                  <c:v>4.9197433999999998</c:v>
                </c:pt>
                <c:pt idx="690">
                  <c:v>4.9280911999999999</c:v>
                </c:pt>
                <c:pt idx="691">
                  <c:v>4.9377079000000004</c:v>
                </c:pt>
                <c:pt idx="692">
                  <c:v>4.9460411999999998</c:v>
                </c:pt>
                <c:pt idx="693">
                  <c:v>4.9543058000000002</c:v>
                </c:pt>
                <c:pt idx="694">
                  <c:v>4.9625557999999996</c:v>
                </c:pt>
                <c:pt idx="695">
                  <c:v>4.9708100999999996</c:v>
                </c:pt>
                <c:pt idx="696">
                  <c:v>4.9790806999999999</c:v>
                </c:pt>
                <c:pt idx="697">
                  <c:v>4.9873079999999996</c:v>
                </c:pt>
                <c:pt idx="698">
                  <c:v>4.9956224999999996</c:v>
                </c:pt>
                <c:pt idx="699">
                  <c:v>5.0039205000000004</c:v>
                </c:pt>
                <c:pt idx="700">
                  <c:v>5.0121682999999999</c:v>
                </c:pt>
                <c:pt idx="701">
                  <c:v>5.0216183000000001</c:v>
                </c:pt>
                <c:pt idx="702">
                  <c:v>5.0300060000000002</c:v>
                </c:pt>
                <c:pt idx="703">
                  <c:v>5.0382224999999998</c:v>
                </c:pt>
                <c:pt idx="704">
                  <c:v>5.0464580000000003</c:v>
                </c:pt>
                <c:pt idx="705">
                  <c:v>5.0546600000000002</c:v>
                </c:pt>
                <c:pt idx="706">
                  <c:v>5.0629891000000002</c:v>
                </c:pt>
                <c:pt idx="707">
                  <c:v>5.0712517000000004</c:v>
                </c:pt>
                <c:pt idx="708">
                  <c:v>5.0796393000000002</c:v>
                </c:pt>
                <c:pt idx="709">
                  <c:v>5.0878683999999996</c:v>
                </c:pt>
                <c:pt idx="710">
                  <c:v>5.0960079</c:v>
                </c:pt>
                <c:pt idx="711">
                  <c:v>5.1054994999999996</c:v>
                </c:pt>
                <c:pt idx="712">
                  <c:v>5.1135788</c:v>
                </c:pt>
                <c:pt idx="713">
                  <c:v>5.1218142000000002</c:v>
                </c:pt>
                <c:pt idx="714">
                  <c:v>5.1300372000000003</c:v>
                </c:pt>
                <c:pt idx="715">
                  <c:v>5.1382184999999998</c:v>
                </c:pt>
                <c:pt idx="716">
                  <c:v>5.1464372999999997</c:v>
                </c:pt>
                <c:pt idx="717">
                  <c:v>5.1545953999999998</c:v>
                </c:pt>
                <c:pt idx="718">
                  <c:v>5.1628892999999998</c:v>
                </c:pt>
                <c:pt idx="719">
                  <c:v>5.1710456000000002</c:v>
                </c:pt>
                <c:pt idx="720">
                  <c:v>5.1791349999999996</c:v>
                </c:pt>
                <c:pt idx="721">
                  <c:v>5.1885912999999997</c:v>
                </c:pt>
                <c:pt idx="722">
                  <c:v>5.1967870999999999</c:v>
                </c:pt>
                <c:pt idx="723">
                  <c:v>5.2049308999999999</c:v>
                </c:pt>
                <c:pt idx="724">
                  <c:v>5.2130704999999997</c:v>
                </c:pt>
                <c:pt idx="725">
                  <c:v>5.2213247000000003</c:v>
                </c:pt>
                <c:pt idx="726">
                  <c:v>5.2294289000000003</c:v>
                </c:pt>
                <c:pt idx="727">
                  <c:v>5.2375622000000002</c:v>
                </c:pt>
                <c:pt idx="728">
                  <c:v>5.2456497000000004</c:v>
                </c:pt>
                <c:pt idx="729">
                  <c:v>5.2538226000000003</c:v>
                </c:pt>
                <c:pt idx="730">
                  <c:v>5.2620079999999998</c:v>
                </c:pt>
                <c:pt idx="731">
                  <c:v>5.2714622000000002</c:v>
                </c:pt>
                <c:pt idx="732">
                  <c:v>5.2795747999999998</c:v>
                </c:pt>
                <c:pt idx="733">
                  <c:v>5.2877663999999998</c:v>
                </c:pt>
                <c:pt idx="734">
                  <c:v>5.2959227000000002</c:v>
                </c:pt>
                <c:pt idx="735">
                  <c:v>5.3041352000000002</c:v>
                </c:pt>
                <c:pt idx="736">
                  <c:v>5.3123081000000001</c:v>
                </c:pt>
                <c:pt idx="737">
                  <c:v>5.3204602000000003</c:v>
                </c:pt>
                <c:pt idx="738">
                  <c:v>5.3285811000000001</c:v>
                </c:pt>
                <c:pt idx="739">
                  <c:v>5.3366581999999996</c:v>
                </c:pt>
                <c:pt idx="740">
                  <c:v>5.3448662999999996</c:v>
                </c:pt>
                <c:pt idx="741">
                  <c:v>5.3541518000000003</c:v>
                </c:pt>
                <c:pt idx="742">
                  <c:v>5.3622893999999999</c:v>
                </c:pt>
                <c:pt idx="743">
                  <c:v>5.3703684999999997</c:v>
                </c:pt>
                <c:pt idx="744">
                  <c:v>5.3784435999999998</c:v>
                </c:pt>
                <c:pt idx="745">
                  <c:v>5.3865540000000003</c:v>
                </c:pt>
                <c:pt idx="746">
                  <c:v>5.3946186000000003</c:v>
                </c:pt>
                <c:pt idx="747">
                  <c:v>5.4026227000000002</c:v>
                </c:pt>
                <c:pt idx="748">
                  <c:v>5.4107101999999996</c:v>
                </c:pt>
                <c:pt idx="749">
                  <c:v>5.4186747999999998</c:v>
                </c:pt>
                <c:pt idx="750">
                  <c:v>5.4267478000000002</c:v>
                </c:pt>
                <c:pt idx="751">
                  <c:v>5.4359976000000003</c:v>
                </c:pt>
                <c:pt idx="752">
                  <c:v>5.4439185999999999</c:v>
                </c:pt>
                <c:pt idx="753">
                  <c:v>5.4518164999999996</c:v>
                </c:pt>
                <c:pt idx="754">
                  <c:v>5.4597416000000001</c:v>
                </c:pt>
                <c:pt idx="755">
                  <c:v>5.4675935999999998</c:v>
                </c:pt>
                <c:pt idx="756">
                  <c:v>5.4754560999999997</c:v>
                </c:pt>
                <c:pt idx="757">
                  <c:v>5.4833518999999997</c:v>
                </c:pt>
                <c:pt idx="758">
                  <c:v>5.4911789999999998</c:v>
                </c:pt>
                <c:pt idx="759">
                  <c:v>5.4991874000000003</c:v>
                </c:pt>
                <c:pt idx="760">
                  <c:v>5.5070956000000004</c:v>
                </c:pt>
                <c:pt idx="761">
                  <c:v>5.5163519000000001</c:v>
                </c:pt>
                <c:pt idx="762">
                  <c:v>5.5242582999999996</c:v>
                </c:pt>
                <c:pt idx="763">
                  <c:v>5.5322288999999998</c:v>
                </c:pt>
                <c:pt idx="764">
                  <c:v>5.5401414999999998</c:v>
                </c:pt>
                <c:pt idx="765">
                  <c:v>5.5480247</c:v>
                </c:pt>
                <c:pt idx="766">
                  <c:v>5.5558769999999997</c:v>
                </c:pt>
                <c:pt idx="767">
                  <c:v>5.5638269999999999</c:v>
                </c:pt>
                <c:pt idx="768">
                  <c:v>5.5716957999999996</c:v>
                </c:pt>
                <c:pt idx="769">
                  <c:v>5.5796248999999998</c:v>
                </c:pt>
                <c:pt idx="770">
                  <c:v>5.5875332000000002</c:v>
                </c:pt>
                <c:pt idx="771">
                  <c:v>5.5955060999999997</c:v>
                </c:pt>
                <c:pt idx="772">
                  <c:v>5.6046750000000003</c:v>
                </c:pt>
                <c:pt idx="773">
                  <c:v>5.6125686999999997</c:v>
                </c:pt>
                <c:pt idx="774">
                  <c:v>5.6205479</c:v>
                </c:pt>
                <c:pt idx="775">
                  <c:v>5.6284291</c:v>
                </c:pt>
                <c:pt idx="776">
                  <c:v>5.6363104000000002</c:v>
                </c:pt>
                <c:pt idx="777">
                  <c:v>5.6442728000000004</c:v>
                </c:pt>
                <c:pt idx="778">
                  <c:v>5.6521520000000001</c:v>
                </c:pt>
                <c:pt idx="779">
                  <c:v>5.6601268999999998</c:v>
                </c:pt>
                <c:pt idx="780">
                  <c:v>5.6680729000000003</c:v>
                </c:pt>
                <c:pt idx="781">
                  <c:v>5.6760748999999997</c:v>
                </c:pt>
                <c:pt idx="782">
                  <c:v>5.6852478</c:v>
                </c:pt>
                <c:pt idx="783">
                  <c:v>5.6932540999999999</c:v>
                </c:pt>
                <c:pt idx="784">
                  <c:v>5.7012041</c:v>
                </c:pt>
                <c:pt idx="785">
                  <c:v>5.7090040999999996</c:v>
                </c:pt>
                <c:pt idx="786">
                  <c:v>5.7168416000000004</c:v>
                </c:pt>
                <c:pt idx="787">
                  <c:v>5.7247332000000002</c:v>
                </c:pt>
                <c:pt idx="788">
                  <c:v>5.7326354000000004</c:v>
                </c:pt>
                <c:pt idx="789">
                  <c:v>5.7404624000000002</c:v>
                </c:pt>
                <c:pt idx="790">
                  <c:v>5.7483541999999996</c:v>
                </c:pt>
                <c:pt idx="791">
                  <c:v>5.7562353000000002</c:v>
                </c:pt>
                <c:pt idx="792">
                  <c:v>5.7641124000000001</c:v>
                </c:pt>
                <c:pt idx="793">
                  <c:v>5.7733103999999997</c:v>
                </c:pt>
                <c:pt idx="794">
                  <c:v>5.78125</c:v>
                </c:pt>
                <c:pt idx="795">
                  <c:v>5.7890207</c:v>
                </c:pt>
                <c:pt idx="796">
                  <c:v>5.7969458999999999</c:v>
                </c:pt>
                <c:pt idx="797">
                  <c:v>5.8046728999999999</c:v>
                </c:pt>
                <c:pt idx="798">
                  <c:v>5.8126708999999996</c:v>
                </c:pt>
                <c:pt idx="799">
                  <c:v>5.8206479</c:v>
                </c:pt>
                <c:pt idx="800">
                  <c:v>5.8285979000000001</c:v>
                </c:pt>
                <c:pt idx="801">
                  <c:v>5.8366145999999999</c:v>
                </c:pt>
                <c:pt idx="802">
                  <c:v>5.8445603999999998</c:v>
                </c:pt>
                <c:pt idx="803">
                  <c:v>5.8536853999999998</c:v>
                </c:pt>
                <c:pt idx="804">
                  <c:v>5.8614813000000003</c:v>
                </c:pt>
                <c:pt idx="805">
                  <c:v>5.8693416000000003</c:v>
                </c:pt>
                <c:pt idx="806">
                  <c:v>5.8772416999999999</c:v>
                </c:pt>
                <c:pt idx="807">
                  <c:v>5.8850980000000002</c:v>
                </c:pt>
                <c:pt idx="808">
                  <c:v>5.8930125999999996</c:v>
                </c:pt>
                <c:pt idx="809">
                  <c:v>5.9009292000000002</c:v>
                </c:pt>
                <c:pt idx="810">
                  <c:v>5.9088792000000003</c:v>
                </c:pt>
                <c:pt idx="811">
                  <c:v>5.9168457999999999</c:v>
                </c:pt>
                <c:pt idx="812">
                  <c:v>5.9248500000000002</c:v>
                </c:pt>
                <c:pt idx="813">
                  <c:v>5.9339230000000001</c:v>
                </c:pt>
                <c:pt idx="814">
                  <c:v>5.9416916999999998</c:v>
                </c:pt>
                <c:pt idx="815">
                  <c:v>5.9495541999999997</c:v>
                </c:pt>
                <c:pt idx="816">
                  <c:v>5.9573729999999996</c:v>
                </c:pt>
                <c:pt idx="817">
                  <c:v>5.9652272000000002</c:v>
                </c:pt>
                <c:pt idx="818">
                  <c:v>5.9730667000000004</c:v>
                </c:pt>
                <c:pt idx="819">
                  <c:v>5.9810312999999997</c:v>
                </c:pt>
                <c:pt idx="820">
                  <c:v>5.9890480000000004</c:v>
                </c:pt>
                <c:pt idx="821">
                  <c:v>5.9969999999999999</c:v>
                </c:pt>
                <c:pt idx="822">
                  <c:v>6.0049209000000001</c:v>
                </c:pt>
                <c:pt idx="823">
                  <c:v>6.0128145999999996</c:v>
                </c:pt>
                <c:pt idx="824">
                  <c:v>6.0220272000000001</c:v>
                </c:pt>
                <c:pt idx="825">
                  <c:v>6.0299063999999998</c:v>
                </c:pt>
                <c:pt idx="826">
                  <c:v>6.0378314</c:v>
                </c:pt>
                <c:pt idx="827">
                  <c:v>6.0459167000000003</c:v>
                </c:pt>
                <c:pt idx="828">
                  <c:v>6.0538480000000003</c:v>
                </c:pt>
                <c:pt idx="829">
                  <c:v>6.0618939000000003</c:v>
                </c:pt>
                <c:pt idx="830">
                  <c:v>6.0699002000000002</c:v>
                </c:pt>
                <c:pt idx="831">
                  <c:v>6.0779939000000001</c:v>
                </c:pt>
                <c:pt idx="832">
                  <c:v>6.0858293000000003</c:v>
                </c:pt>
                <c:pt idx="833">
                  <c:v>6.0939104999999998</c:v>
                </c:pt>
                <c:pt idx="834">
                  <c:v>6.1030458999999997</c:v>
                </c:pt>
                <c:pt idx="835">
                  <c:v>6.1108897000000004</c:v>
                </c:pt>
                <c:pt idx="836">
                  <c:v>6.1186376999999998</c:v>
                </c:pt>
                <c:pt idx="837">
                  <c:v>6.1266730999999996</c:v>
                </c:pt>
                <c:pt idx="838">
                  <c:v>6.1346815000000001</c:v>
                </c:pt>
                <c:pt idx="839">
                  <c:v>6.1426167999999999</c:v>
                </c:pt>
                <c:pt idx="840">
                  <c:v>6.1504938999999998</c:v>
                </c:pt>
                <c:pt idx="841">
                  <c:v>6.1585856000000003</c:v>
                </c:pt>
                <c:pt idx="842">
                  <c:v>6.1665293999999999</c:v>
                </c:pt>
                <c:pt idx="843">
                  <c:v>6.1745396000000001</c:v>
                </c:pt>
                <c:pt idx="844">
                  <c:v>6.1838230999999997</c:v>
                </c:pt>
                <c:pt idx="845">
                  <c:v>6.1917438999999996</c:v>
                </c:pt>
                <c:pt idx="846">
                  <c:v>6.1995960999999999</c:v>
                </c:pt>
                <c:pt idx="847">
                  <c:v>6.2074356999999996</c:v>
                </c:pt>
                <c:pt idx="848">
                  <c:v>6.2154398000000004</c:v>
                </c:pt>
                <c:pt idx="849">
                  <c:v>6.2235522999999997</c:v>
                </c:pt>
                <c:pt idx="850">
                  <c:v>6.2314480999999997</c:v>
                </c:pt>
                <c:pt idx="851">
                  <c:v>6.2392544000000001</c:v>
                </c:pt>
                <c:pt idx="852">
                  <c:v>6.2471459999999999</c:v>
                </c:pt>
                <c:pt idx="853">
                  <c:v>6.2550169000000002</c:v>
                </c:pt>
                <c:pt idx="854">
                  <c:v>6.2630229999999996</c:v>
                </c:pt>
                <c:pt idx="855">
                  <c:v>6.2721586</c:v>
                </c:pt>
                <c:pt idx="856">
                  <c:v>6.2802357000000004</c:v>
                </c:pt>
                <c:pt idx="857">
                  <c:v>6.2881419999999997</c:v>
                </c:pt>
                <c:pt idx="858">
                  <c:v>6.2960022999999996</c:v>
                </c:pt>
                <c:pt idx="859">
                  <c:v>6.3038691</c:v>
                </c:pt>
                <c:pt idx="860">
                  <c:v>6.3117501999999996</c:v>
                </c:pt>
                <c:pt idx="861">
                  <c:v>6.3196190000000003</c:v>
                </c:pt>
                <c:pt idx="862">
                  <c:v>6.3275750999999998</c:v>
                </c:pt>
                <c:pt idx="863">
                  <c:v>6.3354189999999999</c:v>
                </c:pt>
                <c:pt idx="864">
                  <c:v>6.3434252000000004</c:v>
                </c:pt>
                <c:pt idx="865">
                  <c:v>6.3526816000000004</c:v>
                </c:pt>
                <c:pt idx="866">
                  <c:v>6.3605730999999999</c:v>
                </c:pt>
                <c:pt idx="867">
                  <c:v>6.3685295000000002</c:v>
                </c:pt>
                <c:pt idx="868">
                  <c:v>6.3765480999999999</c:v>
                </c:pt>
                <c:pt idx="869">
                  <c:v>6.3844357</c:v>
                </c:pt>
                <c:pt idx="870">
                  <c:v>6.3923002000000002</c:v>
                </c:pt>
                <c:pt idx="871">
                  <c:v>6.4002774999999996</c:v>
                </c:pt>
                <c:pt idx="872">
                  <c:v>6.4081106999999999</c:v>
                </c:pt>
                <c:pt idx="873">
                  <c:v>6.4159483000000002</c:v>
                </c:pt>
                <c:pt idx="874">
                  <c:v>6.4236148000000002</c:v>
                </c:pt>
                <c:pt idx="875">
                  <c:v>6.4325795000000001</c:v>
                </c:pt>
                <c:pt idx="876">
                  <c:v>6.4402815000000002</c:v>
                </c:pt>
                <c:pt idx="877">
                  <c:v>6.4479252999999996</c:v>
                </c:pt>
                <c:pt idx="878">
                  <c:v>6.4556377999999999</c:v>
                </c:pt>
                <c:pt idx="879">
                  <c:v>6.4634004000000003</c:v>
                </c:pt>
                <c:pt idx="880">
                  <c:v>6.4711169000000002</c:v>
                </c:pt>
                <c:pt idx="881">
                  <c:v>6.4787794999999999</c:v>
                </c:pt>
                <c:pt idx="882">
                  <c:v>6.4866836000000001</c:v>
                </c:pt>
                <c:pt idx="883">
                  <c:v>6.4944712000000004</c:v>
                </c:pt>
                <c:pt idx="884">
                  <c:v>6.5021648000000001</c:v>
                </c:pt>
                <c:pt idx="885">
                  <c:v>6.5099251999999996</c:v>
                </c:pt>
                <c:pt idx="886">
                  <c:v>6.5190251999999997</c:v>
                </c:pt>
                <c:pt idx="887">
                  <c:v>6.5268712000000004</c:v>
                </c:pt>
                <c:pt idx="888">
                  <c:v>6.5347356999999997</c:v>
                </c:pt>
                <c:pt idx="889">
                  <c:v>6.5425627999999998</c:v>
                </c:pt>
                <c:pt idx="890">
                  <c:v>6.5503627</c:v>
                </c:pt>
                <c:pt idx="891">
                  <c:v>6.5582253000000001</c:v>
                </c:pt>
                <c:pt idx="892">
                  <c:v>6.5660087000000003</c:v>
                </c:pt>
                <c:pt idx="893">
                  <c:v>6.5736879000000004</c:v>
                </c:pt>
                <c:pt idx="894">
                  <c:v>6.5813462999999999</c:v>
                </c:pt>
                <c:pt idx="895">
                  <c:v>6.5891336999999996</c:v>
                </c:pt>
                <c:pt idx="896">
                  <c:v>6.5970420000000001</c:v>
                </c:pt>
                <c:pt idx="897">
                  <c:v>6.6060941</c:v>
                </c:pt>
                <c:pt idx="898">
                  <c:v>6.6137731999999998</c:v>
                </c:pt>
                <c:pt idx="899">
                  <c:v>6.6215441000000004</c:v>
                </c:pt>
                <c:pt idx="900">
                  <c:v>6.6293065999999996</c:v>
                </c:pt>
                <c:pt idx="901">
                  <c:v>6.6370858000000004</c:v>
                </c:pt>
                <c:pt idx="902">
                  <c:v>6.6448878999999996</c:v>
                </c:pt>
                <c:pt idx="903">
                  <c:v>6.6527127999999998</c:v>
                </c:pt>
                <c:pt idx="904">
                  <c:v>6.6604878000000003</c:v>
                </c:pt>
                <c:pt idx="905">
                  <c:v>6.6683460999999999</c:v>
                </c:pt>
                <c:pt idx="906">
                  <c:v>6.6759690999999997</c:v>
                </c:pt>
                <c:pt idx="907">
                  <c:v>6.6848858</c:v>
                </c:pt>
                <c:pt idx="908">
                  <c:v>6.6926587</c:v>
                </c:pt>
                <c:pt idx="909">
                  <c:v>6.7002879999999996</c:v>
                </c:pt>
                <c:pt idx="910">
                  <c:v>6.7081713000000001</c:v>
                </c:pt>
                <c:pt idx="911">
                  <c:v>6.7160171000000002</c:v>
                </c:pt>
                <c:pt idx="912">
                  <c:v>6.7237483999999998</c:v>
                </c:pt>
                <c:pt idx="913">
                  <c:v>6.7314711999999997</c:v>
                </c:pt>
                <c:pt idx="914">
                  <c:v>6.7393483999999999</c:v>
                </c:pt>
                <c:pt idx="915">
                  <c:v>6.7471003999999999</c:v>
                </c:pt>
                <c:pt idx="916">
                  <c:v>6.7547962000000004</c:v>
                </c:pt>
                <c:pt idx="917">
                  <c:v>6.7626983000000003</c:v>
                </c:pt>
                <c:pt idx="918">
                  <c:v>6.7717276000000002</c:v>
                </c:pt>
                <c:pt idx="919">
                  <c:v>6.7794733000000003</c:v>
                </c:pt>
                <c:pt idx="920">
                  <c:v>6.7873295999999996</c:v>
                </c:pt>
                <c:pt idx="921">
                  <c:v>6.7951484000000004</c:v>
                </c:pt>
                <c:pt idx="922">
                  <c:v>6.8029776000000002</c:v>
                </c:pt>
                <c:pt idx="923">
                  <c:v>6.8106942999999998</c:v>
                </c:pt>
                <c:pt idx="924">
                  <c:v>6.8185463000000004</c:v>
                </c:pt>
                <c:pt idx="925">
                  <c:v>6.8264297000000003</c:v>
                </c:pt>
                <c:pt idx="926">
                  <c:v>6.8341297000000001</c:v>
                </c:pt>
                <c:pt idx="927">
                  <c:v>6.8417566000000001</c:v>
                </c:pt>
                <c:pt idx="928">
                  <c:v>6.8507566999999998</c:v>
                </c:pt>
                <c:pt idx="929">
                  <c:v>6.8584839000000004</c:v>
                </c:pt>
                <c:pt idx="930">
                  <c:v>6.8663276</c:v>
                </c:pt>
                <c:pt idx="931">
                  <c:v>6.8741193000000003</c:v>
                </c:pt>
                <c:pt idx="932">
                  <c:v>6.8818526000000002</c:v>
                </c:pt>
                <c:pt idx="933">
                  <c:v>6.8895879999999998</c:v>
                </c:pt>
                <c:pt idx="934">
                  <c:v>6.8972568000000001</c:v>
                </c:pt>
                <c:pt idx="935">
                  <c:v>6.9051172000000003</c:v>
                </c:pt>
                <c:pt idx="936">
                  <c:v>6.9127463999999996</c:v>
                </c:pt>
                <c:pt idx="937">
                  <c:v>6.9206254999999999</c:v>
                </c:pt>
                <c:pt idx="938">
                  <c:v>6.9284359000000002</c:v>
                </c:pt>
                <c:pt idx="939">
                  <c:v>6.9375235000000002</c:v>
                </c:pt>
                <c:pt idx="940">
                  <c:v>6.9452088999999999</c:v>
                </c:pt>
                <c:pt idx="941">
                  <c:v>6.9529629999999996</c:v>
                </c:pt>
                <c:pt idx="942">
                  <c:v>6.9606608000000003</c:v>
                </c:pt>
                <c:pt idx="943">
                  <c:v>6.9684714999999997</c:v>
                </c:pt>
                <c:pt idx="944">
                  <c:v>6.9762484999999996</c:v>
                </c:pt>
                <c:pt idx="945">
                  <c:v>6.9839256000000001</c:v>
                </c:pt>
                <c:pt idx="946">
                  <c:v>6.9916527000000004</c:v>
                </c:pt>
                <c:pt idx="947">
                  <c:v>6.9993087999999997</c:v>
                </c:pt>
                <c:pt idx="948">
                  <c:v>7.0070088000000004</c:v>
                </c:pt>
                <c:pt idx="949">
                  <c:v>7.0159652000000001</c:v>
                </c:pt>
                <c:pt idx="950">
                  <c:v>7.0238215000000004</c:v>
                </c:pt>
                <c:pt idx="951">
                  <c:v>7.0316402</c:v>
                </c:pt>
                <c:pt idx="952">
                  <c:v>7.0394547999999997</c:v>
                </c:pt>
                <c:pt idx="953">
                  <c:v>7.0472733999999999</c:v>
                </c:pt>
                <c:pt idx="954">
                  <c:v>7.0550860000000002</c:v>
                </c:pt>
                <c:pt idx="955">
                  <c:v>7.0628693</c:v>
                </c:pt>
                <c:pt idx="956">
                  <c:v>7.0705755999999997</c:v>
                </c:pt>
                <c:pt idx="957">
                  <c:v>7.0783610000000001</c:v>
                </c:pt>
                <c:pt idx="958">
                  <c:v>7.0862673000000003</c:v>
                </c:pt>
                <c:pt idx="959">
                  <c:v>7.0939192999999996</c:v>
                </c:pt>
                <c:pt idx="960">
                  <c:v>7.1029527000000003</c:v>
                </c:pt>
                <c:pt idx="961">
                  <c:v>7.1107277</c:v>
                </c:pt>
                <c:pt idx="962">
                  <c:v>7.1184465000000001</c:v>
                </c:pt>
                <c:pt idx="963">
                  <c:v>7.1261777000000004</c:v>
                </c:pt>
                <c:pt idx="964">
                  <c:v>7.1338277000000003</c:v>
                </c:pt>
                <c:pt idx="965">
                  <c:v>7.1416236</c:v>
                </c:pt>
                <c:pt idx="966">
                  <c:v>7.1494757</c:v>
                </c:pt>
                <c:pt idx="967">
                  <c:v>7.1572049</c:v>
                </c:pt>
                <c:pt idx="968">
                  <c:v>7.1647942999999996</c:v>
                </c:pt>
                <c:pt idx="969">
                  <c:v>7.1725778</c:v>
                </c:pt>
                <c:pt idx="970">
                  <c:v>7.1803276</c:v>
                </c:pt>
                <c:pt idx="971">
                  <c:v>7.1891902999999999</c:v>
                </c:pt>
                <c:pt idx="972">
                  <c:v>7.1971007</c:v>
                </c:pt>
                <c:pt idx="973">
                  <c:v>7.2048528000000003</c:v>
                </c:pt>
                <c:pt idx="974">
                  <c:v>7.2126735000000002</c:v>
                </c:pt>
                <c:pt idx="975">
                  <c:v>7.2204297999999998</c:v>
                </c:pt>
                <c:pt idx="976">
                  <c:v>7.2281069000000002</c:v>
                </c:pt>
                <c:pt idx="977">
                  <c:v>7.2359945000000003</c:v>
                </c:pt>
                <c:pt idx="978">
                  <c:v>7.2437298999999999</c:v>
                </c:pt>
                <c:pt idx="979">
                  <c:v>7.2514339999999997</c:v>
                </c:pt>
                <c:pt idx="980">
                  <c:v>7.2592527999999996</c:v>
                </c:pt>
                <c:pt idx="981">
                  <c:v>7.2682424000000001</c:v>
                </c:pt>
                <c:pt idx="982">
                  <c:v>7.2759383</c:v>
                </c:pt>
                <c:pt idx="983">
                  <c:v>7.2836423999999997</c:v>
                </c:pt>
                <c:pt idx="984">
                  <c:v>7.2911736999999999</c:v>
                </c:pt>
                <c:pt idx="985">
                  <c:v>7.2990091000000001</c:v>
                </c:pt>
                <c:pt idx="986">
                  <c:v>7.3067631000000004</c:v>
                </c:pt>
                <c:pt idx="987">
                  <c:v>7.3145049000000002</c:v>
                </c:pt>
                <c:pt idx="988">
                  <c:v>7.3221404000000003</c:v>
                </c:pt>
                <c:pt idx="989">
                  <c:v>7.3299694000000004</c:v>
                </c:pt>
                <c:pt idx="990">
                  <c:v>7.3377695999999997</c:v>
                </c:pt>
                <c:pt idx="991">
                  <c:v>7.3455423</c:v>
                </c:pt>
                <c:pt idx="992">
                  <c:v>7.3544112000000004</c:v>
                </c:pt>
                <c:pt idx="993">
                  <c:v>7.3621027999999997</c:v>
                </c:pt>
                <c:pt idx="994">
                  <c:v>7.3697131999999996</c:v>
                </c:pt>
                <c:pt idx="995">
                  <c:v>7.3774278999999998</c:v>
                </c:pt>
                <c:pt idx="996">
                  <c:v>7.3851611999999998</c:v>
                </c:pt>
                <c:pt idx="997">
                  <c:v>7.3927695</c:v>
                </c:pt>
                <c:pt idx="998">
                  <c:v>7.4003611999999999</c:v>
                </c:pt>
                <c:pt idx="999">
                  <c:v>7.4081590999999998</c:v>
                </c:pt>
                <c:pt idx="1000">
                  <c:v>7.4159904000000001</c:v>
                </c:pt>
                <c:pt idx="1001">
                  <c:v>7.4236902999999996</c:v>
                </c:pt>
                <c:pt idx="1002">
                  <c:v>7.4324944999999998</c:v>
                </c:pt>
                <c:pt idx="1003">
                  <c:v>7.4402175000000002</c:v>
                </c:pt>
                <c:pt idx="1004">
                  <c:v>7.4479800000000003</c:v>
                </c:pt>
                <c:pt idx="1005">
                  <c:v>7.4557257999999997</c:v>
                </c:pt>
                <c:pt idx="1006">
                  <c:v>7.4635341000000004</c:v>
                </c:pt>
                <c:pt idx="1007">
                  <c:v>7.4712569999999996</c:v>
                </c:pt>
                <c:pt idx="1008">
                  <c:v>7.4789903999999998</c:v>
                </c:pt>
                <c:pt idx="1009">
                  <c:v>7.4867175000000001</c:v>
                </c:pt>
                <c:pt idx="1010">
                  <c:v>7.4944758</c:v>
                </c:pt>
                <c:pt idx="1011">
                  <c:v>7.5021133000000004</c:v>
                </c:pt>
                <c:pt idx="1012">
                  <c:v>7.5098048999999998</c:v>
                </c:pt>
                <c:pt idx="1013">
                  <c:v>7.5186925000000002</c:v>
                </c:pt>
                <c:pt idx="1014">
                  <c:v>7.5264841999999996</c:v>
                </c:pt>
                <c:pt idx="1015">
                  <c:v>7.5342259</c:v>
                </c:pt>
                <c:pt idx="1016">
                  <c:v>7.5418987</c:v>
                </c:pt>
                <c:pt idx="1017">
                  <c:v>7.5496447</c:v>
                </c:pt>
                <c:pt idx="1018">
                  <c:v>7.5573072000000003</c:v>
                </c:pt>
                <c:pt idx="1019">
                  <c:v>7.5650174999999997</c:v>
                </c:pt>
                <c:pt idx="1020">
                  <c:v>7.5727551000000002</c:v>
                </c:pt>
                <c:pt idx="1021">
                  <c:v>7.5805695999999996</c:v>
                </c:pt>
                <c:pt idx="1022">
                  <c:v>7.5882592000000004</c:v>
                </c:pt>
                <c:pt idx="1023">
                  <c:v>7.5959048999999998</c:v>
                </c:pt>
                <c:pt idx="1024">
                  <c:v>7.6047133999999996</c:v>
                </c:pt>
                <c:pt idx="1025">
                  <c:v>7.6123883000000001</c:v>
                </c:pt>
                <c:pt idx="1026">
                  <c:v>7.6201341999999999</c:v>
                </c:pt>
                <c:pt idx="1027">
                  <c:v>7.6277863999999997</c:v>
                </c:pt>
                <c:pt idx="1028">
                  <c:v>7.6353426000000004</c:v>
                </c:pt>
                <c:pt idx="1029">
                  <c:v>7.6428843000000004</c:v>
                </c:pt>
                <c:pt idx="1030">
                  <c:v>7.6505008999999999</c:v>
                </c:pt>
                <c:pt idx="1031">
                  <c:v>7.658207</c:v>
                </c:pt>
                <c:pt idx="1032">
                  <c:v>7.6658362000000002</c:v>
                </c:pt>
                <c:pt idx="1033">
                  <c:v>7.6735278999999998</c:v>
                </c:pt>
                <c:pt idx="1034">
                  <c:v>7.6824925000000004</c:v>
                </c:pt>
                <c:pt idx="1035">
                  <c:v>7.6900716999999998</c:v>
                </c:pt>
                <c:pt idx="1036">
                  <c:v>7.6977320999999996</c:v>
                </c:pt>
                <c:pt idx="1037">
                  <c:v>7.7053029999999998</c:v>
                </c:pt>
                <c:pt idx="1038">
                  <c:v>7.7130406000000002</c:v>
                </c:pt>
                <c:pt idx="1039">
                  <c:v>7.7206447000000002</c:v>
                </c:pt>
                <c:pt idx="1040">
                  <c:v>7.7281947000000004</c:v>
                </c:pt>
                <c:pt idx="1041">
                  <c:v>7.7359508999999997</c:v>
                </c:pt>
                <c:pt idx="1042">
                  <c:v>7.7435447000000002</c:v>
                </c:pt>
                <c:pt idx="1043">
                  <c:v>7.7511258999999999</c:v>
                </c:pt>
                <c:pt idx="1044">
                  <c:v>7.7587197000000003</c:v>
                </c:pt>
                <c:pt idx="1045">
                  <c:v>7.7675988</c:v>
                </c:pt>
                <c:pt idx="1046">
                  <c:v>7.7752550999999999</c:v>
                </c:pt>
                <c:pt idx="1047">
                  <c:v>7.7829363000000003</c:v>
                </c:pt>
                <c:pt idx="1048">
                  <c:v>7.7906426</c:v>
                </c:pt>
                <c:pt idx="1049">
                  <c:v>7.7982342999999998</c:v>
                </c:pt>
                <c:pt idx="1050">
                  <c:v>7.8059488000000004</c:v>
                </c:pt>
                <c:pt idx="1051">
                  <c:v>7.8135260000000004</c:v>
                </c:pt>
                <c:pt idx="1052">
                  <c:v>7.8210404999999996</c:v>
                </c:pt>
                <c:pt idx="1053">
                  <c:v>7.8286905999999998</c:v>
                </c:pt>
                <c:pt idx="1054">
                  <c:v>7.8362883999999999</c:v>
                </c:pt>
                <c:pt idx="1055">
                  <c:v>7.8438343000000001</c:v>
                </c:pt>
                <c:pt idx="1056">
                  <c:v>7.8527718000000002</c:v>
                </c:pt>
                <c:pt idx="1057">
                  <c:v>7.8604801000000002</c:v>
                </c:pt>
                <c:pt idx="1058">
                  <c:v>7.8680884999999998</c:v>
                </c:pt>
                <c:pt idx="1059">
                  <c:v>7.8757529999999996</c:v>
                </c:pt>
                <c:pt idx="1060">
                  <c:v>7.8832386000000003</c:v>
                </c:pt>
                <c:pt idx="1061">
                  <c:v>7.8909864000000001</c:v>
                </c:pt>
                <c:pt idx="1062">
                  <c:v>7.8986217999999999</c:v>
                </c:pt>
                <c:pt idx="1063">
                  <c:v>7.9062510000000001</c:v>
                </c:pt>
                <c:pt idx="1064">
                  <c:v>7.9138510999999996</c:v>
                </c:pt>
                <c:pt idx="1065">
                  <c:v>7.9215404999999999</c:v>
                </c:pt>
                <c:pt idx="1066">
                  <c:v>7.9291467000000004</c:v>
                </c:pt>
                <c:pt idx="1067">
                  <c:v>7.9380009999999999</c:v>
                </c:pt>
                <c:pt idx="1068">
                  <c:v>7.9456072999999998</c:v>
                </c:pt>
                <c:pt idx="1069">
                  <c:v>7.9531676999999998</c:v>
                </c:pt>
                <c:pt idx="1070">
                  <c:v>7.9607260000000002</c:v>
                </c:pt>
                <c:pt idx="1071">
                  <c:v>7.9683948000000004</c:v>
                </c:pt>
                <c:pt idx="1072">
                  <c:v>7.9759677</c:v>
                </c:pt>
                <c:pt idx="1073">
                  <c:v>7.9835615000000004</c:v>
                </c:pt>
                <c:pt idx="1074">
                  <c:v>7.9911529999999997</c:v>
                </c:pt>
                <c:pt idx="1075">
                  <c:v>7.9988301999999996</c:v>
                </c:pt>
                <c:pt idx="1076">
                  <c:v>8.0063759999999995</c:v>
                </c:pt>
                <c:pt idx="1077">
                  <c:v>8.0151155999999997</c:v>
                </c:pt>
                <c:pt idx="1078">
                  <c:v>8.0226448000000001</c:v>
                </c:pt>
                <c:pt idx="1079">
                  <c:v>8.0300553000000008</c:v>
                </c:pt>
                <c:pt idx="1080">
                  <c:v>8.0376259999999995</c:v>
                </c:pt>
                <c:pt idx="1081">
                  <c:v>8.0450177000000007</c:v>
                </c:pt>
                <c:pt idx="1082">
                  <c:v>8.0524052000000008</c:v>
                </c:pt>
                <c:pt idx="1083">
                  <c:v>8.0599051999999993</c:v>
                </c:pt>
                <c:pt idx="1084">
                  <c:v>8.0672490000000003</c:v>
                </c:pt>
                <c:pt idx="1085">
                  <c:v>8.0746509999999994</c:v>
                </c:pt>
                <c:pt idx="1086">
                  <c:v>8.0820781000000004</c:v>
                </c:pt>
                <c:pt idx="1087">
                  <c:v>8.0894948000000007</c:v>
                </c:pt>
                <c:pt idx="1088">
                  <c:v>8.0980468999999999</c:v>
                </c:pt>
                <c:pt idx="1089">
                  <c:v>8.1054428000000005</c:v>
                </c:pt>
                <c:pt idx="1090">
                  <c:v>8.1130864999999996</c:v>
                </c:pt>
                <c:pt idx="1091">
                  <c:v>8.1206405999999998</c:v>
                </c:pt>
                <c:pt idx="1092">
                  <c:v>8.1280240999999993</c:v>
                </c:pt>
                <c:pt idx="1093">
                  <c:v>8.1355740000000001</c:v>
                </c:pt>
                <c:pt idx="1094">
                  <c:v>8.1430136999999991</c:v>
                </c:pt>
                <c:pt idx="1095">
                  <c:v>8.1505407000000005</c:v>
                </c:pt>
                <c:pt idx="1096">
                  <c:v>8.1580739999999992</c:v>
                </c:pt>
                <c:pt idx="1097">
                  <c:v>8.1655428000000008</c:v>
                </c:pt>
                <c:pt idx="1098">
                  <c:v>8.1731885000000002</c:v>
                </c:pt>
                <c:pt idx="1099">
                  <c:v>8.1819366000000002</c:v>
                </c:pt>
                <c:pt idx="1100">
                  <c:v>8.1894781999999999</c:v>
                </c:pt>
                <c:pt idx="1101">
                  <c:v>8.1970948999999997</c:v>
                </c:pt>
                <c:pt idx="1102">
                  <c:v>8.2046594000000006</c:v>
                </c:pt>
                <c:pt idx="1103">
                  <c:v>8.2123950000000008</c:v>
                </c:pt>
                <c:pt idx="1104">
                  <c:v>8.2199177999999993</c:v>
                </c:pt>
                <c:pt idx="1105">
                  <c:v>8.2274490999999994</c:v>
                </c:pt>
                <c:pt idx="1106">
                  <c:v>8.2350928000000003</c:v>
                </c:pt>
                <c:pt idx="1107">
                  <c:v>8.2428615999999995</c:v>
                </c:pt>
                <c:pt idx="1108">
                  <c:v>8.2504364999999993</c:v>
                </c:pt>
                <c:pt idx="1109">
                  <c:v>8.257949</c:v>
                </c:pt>
                <c:pt idx="1110">
                  <c:v>8.2666240000000002</c:v>
                </c:pt>
                <c:pt idx="1111">
                  <c:v>8.2742635999999994</c:v>
                </c:pt>
                <c:pt idx="1112">
                  <c:v>8.2818491999999999</c:v>
                </c:pt>
                <c:pt idx="1113">
                  <c:v>8.2895094999999994</c:v>
                </c:pt>
                <c:pt idx="1114">
                  <c:v>8.2972221000000008</c:v>
                </c:pt>
                <c:pt idx="1115">
                  <c:v>8.3048970000000004</c:v>
                </c:pt>
                <c:pt idx="1116">
                  <c:v>8.3125093999999997</c:v>
                </c:pt>
                <c:pt idx="1117">
                  <c:v>8.3200137000000005</c:v>
                </c:pt>
                <c:pt idx="1118">
                  <c:v>8.3273531999999992</c:v>
                </c:pt>
                <c:pt idx="1119">
                  <c:v>8.3349741000000002</c:v>
                </c:pt>
                <c:pt idx="1120">
                  <c:v>8.3425385999999992</c:v>
                </c:pt>
                <c:pt idx="1121">
                  <c:v>8.3512658000000002</c:v>
                </c:pt>
                <c:pt idx="1122">
                  <c:v>8.3587637000000008</c:v>
                </c:pt>
                <c:pt idx="1123">
                  <c:v>8.3661846000000004</c:v>
                </c:pt>
                <c:pt idx="1124">
                  <c:v>8.3735283000000003</c:v>
                </c:pt>
                <c:pt idx="1125">
                  <c:v>8.3808637000000008</c:v>
                </c:pt>
                <c:pt idx="1126">
                  <c:v>8.3882616999999993</c:v>
                </c:pt>
                <c:pt idx="1127">
                  <c:v>8.3956388000000004</c:v>
                </c:pt>
                <c:pt idx="1128">
                  <c:v>8.4029094999999998</c:v>
                </c:pt>
                <c:pt idx="1129">
                  <c:v>8.4104326</c:v>
                </c:pt>
                <c:pt idx="1130">
                  <c:v>8.4178303000000003</c:v>
                </c:pt>
                <c:pt idx="1131">
                  <c:v>8.4253117</c:v>
                </c:pt>
                <c:pt idx="1132">
                  <c:v>8.4328430000000001</c:v>
                </c:pt>
                <c:pt idx="1133">
                  <c:v>8.4403450000000007</c:v>
                </c:pt>
                <c:pt idx="1134">
                  <c:v>8.4478471000000006</c:v>
                </c:pt>
                <c:pt idx="1135">
                  <c:v>8.4552824999999991</c:v>
                </c:pt>
                <c:pt idx="1136">
                  <c:v>8.4628011999999995</c:v>
                </c:pt>
                <c:pt idx="1137">
                  <c:v>8.4702535000000001</c:v>
                </c:pt>
                <c:pt idx="1138">
                  <c:v>8.4776910000000001</c:v>
                </c:pt>
                <c:pt idx="1139">
                  <c:v>8.4851597000000005</c:v>
                </c:pt>
                <c:pt idx="1140">
                  <c:v>8.4926366000000009</c:v>
                </c:pt>
                <c:pt idx="1141">
                  <c:v>8.5001034000000004</c:v>
                </c:pt>
                <c:pt idx="1142">
                  <c:v>8.5078429</c:v>
                </c:pt>
                <c:pt idx="1143">
                  <c:v>8.5165889000000004</c:v>
                </c:pt>
                <c:pt idx="1144">
                  <c:v>8.5241241999999993</c:v>
                </c:pt>
                <c:pt idx="1145">
                  <c:v>8.5316367</c:v>
                </c:pt>
                <c:pt idx="1146">
                  <c:v>8.5391741999999997</c:v>
                </c:pt>
                <c:pt idx="1147">
                  <c:v>8.5468388999999991</c:v>
                </c:pt>
                <c:pt idx="1148">
                  <c:v>8.5544159000000004</c:v>
                </c:pt>
                <c:pt idx="1149">
                  <c:v>8.5619929999999993</c:v>
                </c:pt>
                <c:pt idx="1150">
                  <c:v>8.5696554000000003</c:v>
                </c:pt>
                <c:pt idx="1151">
                  <c:v>8.5771055999999994</c:v>
                </c:pt>
                <c:pt idx="1152">
                  <c:v>8.5845929999999999</c:v>
                </c:pt>
                <c:pt idx="1153">
                  <c:v>8.5920532999999999</c:v>
                </c:pt>
                <c:pt idx="1154">
                  <c:v>8.6007513000000007</c:v>
                </c:pt>
                <c:pt idx="1155">
                  <c:v>8.6083846000000008</c:v>
                </c:pt>
                <c:pt idx="1156">
                  <c:v>8.6159055000000002</c:v>
                </c:pt>
                <c:pt idx="1157">
                  <c:v>8.6233576000000003</c:v>
                </c:pt>
                <c:pt idx="1158">
                  <c:v>8.6308846999999993</c:v>
                </c:pt>
                <c:pt idx="1159">
                  <c:v>8.6383618000000002</c:v>
                </c:pt>
                <c:pt idx="1160">
                  <c:v>8.6459243000000008</c:v>
                </c:pt>
                <c:pt idx="1161">
                  <c:v>8.6535241999999997</c:v>
                </c:pt>
                <c:pt idx="1162">
                  <c:v>8.6610388999999994</c:v>
                </c:pt>
                <c:pt idx="1163">
                  <c:v>8.6685409</c:v>
                </c:pt>
                <c:pt idx="1164">
                  <c:v>8.6761888000000003</c:v>
                </c:pt>
                <c:pt idx="1165">
                  <c:v>8.6849054999999993</c:v>
                </c:pt>
                <c:pt idx="1166">
                  <c:v>8.6924659000000002</c:v>
                </c:pt>
                <c:pt idx="1167">
                  <c:v>8.7000431000000003</c:v>
                </c:pt>
                <c:pt idx="1168">
                  <c:v>8.7075221999999997</c:v>
                </c:pt>
                <c:pt idx="1169">
                  <c:v>8.7151139999999998</c:v>
                </c:pt>
                <c:pt idx="1170">
                  <c:v>8.7226826000000006</c:v>
                </c:pt>
                <c:pt idx="1171">
                  <c:v>8.7302952000000005</c:v>
                </c:pt>
                <c:pt idx="1172">
                  <c:v>8.7377763999999996</c:v>
                </c:pt>
                <c:pt idx="1173">
                  <c:v>8.7453202000000001</c:v>
                </c:pt>
                <c:pt idx="1174">
                  <c:v>8.7528950999999999</c:v>
                </c:pt>
                <c:pt idx="1175">
                  <c:v>8.7604514000000009</c:v>
                </c:pt>
                <c:pt idx="1176">
                  <c:v>8.7692285000000005</c:v>
                </c:pt>
                <c:pt idx="1177">
                  <c:v>8.7767888999999997</c:v>
                </c:pt>
                <c:pt idx="1178">
                  <c:v>8.7843035999999994</c:v>
                </c:pt>
                <c:pt idx="1179">
                  <c:v>8.7918679999999991</c:v>
                </c:pt>
                <c:pt idx="1180">
                  <c:v>8.7994181999999999</c:v>
                </c:pt>
                <c:pt idx="1181">
                  <c:v>8.8071512999999992</c:v>
                </c:pt>
                <c:pt idx="1182">
                  <c:v>8.8146410999999993</c:v>
                </c:pt>
                <c:pt idx="1183">
                  <c:v>8.8222638999999994</c:v>
                </c:pt>
                <c:pt idx="1184">
                  <c:v>8.8298431999999991</c:v>
                </c:pt>
                <c:pt idx="1185">
                  <c:v>8.8373390000000001</c:v>
                </c:pt>
                <c:pt idx="1186">
                  <c:v>8.8451368000000006</c:v>
                </c:pt>
                <c:pt idx="1187">
                  <c:v>8.8538952000000002</c:v>
                </c:pt>
                <c:pt idx="1188">
                  <c:v>8.8614660000000001</c:v>
                </c:pt>
                <c:pt idx="1189">
                  <c:v>8.8690452000000004</c:v>
                </c:pt>
                <c:pt idx="1190">
                  <c:v>8.8766952000000003</c:v>
                </c:pt>
                <c:pt idx="1191">
                  <c:v>8.8842806000000003</c:v>
                </c:pt>
                <c:pt idx="1192">
                  <c:v>8.8919806999999995</c:v>
                </c:pt>
                <c:pt idx="1193">
                  <c:v>8.8995452000000004</c:v>
                </c:pt>
                <c:pt idx="1194">
                  <c:v>8.9071244000000007</c:v>
                </c:pt>
                <c:pt idx="1195">
                  <c:v>8.9146284999999992</c:v>
                </c:pt>
                <c:pt idx="1196">
                  <c:v>8.9222660999999999</c:v>
                </c:pt>
                <c:pt idx="1197">
                  <c:v>8.9298722999999995</c:v>
                </c:pt>
                <c:pt idx="1198">
                  <c:v>8.9385952999999994</c:v>
                </c:pt>
                <c:pt idx="1199">
                  <c:v>8.9462451999999999</c:v>
                </c:pt>
                <c:pt idx="1200">
                  <c:v>8.9537016000000005</c:v>
                </c:pt>
                <c:pt idx="1201">
                  <c:v>8.9612306000000004</c:v>
                </c:pt>
                <c:pt idx="1202">
                  <c:v>8.9688119999999998</c:v>
                </c:pt>
                <c:pt idx="1203">
                  <c:v>8.9761951999999994</c:v>
                </c:pt>
                <c:pt idx="1204">
                  <c:v>8.9837389999999999</c:v>
                </c:pt>
                <c:pt idx="1205">
                  <c:v>8.9914389999999997</c:v>
                </c:pt>
                <c:pt idx="1206">
                  <c:v>8.9990097999999996</c:v>
                </c:pt>
                <c:pt idx="1207">
                  <c:v>9.0064889000000008</c:v>
                </c:pt>
                <c:pt idx="1208">
                  <c:v>9.0151619000000007</c:v>
                </c:pt>
                <c:pt idx="1209">
                  <c:v>9.0226579000000005</c:v>
                </c:pt>
                <c:pt idx="1210">
                  <c:v>9.0301618999999995</c:v>
                </c:pt>
                <c:pt idx="1211">
                  <c:v>9.0377036000000004</c:v>
                </c:pt>
                <c:pt idx="1212">
                  <c:v>9.0453182999999999</c:v>
                </c:pt>
                <c:pt idx="1213">
                  <c:v>9.0529308000000004</c:v>
                </c:pt>
                <c:pt idx="1214">
                  <c:v>9.0604619999999993</c:v>
                </c:pt>
                <c:pt idx="1215">
                  <c:v>9.0679286000000001</c:v>
                </c:pt>
                <c:pt idx="1216">
                  <c:v>9.0755017000000002</c:v>
                </c:pt>
                <c:pt idx="1217">
                  <c:v>9.0830389999999994</c:v>
                </c:pt>
                <c:pt idx="1218">
                  <c:v>9.0905743999999995</c:v>
                </c:pt>
                <c:pt idx="1219">
                  <c:v>9.0992204000000001</c:v>
                </c:pt>
                <c:pt idx="1220">
                  <c:v>9.1066202999999994</c:v>
                </c:pt>
                <c:pt idx="1221">
                  <c:v>9.1141953999999998</c:v>
                </c:pt>
                <c:pt idx="1222">
                  <c:v>9.1216266000000008</c:v>
                </c:pt>
                <c:pt idx="1223">
                  <c:v>9.1291849999999997</c:v>
                </c:pt>
                <c:pt idx="1224">
                  <c:v>9.1367746000000007</c:v>
                </c:pt>
                <c:pt idx="1225">
                  <c:v>9.1442745999999993</c:v>
                </c:pt>
                <c:pt idx="1226">
                  <c:v>9.1518662000000006</c:v>
                </c:pt>
                <c:pt idx="1227">
                  <c:v>9.1592578000000007</c:v>
                </c:pt>
                <c:pt idx="1228">
                  <c:v>9.1667517000000007</c:v>
                </c:pt>
                <c:pt idx="1229">
                  <c:v>9.1742641000000003</c:v>
                </c:pt>
                <c:pt idx="1230">
                  <c:v>9.1829245000000004</c:v>
                </c:pt>
                <c:pt idx="1231">
                  <c:v>9.1904369999999993</c:v>
                </c:pt>
                <c:pt idx="1232">
                  <c:v>9.1978912000000008</c:v>
                </c:pt>
                <c:pt idx="1233">
                  <c:v>9.2053974000000007</c:v>
                </c:pt>
                <c:pt idx="1234">
                  <c:v>9.2130203999999996</c:v>
                </c:pt>
                <c:pt idx="1235">
                  <c:v>9.2205598999999996</c:v>
                </c:pt>
                <c:pt idx="1236">
                  <c:v>9.2281808000000005</c:v>
                </c:pt>
                <c:pt idx="1237">
                  <c:v>9.2356535999999991</c:v>
                </c:pt>
                <c:pt idx="1238">
                  <c:v>9.2430100999999993</c:v>
                </c:pt>
                <c:pt idx="1239">
                  <c:v>9.2506432000000007</c:v>
                </c:pt>
                <c:pt idx="1240">
                  <c:v>9.2580808000000001</c:v>
                </c:pt>
                <c:pt idx="1241">
                  <c:v>9.2668453999999993</c:v>
                </c:pt>
                <c:pt idx="1242">
                  <c:v>9.2743330000000004</c:v>
                </c:pt>
                <c:pt idx="1243">
                  <c:v>9.2818494999999999</c:v>
                </c:pt>
                <c:pt idx="1244">
                  <c:v>9.2893287999999998</c:v>
                </c:pt>
                <c:pt idx="1245">
                  <c:v>9.2967141000000009</c:v>
                </c:pt>
                <c:pt idx="1246">
                  <c:v>9.3041681999999994</c:v>
                </c:pt>
                <c:pt idx="1247">
                  <c:v>9.3116371999999998</c:v>
                </c:pt>
                <c:pt idx="1248">
                  <c:v>9.3191120000000005</c:v>
                </c:pt>
                <c:pt idx="1249">
                  <c:v>9.3267371000000008</c:v>
                </c:pt>
                <c:pt idx="1250">
                  <c:v>9.3341662000000003</c:v>
                </c:pt>
                <c:pt idx="1251">
                  <c:v>9.3415494999999993</c:v>
                </c:pt>
                <c:pt idx="1252">
                  <c:v>9.3501037</c:v>
                </c:pt>
                <c:pt idx="1253">
                  <c:v>9.3578039000000004</c:v>
                </c:pt>
                <c:pt idx="1254">
                  <c:v>9.3652621000000007</c:v>
                </c:pt>
                <c:pt idx="1255">
                  <c:v>9.3728476000000001</c:v>
                </c:pt>
                <c:pt idx="1256">
                  <c:v>9.3802745999999999</c:v>
                </c:pt>
                <c:pt idx="1257">
                  <c:v>9.3877454999999994</c:v>
                </c:pt>
                <c:pt idx="1258">
                  <c:v>9.3953184000000007</c:v>
                </c:pt>
                <c:pt idx="1259">
                  <c:v>9.4028538000000008</c:v>
                </c:pt>
                <c:pt idx="1260">
                  <c:v>9.4104100000000006</c:v>
                </c:pt>
                <c:pt idx="1261">
                  <c:v>9.4178163000000001</c:v>
                </c:pt>
                <c:pt idx="1262">
                  <c:v>9.4254996000000002</c:v>
                </c:pt>
                <c:pt idx="1263">
                  <c:v>9.4341828999999997</c:v>
                </c:pt>
                <c:pt idx="1264">
                  <c:v>9.4416744999999995</c:v>
                </c:pt>
                <c:pt idx="1265">
                  <c:v>9.4492954000000005</c:v>
                </c:pt>
                <c:pt idx="1266">
                  <c:v>9.4568183999999995</c:v>
                </c:pt>
                <c:pt idx="1267">
                  <c:v>9.4642350000000004</c:v>
                </c:pt>
                <c:pt idx="1268">
                  <c:v>9.4717414000000009</c:v>
                </c:pt>
                <c:pt idx="1269">
                  <c:v>9.4792559000000001</c:v>
                </c:pt>
                <c:pt idx="1270">
                  <c:v>9.4866393000000002</c:v>
                </c:pt>
                <c:pt idx="1271">
                  <c:v>9.4942059000000008</c:v>
                </c:pt>
                <c:pt idx="1272">
                  <c:v>9.5017768</c:v>
                </c:pt>
                <c:pt idx="1273">
                  <c:v>9.5091620999999993</c:v>
                </c:pt>
                <c:pt idx="1274">
                  <c:v>9.5179352000000002</c:v>
                </c:pt>
                <c:pt idx="1275">
                  <c:v>9.5253873000000002</c:v>
                </c:pt>
                <c:pt idx="1276">
                  <c:v>9.5329850999999994</c:v>
                </c:pt>
                <c:pt idx="1277">
                  <c:v>9.5405309000000003</c:v>
                </c:pt>
                <c:pt idx="1278">
                  <c:v>9.5480205999999992</c:v>
                </c:pt>
                <c:pt idx="1279">
                  <c:v>9.5555664</c:v>
                </c:pt>
                <c:pt idx="1280">
                  <c:v>9.5630102000000008</c:v>
                </c:pt>
                <c:pt idx="1281">
                  <c:v>9.5705539000000002</c:v>
                </c:pt>
                <c:pt idx="1282">
                  <c:v>9.5781600999999998</c:v>
                </c:pt>
                <c:pt idx="1283">
                  <c:v>9.5855955000000002</c:v>
                </c:pt>
                <c:pt idx="1284">
                  <c:v>9.5932475999999998</c:v>
                </c:pt>
                <c:pt idx="1285">
                  <c:v>9.6019038000000005</c:v>
                </c:pt>
                <c:pt idx="1286">
                  <c:v>9.6093977000000006</c:v>
                </c:pt>
                <c:pt idx="1287">
                  <c:v>9.6167727999999997</c:v>
                </c:pt>
                <c:pt idx="1288">
                  <c:v>9.6242747000000008</c:v>
                </c:pt>
                <c:pt idx="1289">
                  <c:v>9.6316936000000002</c:v>
                </c:pt>
                <c:pt idx="1290">
                  <c:v>9.6391456000000009</c:v>
                </c:pt>
                <c:pt idx="1291">
                  <c:v>9.6466685999999999</c:v>
                </c:pt>
                <c:pt idx="1292">
                  <c:v>9.6542477000000009</c:v>
                </c:pt>
                <c:pt idx="1293">
                  <c:v>9.6617391999999995</c:v>
                </c:pt>
                <c:pt idx="1294">
                  <c:v>9.6692310999999993</c:v>
                </c:pt>
                <c:pt idx="1295">
                  <c:v>9.6765934999999992</c:v>
                </c:pt>
                <c:pt idx="1296">
                  <c:v>9.6852373000000007</c:v>
                </c:pt>
                <c:pt idx="1297">
                  <c:v>9.6926872999999993</c:v>
                </c:pt>
                <c:pt idx="1298">
                  <c:v>9.7001183999999991</c:v>
                </c:pt>
                <c:pt idx="1299">
                  <c:v>9.7077247999999994</c:v>
                </c:pt>
                <c:pt idx="1300">
                  <c:v>9.7152706999999996</c:v>
                </c:pt>
                <c:pt idx="1301">
                  <c:v>9.7227353000000001</c:v>
                </c:pt>
                <c:pt idx="1302">
                  <c:v>9.7302727000000004</c:v>
                </c:pt>
                <c:pt idx="1303">
                  <c:v>9.7378499000000005</c:v>
                </c:pt>
                <c:pt idx="1304">
                  <c:v>9.7453143999999998</c:v>
                </c:pt>
                <c:pt idx="1305">
                  <c:v>9.7527852999999993</c:v>
                </c:pt>
                <c:pt idx="1306">
                  <c:v>9.7602454999999999</c:v>
                </c:pt>
                <c:pt idx="1307">
                  <c:v>9.7689041000000003</c:v>
                </c:pt>
                <c:pt idx="1308">
                  <c:v>9.7763290000000005</c:v>
                </c:pt>
                <c:pt idx="1309">
                  <c:v>9.7838288999999996</c:v>
                </c:pt>
                <c:pt idx="1310">
                  <c:v>9.7913499000000002</c:v>
                </c:pt>
                <c:pt idx="1311">
                  <c:v>9.7987061999999998</c:v>
                </c:pt>
                <c:pt idx="1312">
                  <c:v>9.8062623000000002</c:v>
                </c:pt>
                <c:pt idx="1313">
                  <c:v>9.8137518000000004</c:v>
                </c:pt>
                <c:pt idx="1314">
                  <c:v>9.8210768999999996</c:v>
                </c:pt>
                <c:pt idx="1315">
                  <c:v>9.8286853000000001</c:v>
                </c:pt>
                <c:pt idx="1316">
                  <c:v>9.8360331999999993</c:v>
                </c:pt>
                <c:pt idx="1317">
                  <c:v>9.8436830999999998</c:v>
                </c:pt>
                <c:pt idx="1318">
                  <c:v>9.8524101999999996</c:v>
                </c:pt>
                <c:pt idx="1319">
                  <c:v>9.8598437000000008</c:v>
                </c:pt>
                <c:pt idx="1320">
                  <c:v>9.8674061999999996</c:v>
                </c:pt>
                <c:pt idx="1321">
                  <c:v>9.8749353000000006</c:v>
                </c:pt>
                <c:pt idx="1322">
                  <c:v>9.8825269999999996</c:v>
                </c:pt>
                <c:pt idx="1323">
                  <c:v>9.8899331999999998</c:v>
                </c:pt>
                <c:pt idx="1324">
                  <c:v>9.8974644000000005</c:v>
                </c:pt>
                <c:pt idx="1325">
                  <c:v>9.9050270999999999</c:v>
                </c:pt>
                <c:pt idx="1326">
                  <c:v>9.9123581999999999</c:v>
                </c:pt>
                <c:pt idx="1327">
                  <c:v>9.9198623999999995</c:v>
                </c:pt>
                <c:pt idx="1328">
                  <c:v>9.9273623000000004</c:v>
                </c:pt>
                <c:pt idx="1329">
                  <c:v>9.9359228999999996</c:v>
                </c:pt>
                <c:pt idx="1330">
                  <c:v>9.9433728000000006</c:v>
                </c:pt>
                <c:pt idx="1331">
                  <c:v>9.9510415999999999</c:v>
                </c:pt>
                <c:pt idx="1332">
                  <c:v>9.9583916000000006</c:v>
                </c:pt>
                <c:pt idx="1333">
                  <c:v>9.9659291000000003</c:v>
                </c:pt>
                <c:pt idx="1334">
                  <c:v>9.9733958000000005</c:v>
                </c:pt>
                <c:pt idx="1335">
                  <c:v>9.9809123999999994</c:v>
                </c:pt>
                <c:pt idx="1336">
                  <c:v>9.9883187000000007</c:v>
                </c:pt>
                <c:pt idx="1337">
                  <c:v>9.9958375000000004</c:v>
                </c:pt>
                <c:pt idx="1338">
                  <c:v>10.003297999999999</c:v>
                </c:pt>
                <c:pt idx="1339">
                  <c:v>10.010783</c:v>
                </c:pt>
                <c:pt idx="1340">
                  <c:v>10.019399999999999</c:v>
                </c:pt>
                <c:pt idx="1341">
                  <c:v>10.026823</c:v>
                </c:pt>
                <c:pt idx="1342">
                  <c:v>10.034183000000001</c:v>
                </c:pt>
                <c:pt idx="1343">
                  <c:v>10.041677</c:v>
                </c:pt>
                <c:pt idx="1344">
                  <c:v>10.049115</c:v>
                </c:pt>
                <c:pt idx="1345">
                  <c:v>10.056506000000001</c:v>
                </c:pt>
                <c:pt idx="1346">
                  <c:v>10.064017</c:v>
                </c:pt>
                <c:pt idx="1347">
                  <c:v>10.071472999999999</c:v>
                </c:pt>
                <c:pt idx="1348">
                  <c:v>10.078967</c:v>
                </c:pt>
                <c:pt idx="1349">
                  <c:v>10.086352</c:v>
                </c:pt>
                <c:pt idx="1350">
                  <c:v>10.093965000000001</c:v>
                </c:pt>
                <c:pt idx="1351">
                  <c:v>10.102769</c:v>
                </c:pt>
                <c:pt idx="1352">
                  <c:v>10.11016</c:v>
                </c:pt>
                <c:pt idx="1353">
                  <c:v>10.117656</c:v>
                </c:pt>
                <c:pt idx="1354">
                  <c:v>10.12506</c:v>
                </c:pt>
                <c:pt idx="1355">
                  <c:v>10.132415</c:v>
                </c:pt>
                <c:pt idx="1356">
                  <c:v>10.139746000000001</c:v>
                </c:pt>
                <c:pt idx="1357">
                  <c:v>10.1473</c:v>
                </c:pt>
                <c:pt idx="1358">
                  <c:v>10.154908000000001</c:v>
                </c:pt>
                <c:pt idx="1359">
                  <c:v>10.162437000000001</c:v>
                </c:pt>
                <c:pt idx="1360">
                  <c:v>10.169874999999999</c:v>
                </c:pt>
                <c:pt idx="1361">
                  <c:v>10.177384999999999</c:v>
                </c:pt>
                <c:pt idx="1362">
                  <c:v>10.18604</c:v>
                </c:pt>
                <c:pt idx="1363">
                  <c:v>10.19351</c:v>
                </c:pt>
                <c:pt idx="1364">
                  <c:v>10.200733</c:v>
                </c:pt>
                <c:pt idx="1365">
                  <c:v>10.207888000000001</c:v>
                </c:pt>
                <c:pt idx="1366">
                  <c:v>10.215007999999999</c:v>
                </c:pt>
                <c:pt idx="1367">
                  <c:v>10.222288000000001</c:v>
                </c:pt>
                <c:pt idx="1368">
                  <c:v>10.229329</c:v>
                </c:pt>
                <c:pt idx="1369">
                  <c:v>10.236254000000001</c:v>
                </c:pt>
                <c:pt idx="1370">
                  <c:v>10.24309</c:v>
                </c:pt>
                <c:pt idx="1371">
                  <c:v>10.249669000000001</c:v>
                </c:pt>
                <c:pt idx="1372">
                  <c:v>10.256092000000001</c:v>
                </c:pt>
                <c:pt idx="1373">
                  <c:v>10.263389999999999</c:v>
                </c:pt>
                <c:pt idx="1374">
                  <c:v>10.2697</c:v>
                </c:pt>
                <c:pt idx="1375">
                  <c:v>10.276013000000001</c:v>
                </c:pt>
                <c:pt idx="1376">
                  <c:v>10.282287</c:v>
                </c:pt>
                <c:pt idx="1377">
                  <c:v>10.288504</c:v>
                </c:pt>
                <c:pt idx="1378">
                  <c:v>10.294548000000001</c:v>
                </c:pt>
                <c:pt idx="1379">
                  <c:v>10.300646</c:v>
                </c:pt>
                <c:pt idx="1380">
                  <c:v>10.306723</c:v>
                </c:pt>
                <c:pt idx="1381">
                  <c:v>10.312713</c:v>
                </c:pt>
                <c:pt idx="1382">
                  <c:v>10.3187</c:v>
                </c:pt>
                <c:pt idx="1383">
                  <c:v>10.324695999999999</c:v>
                </c:pt>
                <c:pt idx="1384">
                  <c:v>10.3307</c:v>
                </c:pt>
                <c:pt idx="1385">
                  <c:v>10.336754000000001</c:v>
                </c:pt>
                <c:pt idx="1386">
                  <c:v>10.342796</c:v>
                </c:pt>
                <c:pt idx="1387">
                  <c:v>10.349667</c:v>
                </c:pt>
                <c:pt idx="1388">
                  <c:v>10.356035</c:v>
                </c:pt>
                <c:pt idx="1389">
                  <c:v>10.362206</c:v>
                </c:pt>
                <c:pt idx="1390">
                  <c:v>10.368418999999999</c:v>
                </c:pt>
                <c:pt idx="1391">
                  <c:v>10.374686000000001</c:v>
                </c:pt>
                <c:pt idx="1392">
                  <c:v>10.381081</c:v>
                </c:pt>
                <c:pt idx="1393">
                  <c:v>10.387411</c:v>
                </c:pt>
                <c:pt idx="1394">
                  <c:v>10.393844</c:v>
                </c:pt>
                <c:pt idx="1395">
                  <c:v>10.400277000000001</c:v>
                </c:pt>
                <c:pt idx="1396">
                  <c:v>10.406898</c:v>
                </c:pt>
                <c:pt idx="1397">
                  <c:v>10.413492</c:v>
                </c:pt>
                <c:pt idx="1398">
                  <c:v>10.420108000000001</c:v>
                </c:pt>
                <c:pt idx="1399">
                  <c:v>10.426740000000001</c:v>
                </c:pt>
                <c:pt idx="1400">
                  <c:v>10.43431</c:v>
                </c:pt>
                <c:pt idx="1401">
                  <c:v>10.441006</c:v>
                </c:pt>
                <c:pt idx="1402">
                  <c:v>10.447725</c:v>
                </c:pt>
                <c:pt idx="1403">
                  <c:v>10.454656</c:v>
                </c:pt>
                <c:pt idx="1404">
                  <c:v>10.461346000000001</c:v>
                </c:pt>
                <c:pt idx="1405">
                  <c:v>10.468216999999999</c:v>
                </c:pt>
                <c:pt idx="1406">
                  <c:v>10.475106</c:v>
                </c:pt>
                <c:pt idx="1407">
                  <c:v>10.481956</c:v>
                </c:pt>
                <c:pt idx="1408">
                  <c:v>10.488884000000001</c:v>
                </c:pt>
                <c:pt idx="1409">
                  <c:v>10.495869000000001</c:v>
                </c:pt>
                <c:pt idx="1410">
                  <c:v>10.502865</c:v>
                </c:pt>
                <c:pt idx="1411">
                  <c:v>10.509748</c:v>
                </c:pt>
                <c:pt idx="1412">
                  <c:v>10.516677</c:v>
                </c:pt>
                <c:pt idx="1413">
                  <c:v>10.523777000000001</c:v>
                </c:pt>
                <c:pt idx="1414">
                  <c:v>10.530786000000001</c:v>
                </c:pt>
                <c:pt idx="1415">
                  <c:v>10.537865</c:v>
                </c:pt>
                <c:pt idx="1416">
                  <c:v>10.544983</c:v>
                </c:pt>
                <c:pt idx="1417">
                  <c:v>10.552146</c:v>
                </c:pt>
                <c:pt idx="1418">
                  <c:v>10.559277</c:v>
                </c:pt>
                <c:pt idx="1419">
                  <c:v>10.566354</c:v>
                </c:pt>
                <c:pt idx="1420">
                  <c:v>10.573606</c:v>
                </c:pt>
                <c:pt idx="1421">
                  <c:v>10.580731999999999</c:v>
                </c:pt>
                <c:pt idx="1422">
                  <c:v>10.588086000000001</c:v>
                </c:pt>
                <c:pt idx="1423">
                  <c:v>10.595331</c:v>
                </c:pt>
                <c:pt idx="1424">
                  <c:v>10.603707</c:v>
                </c:pt>
                <c:pt idx="1425">
                  <c:v>10.611039999999999</c:v>
                </c:pt>
                <c:pt idx="1426">
                  <c:v>10.618396000000001</c:v>
                </c:pt>
                <c:pt idx="1427">
                  <c:v>10.625581</c:v>
                </c:pt>
                <c:pt idx="1428">
                  <c:v>10.632909</c:v>
                </c:pt>
                <c:pt idx="1429">
                  <c:v>10.640378999999999</c:v>
                </c:pt>
                <c:pt idx="1430">
                  <c:v>10.647717</c:v>
                </c:pt>
                <c:pt idx="1431">
                  <c:v>10.655094</c:v>
                </c:pt>
                <c:pt idx="1432">
                  <c:v>10.662402</c:v>
                </c:pt>
                <c:pt idx="1433">
                  <c:v>10.669763</c:v>
                </c:pt>
                <c:pt idx="1434">
                  <c:v>10.67709</c:v>
                </c:pt>
                <c:pt idx="1435">
                  <c:v>10.685688000000001</c:v>
                </c:pt>
                <c:pt idx="1436">
                  <c:v>10.692992</c:v>
                </c:pt>
                <c:pt idx="1437">
                  <c:v>10.700417</c:v>
                </c:pt>
                <c:pt idx="1438">
                  <c:v>10.707763</c:v>
                </c:pt>
                <c:pt idx="1439">
                  <c:v>10.715154</c:v>
                </c:pt>
                <c:pt idx="1440">
                  <c:v>10.722583999999999</c:v>
                </c:pt>
                <c:pt idx="1441">
                  <c:v>10.730027</c:v>
                </c:pt>
                <c:pt idx="1442">
                  <c:v>10.73753</c:v>
                </c:pt>
                <c:pt idx="1443">
                  <c:v>10.74503</c:v>
                </c:pt>
                <c:pt idx="1444">
                  <c:v>10.752527000000001</c:v>
                </c:pt>
                <c:pt idx="1445">
                  <c:v>10.75999</c:v>
                </c:pt>
                <c:pt idx="1446">
                  <c:v>10.768667000000001</c:v>
                </c:pt>
                <c:pt idx="1447">
                  <c:v>10.776044000000001</c:v>
                </c:pt>
                <c:pt idx="1448">
                  <c:v>10.783536</c:v>
                </c:pt>
                <c:pt idx="1449">
                  <c:v>10.791043999999999</c:v>
                </c:pt>
                <c:pt idx="1450">
                  <c:v>10.798470999999999</c:v>
                </c:pt>
                <c:pt idx="1451">
                  <c:v>10.805959</c:v>
                </c:pt>
                <c:pt idx="1452">
                  <c:v>10.813423</c:v>
                </c:pt>
                <c:pt idx="1453">
                  <c:v>10.82105</c:v>
                </c:pt>
                <c:pt idx="1454">
                  <c:v>10.828465</c:v>
                </c:pt>
                <c:pt idx="1455">
                  <c:v>10.835963</c:v>
                </c:pt>
                <c:pt idx="1456">
                  <c:v>10.843386000000001</c:v>
                </c:pt>
                <c:pt idx="1457">
                  <c:v>10.851857000000001</c:v>
                </c:pt>
                <c:pt idx="1458">
                  <c:v>10.859429</c:v>
                </c:pt>
                <c:pt idx="1459">
                  <c:v>10.866934000000001</c:v>
                </c:pt>
                <c:pt idx="1460">
                  <c:v>10.874317</c:v>
                </c:pt>
                <c:pt idx="1461">
                  <c:v>10.881809000000001</c:v>
                </c:pt>
                <c:pt idx="1462">
                  <c:v>10.88935</c:v>
                </c:pt>
                <c:pt idx="1463">
                  <c:v>10.896903</c:v>
                </c:pt>
                <c:pt idx="1464">
                  <c:v>10.904367000000001</c:v>
                </c:pt>
                <c:pt idx="1465">
                  <c:v>10.911823</c:v>
                </c:pt>
                <c:pt idx="1466">
                  <c:v>10.919245999999999</c:v>
                </c:pt>
                <c:pt idx="1467">
                  <c:v>10.926743999999999</c:v>
                </c:pt>
                <c:pt idx="1468">
                  <c:v>10.935425</c:v>
                </c:pt>
                <c:pt idx="1469">
                  <c:v>10.942867</c:v>
                </c:pt>
                <c:pt idx="1470">
                  <c:v>10.950417</c:v>
                </c:pt>
                <c:pt idx="1471">
                  <c:v>10.957974999999999</c:v>
                </c:pt>
                <c:pt idx="1472">
                  <c:v>10.965303</c:v>
                </c:pt>
                <c:pt idx="1473">
                  <c:v>10.972856999999999</c:v>
                </c:pt>
                <c:pt idx="1474">
                  <c:v>10.980366999999999</c:v>
                </c:pt>
                <c:pt idx="1475">
                  <c:v>10.987742000000001</c:v>
                </c:pt>
                <c:pt idx="1476">
                  <c:v>10.995198</c:v>
                </c:pt>
                <c:pt idx="1477">
                  <c:v>11.00268</c:v>
                </c:pt>
                <c:pt idx="1478">
                  <c:v>11.010259</c:v>
                </c:pt>
                <c:pt idx="1479">
                  <c:v>11.018993999999999</c:v>
                </c:pt>
                <c:pt idx="1480">
                  <c:v>11.026408999999999</c:v>
                </c:pt>
                <c:pt idx="1481">
                  <c:v>11.033909</c:v>
                </c:pt>
                <c:pt idx="1482">
                  <c:v>11.041321</c:v>
                </c:pt>
                <c:pt idx="1483">
                  <c:v>11.048857</c:v>
                </c:pt>
                <c:pt idx="1484">
                  <c:v>11.056355</c:v>
                </c:pt>
                <c:pt idx="1485">
                  <c:v>11.063750000000001</c:v>
                </c:pt>
                <c:pt idx="1486">
                  <c:v>11.071317000000001</c:v>
                </c:pt>
                <c:pt idx="1487">
                  <c:v>11.078794</c:v>
                </c:pt>
                <c:pt idx="1488">
                  <c:v>11.086136</c:v>
                </c:pt>
                <c:pt idx="1489">
                  <c:v>11.093508999999999</c:v>
                </c:pt>
                <c:pt idx="1490">
                  <c:v>11.102217</c:v>
                </c:pt>
                <c:pt idx="1491">
                  <c:v>11.109671000000001</c:v>
                </c:pt>
                <c:pt idx="1492">
                  <c:v>11.117194</c:v>
                </c:pt>
                <c:pt idx="1493">
                  <c:v>11.124663</c:v>
                </c:pt>
                <c:pt idx="1494">
                  <c:v>11.132046000000001</c:v>
                </c:pt>
                <c:pt idx="1495">
                  <c:v>11.139519</c:v>
                </c:pt>
                <c:pt idx="1496">
                  <c:v>11.147007</c:v>
                </c:pt>
                <c:pt idx="1497">
                  <c:v>11.154427</c:v>
                </c:pt>
                <c:pt idx="1498">
                  <c:v>11.162069000000001</c:v>
                </c:pt>
                <c:pt idx="1499">
                  <c:v>11.16925</c:v>
                </c:pt>
                <c:pt idx="1500">
                  <c:v>11.176778000000001</c:v>
                </c:pt>
                <c:pt idx="1501">
                  <c:v>11.185363000000001</c:v>
                </c:pt>
                <c:pt idx="1502">
                  <c:v>11.192665</c:v>
                </c:pt>
                <c:pt idx="1503">
                  <c:v>11.200070999999999</c:v>
                </c:pt>
                <c:pt idx="1504">
                  <c:v>11.207557</c:v>
                </c:pt>
                <c:pt idx="1505">
                  <c:v>11.214955</c:v>
                </c:pt>
                <c:pt idx="1506">
                  <c:v>11.222276000000001</c:v>
                </c:pt>
                <c:pt idx="1507">
                  <c:v>11.229698000000001</c:v>
                </c:pt>
                <c:pt idx="1508">
                  <c:v>11.237123</c:v>
                </c:pt>
                <c:pt idx="1509">
                  <c:v>11.244612999999999</c:v>
                </c:pt>
                <c:pt idx="1510">
                  <c:v>11.252022999999999</c:v>
                </c:pt>
                <c:pt idx="1511">
                  <c:v>11.259397999999999</c:v>
                </c:pt>
                <c:pt idx="1512">
                  <c:v>11.267901</c:v>
                </c:pt>
                <c:pt idx="1513">
                  <c:v>11.275342</c:v>
                </c:pt>
                <c:pt idx="1514">
                  <c:v>11.282709000000001</c:v>
                </c:pt>
                <c:pt idx="1515">
                  <c:v>11.290063</c:v>
                </c:pt>
                <c:pt idx="1516">
                  <c:v>11.297546000000001</c:v>
                </c:pt>
                <c:pt idx="1517">
                  <c:v>11.304869</c:v>
                </c:pt>
                <c:pt idx="1518">
                  <c:v>11.312360999999999</c:v>
                </c:pt>
                <c:pt idx="1519">
                  <c:v>11.319834</c:v>
                </c:pt>
                <c:pt idx="1520">
                  <c:v>11.327273</c:v>
                </c:pt>
                <c:pt idx="1521">
                  <c:v>11.334661000000001</c:v>
                </c:pt>
                <c:pt idx="1522">
                  <c:v>11.342015</c:v>
                </c:pt>
                <c:pt idx="1523">
                  <c:v>11.350553</c:v>
                </c:pt>
                <c:pt idx="1524">
                  <c:v>11.357919000000001</c:v>
                </c:pt>
                <c:pt idx="1525">
                  <c:v>11.365319</c:v>
                </c:pt>
                <c:pt idx="1526">
                  <c:v>11.372731999999999</c:v>
                </c:pt>
                <c:pt idx="1527">
                  <c:v>11.380140000000001</c:v>
                </c:pt>
                <c:pt idx="1528">
                  <c:v>11.387432</c:v>
                </c:pt>
                <c:pt idx="1529">
                  <c:v>11.394871</c:v>
                </c:pt>
                <c:pt idx="1530">
                  <c:v>11.402236</c:v>
                </c:pt>
                <c:pt idx="1531">
                  <c:v>11.409678</c:v>
                </c:pt>
                <c:pt idx="1532">
                  <c:v>11.417204999999999</c:v>
                </c:pt>
                <c:pt idx="1533">
                  <c:v>11.424702999999999</c:v>
                </c:pt>
                <c:pt idx="1534">
                  <c:v>11.433284</c:v>
                </c:pt>
                <c:pt idx="1535">
                  <c:v>11.440666999999999</c:v>
                </c:pt>
                <c:pt idx="1536">
                  <c:v>11.448249000000001</c:v>
                </c:pt>
                <c:pt idx="1537">
                  <c:v>11.455712999999999</c:v>
                </c:pt>
                <c:pt idx="1538">
                  <c:v>11.463188000000001</c:v>
                </c:pt>
                <c:pt idx="1539">
                  <c:v>11.470553000000001</c:v>
                </c:pt>
                <c:pt idx="1540">
                  <c:v>11.47804</c:v>
                </c:pt>
                <c:pt idx="1541">
                  <c:v>11.485359000000001</c:v>
                </c:pt>
                <c:pt idx="1542">
                  <c:v>11.492813</c:v>
                </c:pt>
                <c:pt idx="1543">
                  <c:v>11.500209</c:v>
                </c:pt>
                <c:pt idx="1544">
                  <c:v>11.507723</c:v>
                </c:pt>
                <c:pt idx="1545">
                  <c:v>11.516392</c:v>
                </c:pt>
                <c:pt idx="1546">
                  <c:v>11.523885999999999</c:v>
                </c:pt>
                <c:pt idx="1547">
                  <c:v>11.531366999999999</c:v>
                </c:pt>
                <c:pt idx="1548">
                  <c:v>11.538793999999999</c:v>
                </c:pt>
                <c:pt idx="1549">
                  <c:v>11.546189999999999</c:v>
                </c:pt>
                <c:pt idx="1550">
                  <c:v>11.553672000000001</c:v>
                </c:pt>
                <c:pt idx="1551">
                  <c:v>11.561033999999999</c:v>
                </c:pt>
                <c:pt idx="1552">
                  <c:v>11.568429999999999</c:v>
                </c:pt>
                <c:pt idx="1553">
                  <c:v>11.575723999999999</c:v>
                </c:pt>
                <c:pt idx="1554">
                  <c:v>11.583136</c:v>
                </c:pt>
                <c:pt idx="1555">
                  <c:v>11.590624</c:v>
                </c:pt>
                <c:pt idx="1556">
                  <c:v>11.599167</c:v>
                </c:pt>
                <c:pt idx="1557">
                  <c:v>11.606619999999999</c:v>
                </c:pt>
                <c:pt idx="1558">
                  <c:v>11.614076000000001</c:v>
                </c:pt>
                <c:pt idx="1559">
                  <c:v>11.621565</c:v>
                </c:pt>
                <c:pt idx="1560">
                  <c:v>11.628957</c:v>
                </c:pt>
                <c:pt idx="1561">
                  <c:v>11.636434</c:v>
                </c:pt>
                <c:pt idx="1562">
                  <c:v>11.643879999999999</c:v>
                </c:pt>
                <c:pt idx="1563">
                  <c:v>11.651255000000001</c:v>
                </c:pt>
                <c:pt idx="1564">
                  <c:v>11.658847</c:v>
                </c:pt>
                <c:pt idx="1565">
                  <c:v>11.666416999999999</c:v>
                </c:pt>
                <c:pt idx="1566">
                  <c:v>11.673861</c:v>
                </c:pt>
                <c:pt idx="1567">
                  <c:v>11.682423999999999</c:v>
                </c:pt>
                <c:pt idx="1568">
                  <c:v>11.68989</c:v>
                </c:pt>
                <c:pt idx="1569">
                  <c:v>11.697480000000001</c:v>
                </c:pt>
                <c:pt idx="1570">
                  <c:v>11.704940000000001</c:v>
                </c:pt>
                <c:pt idx="1571">
                  <c:v>11.712448999999999</c:v>
                </c:pt>
                <c:pt idx="1572">
                  <c:v>11.719828</c:v>
                </c:pt>
                <c:pt idx="1573">
                  <c:v>11.727282000000001</c:v>
                </c:pt>
                <c:pt idx="1574">
                  <c:v>11.734684</c:v>
                </c:pt>
                <c:pt idx="1575">
                  <c:v>11.742011</c:v>
                </c:pt>
                <c:pt idx="1576">
                  <c:v>11.749567000000001</c:v>
                </c:pt>
                <c:pt idx="1577">
                  <c:v>11.757061</c:v>
                </c:pt>
                <c:pt idx="1578">
                  <c:v>11.76562</c:v>
                </c:pt>
                <c:pt idx="1579">
                  <c:v>11.772892000000001</c:v>
                </c:pt>
                <c:pt idx="1580">
                  <c:v>11.780484</c:v>
                </c:pt>
                <c:pt idx="1581">
                  <c:v>11.787824000000001</c:v>
                </c:pt>
                <c:pt idx="1582">
                  <c:v>11.795278</c:v>
                </c:pt>
                <c:pt idx="1583">
                  <c:v>11.802628</c:v>
                </c:pt>
                <c:pt idx="1584">
                  <c:v>11.810009000000001</c:v>
                </c:pt>
                <c:pt idx="1585">
                  <c:v>11.817399</c:v>
                </c:pt>
                <c:pt idx="1586">
                  <c:v>11.824711000000001</c:v>
                </c:pt>
                <c:pt idx="1587">
                  <c:v>11.832074</c:v>
                </c:pt>
                <c:pt idx="1588">
                  <c:v>11.839567000000001</c:v>
                </c:pt>
                <c:pt idx="1589">
                  <c:v>11.848103</c:v>
                </c:pt>
                <c:pt idx="1590">
                  <c:v>11.855525999999999</c:v>
                </c:pt>
                <c:pt idx="1591">
                  <c:v>11.862985999999999</c:v>
                </c:pt>
                <c:pt idx="1592">
                  <c:v>11.870407</c:v>
                </c:pt>
                <c:pt idx="1593">
                  <c:v>11.877767</c:v>
                </c:pt>
                <c:pt idx="1594">
                  <c:v>11.885038</c:v>
                </c:pt>
                <c:pt idx="1595">
                  <c:v>11.892474</c:v>
                </c:pt>
                <c:pt idx="1596">
                  <c:v>11.899697</c:v>
                </c:pt>
                <c:pt idx="1597">
                  <c:v>11.907220000000001</c:v>
                </c:pt>
                <c:pt idx="1598">
                  <c:v>11.914728</c:v>
                </c:pt>
                <c:pt idx="1599">
                  <c:v>11.922155</c:v>
                </c:pt>
                <c:pt idx="1600">
                  <c:v>11.929584</c:v>
                </c:pt>
                <c:pt idx="1601">
                  <c:v>11.938147000000001</c:v>
                </c:pt>
                <c:pt idx="1602">
                  <c:v>11.945493000000001</c:v>
                </c:pt>
                <c:pt idx="1603">
                  <c:v>11.952821999999999</c:v>
                </c:pt>
                <c:pt idx="1604">
                  <c:v>11.960179999999999</c:v>
                </c:pt>
                <c:pt idx="1605">
                  <c:v>11.967523999999999</c:v>
                </c:pt>
                <c:pt idx="1606">
                  <c:v>11.975021999999999</c:v>
                </c:pt>
                <c:pt idx="1607">
                  <c:v>11.982392000000001</c:v>
                </c:pt>
                <c:pt idx="1608">
                  <c:v>11.989857000000001</c:v>
                </c:pt>
                <c:pt idx="1609">
                  <c:v>11.997201</c:v>
                </c:pt>
                <c:pt idx="1610">
                  <c:v>12.004530000000001</c:v>
                </c:pt>
                <c:pt idx="1611">
                  <c:v>12.012157</c:v>
                </c:pt>
                <c:pt idx="1612">
                  <c:v>12.020609</c:v>
                </c:pt>
                <c:pt idx="1613">
                  <c:v>12.028268000000001</c:v>
                </c:pt>
                <c:pt idx="1614">
                  <c:v>12.035745</c:v>
                </c:pt>
                <c:pt idx="1615">
                  <c:v>12.043195000000001</c:v>
                </c:pt>
                <c:pt idx="1616">
                  <c:v>12.050578</c:v>
                </c:pt>
                <c:pt idx="1617">
                  <c:v>12.057982000000001</c:v>
                </c:pt>
                <c:pt idx="1618">
                  <c:v>12.065348999999999</c:v>
                </c:pt>
                <c:pt idx="1619">
                  <c:v>12.072836000000001</c:v>
                </c:pt>
                <c:pt idx="1620">
                  <c:v>12.080118000000001</c:v>
                </c:pt>
                <c:pt idx="1621">
                  <c:v>12.087550999999999</c:v>
                </c:pt>
                <c:pt idx="1622">
                  <c:v>12.094934</c:v>
                </c:pt>
                <c:pt idx="1623">
                  <c:v>12.103526</c:v>
                </c:pt>
                <c:pt idx="1624">
                  <c:v>12.110832</c:v>
                </c:pt>
                <c:pt idx="1625">
                  <c:v>12.118361999999999</c:v>
                </c:pt>
                <c:pt idx="1626">
                  <c:v>12.125836</c:v>
                </c:pt>
                <c:pt idx="1627">
                  <c:v>12.133195000000001</c:v>
                </c:pt>
                <c:pt idx="1628">
                  <c:v>12.140624000000001</c:v>
                </c:pt>
                <c:pt idx="1629">
                  <c:v>12.147909</c:v>
                </c:pt>
                <c:pt idx="1630">
                  <c:v>12.155351</c:v>
                </c:pt>
                <c:pt idx="1631">
                  <c:v>12.162774000000001</c:v>
                </c:pt>
                <c:pt idx="1632">
                  <c:v>12.170216</c:v>
                </c:pt>
                <c:pt idx="1633">
                  <c:v>12.177497000000001</c:v>
                </c:pt>
                <c:pt idx="1634">
                  <c:v>12.185922</c:v>
                </c:pt>
                <c:pt idx="1635">
                  <c:v>12.193197</c:v>
                </c:pt>
                <c:pt idx="1636">
                  <c:v>12.200601000000001</c:v>
                </c:pt>
                <c:pt idx="1637">
                  <c:v>12.207947000000001</c:v>
                </c:pt>
                <c:pt idx="1638">
                  <c:v>12.215449</c:v>
                </c:pt>
                <c:pt idx="1639">
                  <c:v>12.222765000000001</c:v>
                </c:pt>
                <c:pt idx="1640">
                  <c:v>12.230297</c:v>
                </c:pt>
                <c:pt idx="1641">
                  <c:v>12.237747000000001</c:v>
                </c:pt>
                <c:pt idx="1642">
                  <c:v>12.245199</c:v>
                </c:pt>
                <c:pt idx="1643">
                  <c:v>12.252597</c:v>
                </c:pt>
                <c:pt idx="1644">
                  <c:v>12.259919999999999</c:v>
                </c:pt>
                <c:pt idx="1645">
                  <c:v>12.268603000000001</c:v>
                </c:pt>
                <c:pt idx="1646">
                  <c:v>12.275899000000001</c:v>
                </c:pt>
                <c:pt idx="1647">
                  <c:v>12.283469999999999</c:v>
                </c:pt>
                <c:pt idx="1648">
                  <c:v>12.29087</c:v>
                </c:pt>
                <c:pt idx="1649">
                  <c:v>12.298297</c:v>
                </c:pt>
                <c:pt idx="1650">
                  <c:v>12.305599000000001</c:v>
                </c:pt>
                <c:pt idx="1651">
                  <c:v>12.313132</c:v>
                </c:pt>
                <c:pt idx="1652">
                  <c:v>12.320505000000001</c:v>
                </c:pt>
                <c:pt idx="1653">
                  <c:v>12.327957</c:v>
                </c:pt>
                <c:pt idx="1654">
                  <c:v>12.335474</c:v>
                </c:pt>
                <c:pt idx="1655">
                  <c:v>12.343018000000001</c:v>
                </c:pt>
                <c:pt idx="1656">
                  <c:v>12.351554999999999</c:v>
                </c:pt>
                <c:pt idx="1657">
                  <c:v>12.358945</c:v>
                </c:pt>
                <c:pt idx="1658">
                  <c:v>12.366428000000001</c:v>
                </c:pt>
                <c:pt idx="1659">
                  <c:v>12.373673999999999</c:v>
                </c:pt>
                <c:pt idx="1660">
                  <c:v>12.381088</c:v>
                </c:pt>
                <c:pt idx="1661">
                  <c:v>12.388445000000001</c:v>
                </c:pt>
                <c:pt idx="1662">
                  <c:v>12.395861999999999</c:v>
                </c:pt>
                <c:pt idx="1663">
                  <c:v>12.403293</c:v>
                </c:pt>
                <c:pt idx="1664">
                  <c:v>12.410629999999999</c:v>
                </c:pt>
                <c:pt idx="1665">
                  <c:v>12.418047</c:v>
                </c:pt>
                <c:pt idx="1666">
                  <c:v>12.425386</c:v>
                </c:pt>
                <c:pt idx="1667">
                  <c:v>12.433868</c:v>
                </c:pt>
                <c:pt idx="1668">
                  <c:v>12.441385</c:v>
                </c:pt>
                <c:pt idx="1669">
                  <c:v>12.448674</c:v>
                </c:pt>
                <c:pt idx="1670">
                  <c:v>12.456007</c:v>
                </c:pt>
                <c:pt idx="1671">
                  <c:v>12.463347000000001</c:v>
                </c:pt>
                <c:pt idx="1672">
                  <c:v>12.470696999999999</c:v>
                </c:pt>
                <c:pt idx="1673">
                  <c:v>12.478039000000001</c:v>
                </c:pt>
                <c:pt idx="1674">
                  <c:v>12.485450999999999</c:v>
                </c:pt>
                <c:pt idx="1675">
                  <c:v>12.492895000000001</c:v>
                </c:pt>
                <c:pt idx="1676">
                  <c:v>12.500343000000001</c:v>
                </c:pt>
                <c:pt idx="1677">
                  <c:v>12.507755</c:v>
                </c:pt>
                <c:pt idx="1678">
                  <c:v>12.51632</c:v>
                </c:pt>
                <c:pt idx="1679">
                  <c:v>12.523752999999999</c:v>
                </c:pt>
                <c:pt idx="1680">
                  <c:v>12.531097000000001</c:v>
                </c:pt>
                <c:pt idx="1681">
                  <c:v>12.538497</c:v>
                </c:pt>
                <c:pt idx="1682">
                  <c:v>12.546018</c:v>
                </c:pt>
                <c:pt idx="1683">
                  <c:v>12.553300999999999</c:v>
                </c:pt>
                <c:pt idx="1684">
                  <c:v>12.560627999999999</c:v>
                </c:pt>
                <c:pt idx="1685">
                  <c:v>12.567957</c:v>
                </c:pt>
                <c:pt idx="1686">
                  <c:v>12.57527</c:v>
                </c:pt>
                <c:pt idx="1687">
                  <c:v>12.582608</c:v>
                </c:pt>
                <c:pt idx="1688">
                  <c:v>12.590074</c:v>
                </c:pt>
                <c:pt idx="1689">
                  <c:v>12.598440999999999</c:v>
                </c:pt>
                <c:pt idx="1690">
                  <c:v>12.605885000000001</c:v>
                </c:pt>
                <c:pt idx="1691">
                  <c:v>12.613287</c:v>
                </c:pt>
                <c:pt idx="1692">
                  <c:v>12.620703000000001</c:v>
                </c:pt>
                <c:pt idx="1693">
                  <c:v>12.628045</c:v>
                </c:pt>
                <c:pt idx="1694">
                  <c:v>12.635539</c:v>
                </c:pt>
                <c:pt idx="1695">
                  <c:v>12.642863999999999</c:v>
                </c:pt>
                <c:pt idx="1696">
                  <c:v>12.65028</c:v>
                </c:pt>
                <c:pt idx="1697">
                  <c:v>12.657697000000001</c:v>
                </c:pt>
                <c:pt idx="1698">
                  <c:v>12.66521</c:v>
                </c:pt>
                <c:pt idx="1699">
                  <c:v>12.672518</c:v>
                </c:pt>
                <c:pt idx="1700">
                  <c:v>12.679924</c:v>
                </c:pt>
                <c:pt idx="1701">
                  <c:v>12.687314000000001</c:v>
                </c:pt>
                <c:pt idx="1702">
                  <c:v>12.694618</c:v>
                </c:pt>
                <c:pt idx="1703">
                  <c:v>12.701966000000001</c:v>
                </c:pt>
                <c:pt idx="1704">
                  <c:v>12.709296999999999</c:v>
                </c:pt>
                <c:pt idx="1705">
                  <c:v>12.716709</c:v>
                </c:pt>
                <c:pt idx="1706">
                  <c:v>12.724195</c:v>
                </c:pt>
                <c:pt idx="1707">
                  <c:v>12.731598999999999</c:v>
                </c:pt>
                <c:pt idx="1708">
                  <c:v>12.739093</c:v>
                </c:pt>
                <c:pt idx="1709">
                  <c:v>12.746420000000001</c:v>
                </c:pt>
                <c:pt idx="1710">
                  <c:v>12.753957</c:v>
                </c:pt>
                <c:pt idx="1711">
                  <c:v>12.761291</c:v>
                </c:pt>
                <c:pt idx="1712">
                  <c:v>12.769655</c:v>
                </c:pt>
                <c:pt idx="1713">
                  <c:v>12.77717</c:v>
                </c:pt>
                <c:pt idx="1714">
                  <c:v>12.784625999999999</c:v>
                </c:pt>
                <c:pt idx="1715">
                  <c:v>12.792114</c:v>
                </c:pt>
                <c:pt idx="1716">
                  <c:v>12.799503</c:v>
                </c:pt>
                <c:pt idx="1717">
                  <c:v>12.806967999999999</c:v>
                </c:pt>
                <c:pt idx="1718">
                  <c:v>12.814304999999999</c:v>
                </c:pt>
                <c:pt idx="1719">
                  <c:v>12.821806</c:v>
                </c:pt>
                <c:pt idx="1720">
                  <c:v>12.829285</c:v>
                </c:pt>
                <c:pt idx="1721">
                  <c:v>12.836751</c:v>
                </c:pt>
                <c:pt idx="1722">
                  <c:v>12.844207000000001</c:v>
                </c:pt>
                <c:pt idx="1723">
                  <c:v>12.852789</c:v>
                </c:pt>
                <c:pt idx="1724">
                  <c:v>12.860053000000001</c:v>
                </c:pt>
                <c:pt idx="1725">
                  <c:v>12.867445</c:v>
                </c:pt>
                <c:pt idx="1726">
                  <c:v>12.874787</c:v>
                </c:pt>
                <c:pt idx="1727">
                  <c:v>12.882241</c:v>
                </c:pt>
                <c:pt idx="1728">
                  <c:v>12.889500999999999</c:v>
                </c:pt>
                <c:pt idx="1729">
                  <c:v>12.896876000000001</c:v>
                </c:pt>
                <c:pt idx="1730">
                  <c:v>12.904294999999999</c:v>
                </c:pt>
                <c:pt idx="1731">
                  <c:v>12.911745</c:v>
                </c:pt>
                <c:pt idx="1732">
                  <c:v>12.919295</c:v>
                </c:pt>
                <c:pt idx="1733">
                  <c:v>12.926503</c:v>
                </c:pt>
                <c:pt idx="1734">
                  <c:v>12.934983000000001</c:v>
                </c:pt>
                <c:pt idx="1735">
                  <c:v>12.942474000000001</c:v>
                </c:pt>
                <c:pt idx="1736">
                  <c:v>12.949859999999999</c:v>
                </c:pt>
                <c:pt idx="1737">
                  <c:v>12.957197000000001</c:v>
                </c:pt>
                <c:pt idx="1738">
                  <c:v>12.964385</c:v>
                </c:pt>
                <c:pt idx="1739">
                  <c:v>12.971776</c:v>
                </c:pt>
                <c:pt idx="1740">
                  <c:v>12.979196999999999</c:v>
                </c:pt>
                <c:pt idx="1741">
                  <c:v>12.986542999999999</c:v>
                </c:pt>
                <c:pt idx="1742">
                  <c:v>12.993949000000001</c:v>
                </c:pt>
                <c:pt idx="1743">
                  <c:v>13.001436999999999</c:v>
                </c:pt>
                <c:pt idx="1744">
                  <c:v>13.008782999999999</c:v>
                </c:pt>
                <c:pt idx="1745">
                  <c:v>13.017175999999999</c:v>
                </c:pt>
                <c:pt idx="1746">
                  <c:v>13.024528</c:v>
                </c:pt>
                <c:pt idx="1747">
                  <c:v>13.032041</c:v>
                </c:pt>
                <c:pt idx="1748">
                  <c:v>13.03941</c:v>
                </c:pt>
                <c:pt idx="1749">
                  <c:v>13.046958</c:v>
                </c:pt>
                <c:pt idx="1750">
                  <c:v>13.054379000000001</c:v>
                </c:pt>
                <c:pt idx="1751">
                  <c:v>13.061833</c:v>
                </c:pt>
                <c:pt idx="1752">
                  <c:v>13.069164000000001</c:v>
                </c:pt>
                <c:pt idx="1753">
                  <c:v>13.076579000000001</c:v>
                </c:pt>
                <c:pt idx="1754">
                  <c:v>13.083868000000001</c:v>
                </c:pt>
                <c:pt idx="1755">
                  <c:v>13.091187</c:v>
                </c:pt>
                <c:pt idx="1756">
                  <c:v>13.099587</c:v>
                </c:pt>
                <c:pt idx="1757">
                  <c:v>13.106958000000001</c:v>
                </c:pt>
                <c:pt idx="1758">
                  <c:v>13.114295</c:v>
                </c:pt>
                <c:pt idx="1759">
                  <c:v>13.121625999999999</c:v>
                </c:pt>
                <c:pt idx="1760">
                  <c:v>13.128885</c:v>
                </c:pt>
                <c:pt idx="1761">
                  <c:v>13.136218</c:v>
                </c:pt>
                <c:pt idx="1762">
                  <c:v>13.143712000000001</c:v>
                </c:pt>
                <c:pt idx="1763">
                  <c:v>13.151083</c:v>
                </c:pt>
                <c:pt idx="1764">
                  <c:v>13.158385000000001</c:v>
                </c:pt>
                <c:pt idx="1765">
                  <c:v>13.165927999999999</c:v>
                </c:pt>
                <c:pt idx="1766">
                  <c:v>13.173235</c:v>
                </c:pt>
                <c:pt idx="1767">
                  <c:v>13.181608000000001</c:v>
                </c:pt>
                <c:pt idx="1768">
                  <c:v>13.189090999999999</c:v>
                </c:pt>
                <c:pt idx="1769">
                  <c:v>13.196467999999999</c:v>
                </c:pt>
                <c:pt idx="1770">
                  <c:v>13.203904</c:v>
                </c:pt>
                <c:pt idx="1771">
                  <c:v>13.211335</c:v>
                </c:pt>
                <c:pt idx="1772">
                  <c:v>13.218766</c:v>
                </c:pt>
                <c:pt idx="1773">
                  <c:v>13.226293</c:v>
                </c:pt>
                <c:pt idx="1774">
                  <c:v>13.233681000000001</c:v>
                </c:pt>
                <c:pt idx="1775">
                  <c:v>13.241197</c:v>
                </c:pt>
                <c:pt idx="1776">
                  <c:v>13.248543</c:v>
                </c:pt>
                <c:pt idx="1777">
                  <c:v>13.255976</c:v>
                </c:pt>
                <c:pt idx="1778">
                  <c:v>13.263366</c:v>
                </c:pt>
                <c:pt idx="1779">
                  <c:v>13.271962</c:v>
                </c:pt>
                <c:pt idx="1780">
                  <c:v>13.27932</c:v>
                </c:pt>
                <c:pt idx="1781">
                  <c:v>13.286830999999999</c:v>
                </c:pt>
                <c:pt idx="1782">
                  <c:v>13.294181</c:v>
                </c:pt>
                <c:pt idx="1783">
                  <c:v>13.301564000000001</c:v>
                </c:pt>
                <c:pt idx="1784">
                  <c:v>13.309013999999999</c:v>
                </c:pt>
                <c:pt idx="1785">
                  <c:v>13.316371999999999</c:v>
                </c:pt>
                <c:pt idx="1786">
                  <c:v>13.323874</c:v>
                </c:pt>
                <c:pt idx="1787">
                  <c:v>13.33107</c:v>
                </c:pt>
                <c:pt idx="1788">
                  <c:v>13.338419999999999</c:v>
                </c:pt>
                <c:pt idx="1789">
                  <c:v>13.345784999999999</c:v>
                </c:pt>
                <c:pt idx="1790">
                  <c:v>13.354225</c:v>
                </c:pt>
                <c:pt idx="1791">
                  <c:v>13.361701999999999</c:v>
                </c:pt>
                <c:pt idx="1792">
                  <c:v>13.368957999999999</c:v>
                </c:pt>
                <c:pt idx="1793">
                  <c:v>13.37637</c:v>
                </c:pt>
                <c:pt idx="1794">
                  <c:v>13.383660000000001</c:v>
                </c:pt>
                <c:pt idx="1795">
                  <c:v>13.391107999999999</c:v>
                </c:pt>
                <c:pt idx="1796">
                  <c:v>13.398479</c:v>
                </c:pt>
                <c:pt idx="1797">
                  <c:v>13.405785</c:v>
                </c:pt>
                <c:pt idx="1798">
                  <c:v>13.413185</c:v>
                </c:pt>
                <c:pt idx="1799">
                  <c:v>13.420422</c:v>
                </c:pt>
                <c:pt idx="1800">
                  <c:v>13.427951999999999</c:v>
                </c:pt>
                <c:pt idx="1801">
                  <c:v>13.436443000000001</c:v>
                </c:pt>
                <c:pt idx="1802">
                  <c:v>13.443735</c:v>
                </c:pt>
                <c:pt idx="1803">
                  <c:v>13.451225000000001</c:v>
                </c:pt>
                <c:pt idx="1804">
                  <c:v>13.458479000000001</c:v>
                </c:pt>
                <c:pt idx="1805">
                  <c:v>13.465802</c:v>
                </c:pt>
                <c:pt idx="1806">
                  <c:v>13.47312</c:v>
                </c:pt>
                <c:pt idx="1807">
                  <c:v>13.480491000000001</c:v>
                </c:pt>
                <c:pt idx="1808">
                  <c:v>13.488042999999999</c:v>
                </c:pt>
                <c:pt idx="1809">
                  <c:v>13.495441</c:v>
                </c:pt>
                <c:pt idx="1810">
                  <c:v>13.502745000000001</c:v>
                </c:pt>
                <c:pt idx="1811">
                  <c:v>13.5101</c:v>
                </c:pt>
                <c:pt idx="1812">
                  <c:v>13.518594999999999</c:v>
                </c:pt>
                <c:pt idx="1813">
                  <c:v>13.525904000000001</c:v>
                </c:pt>
                <c:pt idx="1814">
                  <c:v>13.533141000000001</c:v>
                </c:pt>
                <c:pt idx="1815">
                  <c:v>13.540575</c:v>
                </c:pt>
                <c:pt idx="1816">
                  <c:v>13.547765999999999</c:v>
                </c:pt>
                <c:pt idx="1817">
                  <c:v>13.55517</c:v>
                </c:pt>
                <c:pt idx="1818">
                  <c:v>13.562348</c:v>
                </c:pt>
                <c:pt idx="1819">
                  <c:v>13.569782999999999</c:v>
                </c:pt>
                <c:pt idx="1820">
                  <c:v>13.577090999999999</c:v>
                </c:pt>
                <c:pt idx="1821">
                  <c:v>13.584417999999999</c:v>
                </c:pt>
                <c:pt idx="1822">
                  <c:v>13.591875</c:v>
                </c:pt>
                <c:pt idx="1823">
                  <c:v>13.600254</c:v>
                </c:pt>
                <c:pt idx="1824">
                  <c:v>13.607612</c:v>
                </c:pt>
                <c:pt idx="1825">
                  <c:v>13.614875</c:v>
                </c:pt>
                <c:pt idx="1826">
                  <c:v>13.622156</c:v>
                </c:pt>
                <c:pt idx="1827">
                  <c:v>13.629452000000001</c:v>
                </c:pt>
                <c:pt idx="1828">
                  <c:v>13.636766</c:v>
                </c:pt>
                <c:pt idx="1829">
                  <c:v>13.644037000000001</c:v>
                </c:pt>
                <c:pt idx="1830">
                  <c:v>13.651391</c:v>
                </c:pt>
                <c:pt idx="1831">
                  <c:v>13.658587000000001</c:v>
                </c:pt>
                <c:pt idx="1832">
                  <c:v>13.665956</c:v>
                </c:pt>
                <c:pt idx="1833">
                  <c:v>13.673222000000001</c:v>
                </c:pt>
                <c:pt idx="1834">
                  <c:v>13.681573</c:v>
                </c:pt>
                <c:pt idx="1835">
                  <c:v>13.688914</c:v>
                </c:pt>
                <c:pt idx="1836">
                  <c:v>13.696198000000001</c:v>
                </c:pt>
                <c:pt idx="1837">
                  <c:v>13.703666</c:v>
                </c:pt>
                <c:pt idx="1838">
                  <c:v>13.711</c:v>
                </c:pt>
                <c:pt idx="1839">
                  <c:v>13.718366</c:v>
                </c:pt>
                <c:pt idx="1840">
                  <c:v>13.725685</c:v>
                </c:pt>
                <c:pt idx="1841">
                  <c:v>13.732948</c:v>
                </c:pt>
                <c:pt idx="1842">
                  <c:v>13.740247999999999</c:v>
                </c:pt>
                <c:pt idx="1843">
                  <c:v>13.747531</c:v>
                </c:pt>
                <c:pt idx="1844">
                  <c:v>13.754811999999999</c:v>
                </c:pt>
                <c:pt idx="1845">
                  <c:v>13.762034999999999</c:v>
                </c:pt>
                <c:pt idx="1846">
                  <c:v>13.769410000000001</c:v>
                </c:pt>
                <c:pt idx="1847">
                  <c:v>13.776679</c:v>
                </c:pt>
                <c:pt idx="1848">
                  <c:v>13.783981000000001</c:v>
                </c:pt>
                <c:pt idx="1849">
                  <c:v>13.791268000000001</c:v>
                </c:pt>
                <c:pt idx="1850">
                  <c:v>13.798537</c:v>
                </c:pt>
                <c:pt idx="1851">
                  <c:v>13.805833</c:v>
                </c:pt>
                <c:pt idx="1852">
                  <c:v>13.813338999999999</c:v>
                </c:pt>
                <c:pt idx="1853">
                  <c:v>13.820752000000001</c:v>
                </c:pt>
                <c:pt idx="1854">
                  <c:v>13.828060000000001</c:v>
                </c:pt>
                <c:pt idx="1855">
                  <c:v>13.835364</c:v>
                </c:pt>
                <c:pt idx="1856">
                  <c:v>13.842585</c:v>
                </c:pt>
                <c:pt idx="1857">
                  <c:v>13.850804</c:v>
                </c:pt>
                <c:pt idx="1858">
                  <c:v>13.858029</c:v>
                </c:pt>
                <c:pt idx="1859">
                  <c:v>13.865297999999999</c:v>
                </c:pt>
                <c:pt idx="1860">
                  <c:v>13.872379</c:v>
                </c:pt>
                <c:pt idx="1861">
                  <c:v>13.87955</c:v>
                </c:pt>
                <c:pt idx="1862">
                  <c:v>13.886652</c:v>
                </c:pt>
                <c:pt idx="1863">
                  <c:v>13.893800000000001</c:v>
                </c:pt>
                <c:pt idx="1864">
                  <c:v>13.90105</c:v>
                </c:pt>
                <c:pt idx="1865">
                  <c:v>13.907964</c:v>
                </c:pt>
                <c:pt idx="1866">
                  <c:v>13.914871</c:v>
                </c:pt>
                <c:pt idx="1867">
                  <c:v>13.921919000000001</c:v>
                </c:pt>
                <c:pt idx="1868">
                  <c:v>13.928912</c:v>
                </c:pt>
                <c:pt idx="1869">
                  <c:v>13.935936999999999</c:v>
                </c:pt>
                <c:pt idx="1870">
                  <c:v>13.943047999999999</c:v>
                </c:pt>
                <c:pt idx="1871">
                  <c:v>13.950039</c:v>
                </c:pt>
                <c:pt idx="1872">
                  <c:v>13.957077</c:v>
                </c:pt>
                <c:pt idx="1873">
                  <c:v>13.964089</c:v>
                </c:pt>
                <c:pt idx="1874">
                  <c:v>13.971171</c:v>
                </c:pt>
                <c:pt idx="1875">
                  <c:v>13.978448</c:v>
                </c:pt>
                <c:pt idx="1876">
                  <c:v>13.985656000000001</c:v>
                </c:pt>
                <c:pt idx="1877">
                  <c:v>13.992635</c:v>
                </c:pt>
                <c:pt idx="1878">
                  <c:v>13.999843</c:v>
                </c:pt>
                <c:pt idx="1879">
                  <c:v>14.007035</c:v>
                </c:pt>
                <c:pt idx="1880">
                  <c:v>14.014156</c:v>
                </c:pt>
                <c:pt idx="1881">
                  <c:v>14.021221000000001</c:v>
                </c:pt>
                <c:pt idx="1882">
                  <c:v>14.028504</c:v>
                </c:pt>
                <c:pt idx="1883">
                  <c:v>14.035570999999999</c:v>
                </c:pt>
                <c:pt idx="1884">
                  <c:v>14.042802</c:v>
                </c:pt>
                <c:pt idx="1885">
                  <c:v>14.049931000000001</c:v>
                </c:pt>
                <c:pt idx="1886">
                  <c:v>14.057164</c:v>
                </c:pt>
                <c:pt idx="1887">
                  <c:v>14.064225</c:v>
                </c:pt>
                <c:pt idx="1888">
                  <c:v>14.071479</c:v>
                </c:pt>
                <c:pt idx="1889">
                  <c:v>14.078825</c:v>
                </c:pt>
                <c:pt idx="1890">
                  <c:v>14.085993999999999</c:v>
                </c:pt>
                <c:pt idx="1891">
                  <c:v>14.093377</c:v>
                </c:pt>
                <c:pt idx="1892">
                  <c:v>14.101769000000001</c:v>
                </c:pt>
                <c:pt idx="1893">
                  <c:v>14.109037000000001</c:v>
                </c:pt>
                <c:pt idx="1894">
                  <c:v>14.116358</c:v>
                </c:pt>
                <c:pt idx="1895">
                  <c:v>14.123594000000001</c:v>
                </c:pt>
                <c:pt idx="1896">
                  <c:v>14.130787</c:v>
                </c:pt>
                <c:pt idx="1897">
                  <c:v>14.138152</c:v>
                </c:pt>
                <c:pt idx="1898">
                  <c:v>14.14545</c:v>
                </c:pt>
                <c:pt idx="1899">
                  <c:v>14.152677000000001</c:v>
                </c:pt>
                <c:pt idx="1900">
                  <c:v>14.159871000000001</c:v>
                </c:pt>
                <c:pt idx="1901">
                  <c:v>14.167147999999999</c:v>
                </c:pt>
                <c:pt idx="1902">
                  <c:v>14.174473000000001</c:v>
                </c:pt>
                <c:pt idx="1903">
                  <c:v>14.18291</c:v>
                </c:pt>
                <c:pt idx="1904">
                  <c:v>14.190194</c:v>
                </c:pt>
                <c:pt idx="1905">
                  <c:v>14.197587</c:v>
                </c:pt>
                <c:pt idx="1906">
                  <c:v>14.204904000000001</c:v>
                </c:pt>
                <c:pt idx="1907">
                  <c:v>14.212213999999999</c:v>
                </c:pt>
                <c:pt idx="1908">
                  <c:v>14.219870999999999</c:v>
                </c:pt>
                <c:pt idx="1909">
                  <c:v>14.227198</c:v>
                </c:pt>
                <c:pt idx="1910">
                  <c:v>14.234558</c:v>
                </c:pt>
                <c:pt idx="1911">
                  <c:v>14.241846000000001</c:v>
                </c:pt>
                <c:pt idx="1912">
                  <c:v>14.249231</c:v>
                </c:pt>
                <c:pt idx="1913">
                  <c:v>14.256551999999999</c:v>
                </c:pt>
                <c:pt idx="1914">
                  <c:v>14.265142000000001</c:v>
                </c:pt>
                <c:pt idx="1915">
                  <c:v>14.272410000000001</c:v>
                </c:pt>
                <c:pt idx="1916">
                  <c:v>14.279627</c:v>
                </c:pt>
                <c:pt idx="1917">
                  <c:v>14.286799999999999</c:v>
                </c:pt>
                <c:pt idx="1918">
                  <c:v>14.294105999999999</c:v>
                </c:pt>
                <c:pt idx="1919">
                  <c:v>14.301380999999999</c:v>
                </c:pt>
                <c:pt idx="1920">
                  <c:v>14.30871</c:v>
                </c:pt>
                <c:pt idx="1921">
                  <c:v>14.316071000000001</c:v>
                </c:pt>
                <c:pt idx="1922">
                  <c:v>14.323358000000001</c:v>
                </c:pt>
                <c:pt idx="1923">
                  <c:v>14.330719</c:v>
                </c:pt>
                <c:pt idx="1924">
                  <c:v>14.337948000000001</c:v>
                </c:pt>
                <c:pt idx="1925">
                  <c:v>14.345202</c:v>
                </c:pt>
                <c:pt idx="1926">
                  <c:v>14.353586999999999</c:v>
                </c:pt>
                <c:pt idx="1927">
                  <c:v>14.360844</c:v>
                </c:pt>
                <c:pt idx="1928">
                  <c:v>14.368297999999999</c:v>
                </c:pt>
                <c:pt idx="1929">
                  <c:v>14.375627</c:v>
                </c:pt>
                <c:pt idx="1930">
                  <c:v>14.382896000000001</c:v>
                </c:pt>
                <c:pt idx="1931">
                  <c:v>14.390169</c:v>
                </c:pt>
                <c:pt idx="1932">
                  <c:v>14.397485</c:v>
                </c:pt>
                <c:pt idx="1933">
                  <c:v>14.404769</c:v>
                </c:pt>
                <c:pt idx="1934">
                  <c:v>14.412069000000001</c:v>
                </c:pt>
                <c:pt idx="1935">
                  <c:v>14.41935</c:v>
                </c:pt>
                <c:pt idx="1936">
                  <c:v>14.426570999999999</c:v>
                </c:pt>
                <c:pt idx="1937">
                  <c:v>14.434894</c:v>
                </c:pt>
                <c:pt idx="1938">
                  <c:v>14.442204</c:v>
                </c:pt>
                <c:pt idx="1939">
                  <c:v>14.44946</c:v>
                </c:pt>
                <c:pt idx="1940">
                  <c:v>14.456683</c:v>
                </c:pt>
                <c:pt idx="1941">
                  <c:v>14.464005999999999</c:v>
                </c:pt>
                <c:pt idx="1942">
                  <c:v>14.471335</c:v>
                </c:pt>
                <c:pt idx="1943">
                  <c:v>14.478505999999999</c:v>
                </c:pt>
                <c:pt idx="1944">
                  <c:v>14.485880999999999</c:v>
                </c:pt>
                <c:pt idx="1945">
                  <c:v>14.493262</c:v>
                </c:pt>
                <c:pt idx="1946">
                  <c:v>14.500553999999999</c:v>
                </c:pt>
                <c:pt idx="1947">
                  <c:v>14.507898000000001</c:v>
                </c:pt>
                <c:pt idx="1948">
                  <c:v>14.516183</c:v>
                </c:pt>
                <c:pt idx="1949">
                  <c:v>14.523496</c:v>
                </c:pt>
                <c:pt idx="1950">
                  <c:v>14.530794</c:v>
                </c:pt>
                <c:pt idx="1951">
                  <c:v>14.538121</c:v>
                </c:pt>
                <c:pt idx="1952">
                  <c:v>14.545369000000001</c:v>
                </c:pt>
                <c:pt idx="1953">
                  <c:v>14.552673</c:v>
                </c:pt>
                <c:pt idx="1954">
                  <c:v>14.560058</c:v>
                </c:pt>
                <c:pt idx="1955">
                  <c:v>14.567327000000001</c:v>
                </c:pt>
                <c:pt idx="1956">
                  <c:v>14.574852</c:v>
                </c:pt>
                <c:pt idx="1957">
                  <c:v>14.582075</c:v>
                </c:pt>
                <c:pt idx="1958">
                  <c:v>14.589392</c:v>
                </c:pt>
                <c:pt idx="1959">
                  <c:v>14.597804</c:v>
                </c:pt>
                <c:pt idx="1960">
                  <c:v>14.605142000000001</c:v>
                </c:pt>
                <c:pt idx="1961">
                  <c:v>14.612401999999999</c:v>
                </c:pt>
                <c:pt idx="1962">
                  <c:v>14.619714999999999</c:v>
                </c:pt>
                <c:pt idx="1963">
                  <c:v>14.627015</c:v>
                </c:pt>
                <c:pt idx="1964">
                  <c:v>14.634247999999999</c:v>
                </c:pt>
                <c:pt idx="1965">
                  <c:v>14.641638</c:v>
                </c:pt>
                <c:pt idx="1966">
                  <c:v>14.648880999999999</c:v>
                </c:pt>
                <c:pt idx="1967">
                  <c:v>14.656109000000001</c:v>
                </c:pt>
                <c:pt idx="1968">
                  <c:v>14.663392</c:v>
                </c:pt>
                <c:pt idx="1969">
                  <c:v>14.670619</c:v>
                </c:pt>
                <c:pt idx="1970">
                  <c:v>14.677763000000001</c:v>
                </c:pt>
                <c:pt idx="1971">
                  <c:v>14.686007999999999</c:v>
                </c:pt>
                <c:pt idx="1972">
                  <c:v>14.693363</c:v>
                </c:pt>
                <c:pt idx="1973">
                  <c:v>14.700673</c:v>
                </c:pt>
                <c:pt idx="1974">
                  <c:v>14.707971000000001</c:v>
                </c:pt>
                <c:pt idx="1975">
                  <c:v>14.715154</c:v>
                </c:pt>
                <c:pt idx="1976">
                  <c:v>14.722352000000001</c:v>
                </c:pt>
                <c:pt idx="1977">
                  <c:v>14.729476999999999</c:v>
                </c:pt>
                <c:pt idx="1978">
                  <c:v>14.736670999999999</c:v>
                </c:pt>
                <c:pt idx="1979">
                  <c:v>14.743708</c:v>
                </c:pt>
                <c:pt idx="1980">
                  <c:v>14.750885999999999</c:v>
                </c:pt>
                <c:pt idx="1981">
                  <c:v>14.757992</c:v>
                </c:pt>
                <c:pt idx="1982">
                  <c:v>14.765948</c:v>
                </c:pt>
                <c:pt idx="1983">
                  <c:v>14.772945999999999</c:v>
                </c:pt>
                <c:pt idx="1984">
                  <c:v>14.779987999999999</c:v>
                </c:pt>
                <c:pt idx="1985">
                  <c:v>14.787079</c:v>
                </c:pt>
                <c:pt idx="1986">
                  <c:v>14.794102000000001</c:v>
                </c:pt>
                <c:pt idx="1987">
                  <c:v>14.801062999999999</c:v>
                </c:pt>
                <c:pt idx="1988">
                  <c:v>14.808227</c:v>
                </c:pt>
                <c:pt idx="1989">
                  <c:v>14.815220999999999</c:v>
                </c:pt>
                <c:pt idx="1990">
                  <c:v>14.822371</c:v>
                </c:pt>
                <c:pt idx="1991">
                  <c:v>14.829458000000001</c:v>
                </c:pt>
                <c:pt idx="1992">
                  <c:v>14.836418999999999</c:v>
                </c:pt>
                <c:pt idx="1993">
                  <c:v>14.843406</c:v>
                </c:pt>
                <c:pt idx="1994">
                  <c:v>14.850523000000001</c:v>
                </c:pt>
                <c:pt idx="1995">
                  <c:v>14.857517</c:v>
                </c:pt>
                <c:pt idx="1996">
                  <c:v>14.864386</c:v>
                </c:pt>
                <c:pt idx="1997">
                  <c:v>14.871408000000001</c:v>
                </c:pt>
                <c:pt idx="1998">
                  <c:v>14.878439999999999</c:v>
                </c:pt>
                <c:pt idx="1999">
                  <c:v>14.885543999999999</c:v>
                </c:pt>
                <c:pt idx="2000">
                  <c:v>14.892623</c:v>
                </c:pt>
                <c:pt idx="2001">
                  <c:v>14.899867</c:v>
                </c:pt>
                <c:pt idx="2002">
                  <c:v>14.906936</c:v>
                </c:pt>
                <c:pt idx="2003">
                  <c:v>14.914044000000001</c:v>
                </c:pt>
                <c:pt idx="2004">
                  <c:v>14.921286</c:v>
                </c:pt>
                <c:pt idx="2005">
                  <c:v>14.928508000000001</c:v>
                </c:pt>
                <c:pt idx="2006">
                  <c:v>14.936681999999999</c:v>
                </c:pt>
                <c:pt idx="2007">
                  <c:v>14.943835999999999</c:v>
                </c:pt>
                <c:pt idx="2008">
                  <c:v>14.951173000000001</c:v>
                </c:pt>
                <c:pt idx="2009">
                  <c:v>14.958254</c:v>
                </c:pt>
                <c:pt idx="2010">
                  <c:v>14.965559000000001</c:v>
                </c:pt>
                <c:pt idx="2011">
                  <c:v>14.972706000000001</c:v>
                </c:pt>
                <c:pt idx="2012">
                  <c:v>14.979851999999999</c:v>
                </c:pt>
                <c:pt idx="2013">
                  <c:v>14.987114999999999</c:v>
                </c:pt>
                <c:pt idx="2014">
                  <c:v>14.99424</c:v>
                </c:pt>
                <c:pt idx="2015">
                  <c:v>15.001498</c:v>
                </c:pt>
                <c:pt idx="2016">
                  <c:v>15.008683</c:v>
                </c:pt>
                <c:pt idx="2017">
                  <c:v>15.016992</c:v>
                </c:pt>
                <c:pt idx="2018">
                  <c:v>15.024101999999999</c:v>
                </c:pt>
                <c:pt idx="2019">
                  <c:v>15.031427000000001</c:v>
                </c:pt>
                <c:pt idx="2020">
                  <c:v>15.038648</c:v>
                </c:pt>
                <c:pt idx="2021">
                  <c:v>15.045809</c:v>
                </c:pt>
                <c:pt idx="2022">
                  <c:v>15.053001999999999</c:v>
                </c:pt>
                <c:pt idx="2023">
                  <c:v>15.060359</c:v>
                </c:pt>
                <c:pt idx="2024">
                  <c:v>15.067621000000001</c:v>
                </c:pt>
                <c:pt idx="2025">
                  <c:v>15.074842</c:v>
                </c:pt>
                <c:pt idx="2026">
                  <c:v>15.082048</c:v>
                </c:pt>
                <c:pt idx="2027">
                  <c:v>15.089073000000001</c:v>
                </c:pt>
                <c:pt idx="2028">
                  <c:v>15.097250000000001</c:v>
                </c:pt>
                <c:pt idx="2029">
                  <c:v>15.104444000000001</c:v>
                </c:pt>
                <c:pt idx="2030">
                  <c:v>15.111575</c:v>
                </c:pt>
                <c:pt idx="2031">
                  <c:v>15.118925000000001</c:v>
                </c:pt>
                <c:pt idx="2032">
                  <c:v>15.126134</c:v>
                </c:pt>
                <c:pt idx="2033">
                  <c:v>15.133412999999999</c:v>
                </c:pt>
                <c:pt idx="2034">
                  <c:v>15.140872999999999</c:v>
                </c:pt>
                <c:pt idx="2035">
                  <c:v>15.148107</c:v>
                </c:pt>
                <c:pt idx="2036">
                  <c:v>15.155340000000001</c:v>
                </c:pt>
                <c:pt idx="2037">
                  <c:v>15.162642</c:v>
                </c:pt>
                <c:pt idx="2038">
                  <c:v>15.169779999999999</c:v>
                </c:pt>
                <c:pt idx="2039">
                  <c:v>15.177073</c:v>
                </c:pt>
                <c:pt idx="2040">
                  <c:v>15.184319</c:v>
                </c:pt>
                <c:pt idx="2041">
                  <c:v>15.191596000000001</c:v>
                </c:pt>
                <c:pt idx="2042">
                  <c:v>15.1988</c:v>
                </c:pt>
                <c:pt idx="2043">
                  <c:v>15.206019</c:v>
                </c:pt>
                <c:pt idx="2044">
                  <c:v>15.213196</c:v>
                </c:pt>
                <c:pt idx="2045">
                  <c:v>15.220471</c:v>
                </c:pt>
                <c:pt idx="2046">
                  <c:v>15.227698</c:v>
                </c:pt>
                <c:pt idx="2047">
                  <c:v>15.234969</c:v>
                </c:pt>
                <c:pt idx="2048">
                  <c:v>15.242324999999999</c:v>
                </c:pt>
                <c:pt idx="2049">
                  <c:v>15.249556999999999</c:v>
                </c:pt>
                <c:pt idx="2050">
                  <c:v>15.256802</c:v>
                </c:pt>
                <c:pt idx="2051">
                  <c:v>15.265230000000001</c:v>
                </c:pt>
                <c:pt idx="2052">
                  <c:v>15.272565</c:v>
                </c:pt>
                <c:pt idx="2053">
                  <c:v>15.280003000000001</c:v>
                </c:pt>
                <c:pt idx="2054">
                  <c:v>15.287160999999999</c:v>
                </c:pt>
                <c:pt idx="2055">
                  <c:v>15.294556999999999</c:v>
                </c:pt>
                <c:pt idx="2056">
                  <c:v>15.301812999999999</c:v>
                </c:pt>
                <c:pt idx="2057">
                  <c:v>15.309151999999999</c:v>
                </c:pt>
                <c:pt idx="2058">
                  <c:v>15.31653</c:v>
                </c:pt>
                <c:pt idx="2059">
                  <c:v>15.323998</c:v>
                </c:pt>
                <c:pt idx="2060">
                  <c:v>15.331319000000001</c:v>
                </c:pt>
                <c:pt idx="2061">
                  <c:v>15.338634000000001</c:v>
                </c:pt>
                <c:pt idx="2062">
                  <c:v>15.345988</c:v>
                </c:pt>
                <c:pt idx="2063">
                  <c:v>15.353265</c:v>
                </c:pt>
                <c:pt idx="2064">
                  <c:v>15.360588</c:v>
                </c:pt>
                <c:pt idx="2065">
                  <c:v>15.368103</c:v>
                </c:pt>
                <c:pt idx="2066">
                  <c:v>15.375306999999999</c:v>
                </c:pt>
                <c:pt idx="2067">
                  <c:v>15.38264</c:v>
                </c:pt>
                <c:pt idx="2068">
                  <c:v>15.389889999999999</c:v>
                </c:pt>
                <c:pt idx="2069">
                  <c:v>15.397103</c:v>
                </c:pt>
                <c:pt idx="2070">
                  <c:v>15.404436</c:v>
                </c:pt>
                <c:pt idx="2071">
                  <c:v>15.411667</c:v>
                </c:pt>
                <c:pt idx="2072">
                  <c:v>15.418905000000001</c:v>
                </c:pt>
                <c:pt idx="2073">
                  <c:v>15.426359</c:v>
                </c:pt>
                <c:pt idx="2074">
                  <c:v>15.433630000000001</c:v>
                </c:pt>
                <c:pt idx="2075">
                  <c:v>15.440958999999999</c:v>
                </c:pt>
                <c:pt idx="2076">
                  <c:v>15.448283999999999</c:v>
                </c:pt>
                <c:pt idx="2077">
                  <c:v>15.455613</c:v>
                </c:pt>
                <c:pt idx="2078">
                  <c:v>15.462998000000001</c:v>
                </c:pt>
                <c:pt idx="2079">
                  <c:v>15.470217</c:v>
                </c:pt>
                <c:pt idx="2080">
                  <c:v>15.477613</c:v>
                </c:pt>
                <c:pt idx="2081">
                  <c:v>15.484819</c:v>
                </c:pt>
                <c:pt idx="2082">
                  <c:v>15.492053</c:v>
                </c:pt>
                <c:pt idx="2083">
                  <c:v>15.499146</c:v>
                </c:pt>
                <c:pt idx="2084">
                  <c:v>15.506302</c:v>
                </c:pt>
                <c:pt idx="2085">
                  <c:v>15.514699</c:v>
                </c:pt>
                <c:pt idx="2086">
                  <c:v>15.521839999999999</c:v>
                </c:pt>
                <c:pt idx="2087">
                  <c:v>15.529123</c:v>
                </c:pt>
                <c:pt idx="2088">
                  <c:v>15.536315</c:v>
                </c:pt>
                <c:pt idx="2089">
                  <c:v>15.543666999999999</c:v>
                </c:pt>
                <c:pt idx="2090">
                  <c:v>15.550984</c:v>
                </c:pt>
                <c:pt idx="2091">
                  <c:v>15.558278</c:v>
                </c:pt>
                <c:pt idx="2092">
                  <c:v>15.565614999999999</c:v>
                </c:pt>
                <c:pt idx="2093">
                  <c:v>15.573053</c:v>
                </c:pt>
                <c:pt idx="2094">
                  <c:v>15.580234000000001</c:v>
                </c:pt>
                <c:pt idx="2095">
                  <c:v>15.587543999999999</c:v>
                </c:pt>
                <c:pt idx="2096">
                  <c:v>15.594692</c:v>
                </c:pt>
                <c:pt idx="2097">
                  <c:v>15.602936</c:v>
                </c:pt>
                <c:pt idx="2098">
                  <c:v>15.610105000000001</c:v>
                </c:pt>
                <c:pt idx="2099">
                  <c:v>15.617395999999999</c:v>
                </c:pt>
                <c:pt idx="2100">
                  <c:v>15.624741999999999</c:v>
                </c:pt>
                <c:pt idx="2101">
                  <c:v>15.631944000000001</c:v>
                </c:pt>
                <c:pt idx="2102">
                  <c:v>15.639227999999999</c:v>
                </c:pt>
                <c:pt idx="2103">
                  <c:v>15.646409</c:v>
                </c:pt>
                <c:pt idx="2104">
                  <c:v>15.653801</c:v>
                </c:pt>
                <c:pt idx="2105">
                  <c:v>15.66103</c:v>
                </c:pt>
                <c:pt idx="2106">
                  <c:v>15.668307</c:v>
                </c:pt>
                <c:pt idx="2107">
                  <c:v>15.675513</c:v>
                </c:pt>
                <c:pt idx="2108">
                  <c:v>15.683776</c:v>
                </c:pt>
                <c:pt idx="2109">
                  <c:v>15.691096</c:v>
                </c:pt>
                <c:pt idx="2110">
                  <c:v>15.698319</c:v>
                </c:pt>
                <c:pt idx="2111">
                  <c:v>15.70539</c:v>
                </c:pt>
                <c:pt idx="2112">
                  <c:v>15.712628</c:v>
                </c:pt>
                <c:pt idx="2113">
                  <c:v>15.719996</c:v>
                </c:pt>
                <c:pt idx="2114">
                  <c:v>15.727188</c:v>
                </c:pt>
                <c:pt idx="2115">
                  <c:v>15.734469000000001</c:v>
                </c:pt>
                <c:pt idx="2116">
                  <c:v>15.741861</c:v>
                </c:pt>
                <c:pt idx="2117">
                  <c:v>15.748944</c:v>
                </c:pt>
                <c:pt idx="2118">
                  <c:v>15.756432</c:v>
                </c:pt>
                <c:pt idx="2119">
                  <c:v>15.76484</c:v>
                </c:pt>
                <c:pt idx="2120">
                  <c:v>15.772145999999999</c:v>
                </c:pt>
                <c:pt idx="2121">
                  <c:v>15.779405000000001</c:v>
                </c:pt>
                <c:pt idx="2122">
                  <c:v>15.786726</c:v>
                </c:pt>
                <c:pt idx="2123">
                  <c:v>15.794019</c:v>
                </c:pt>
                <c:pt idx="2124">
                  <c:v>15.801337999999999</c:v>
                </c:pt>
                <c:pt idx="2125">
                  <c:v>15.808611000000001</c:v>
                </c:pt>
                <c:pt idx="2126">
                  <c:v>15.815868999999999</c:v>
                </c:pt>
                <c:pt idx="2127">
                  <c:v>15.823181999999999</c:v>
                </c:pt>
                <c:pt idx="2128">
                  <c:v>15.830413</c:v>
                </c:pt>
                <c:pt idx="2129">
                  <c:v>15.837851000000001</c:v>
                </c:pt>
                <c:pt idx="2130">
                  <c:v>15.845211000000001</c:v>
                </c:pt>
                <c:pt idx="2131">
                  <c:v>15.853586</c:v>
                </c:pt>
                <c:pt idx="2132">
                  <c:v>15.860977999999999</c:v>
                </c:pt>
                <c:pt idx="2133">
                  <c:v>15.868214999999999</c:v>
                </c:pt>
                <c:pt idx="2134">
                  <c:v>15.875405000000001</c:v>
                </c:pt>
                <c:pt idx="2135">
                  <c:v>15.882661000000001</c:v>
                </c:pt>
                <c:pt idx="2136">
                  <c:v>15.889926000000001</c:v>
                </c:pt>
                <c:pt idx="2137">
                  <c:v>15.897159</c:v>
                </c:pt>
                <c:pt idx="2138">
                  <c:v>15.904297</c:v>
                </c:pt>
                <c:pt idx="2139">
                  <c:v>15.911467</c:v>
                </c:pt>
                <c:pt idx="2140">
                  <c:v>15.918811</c:v>
                </c:pt>
                <c:pt idx="2141">
                  <c:v>15.926105</c:v>
                </c:pt>
                <c:pt idx="2142">
                  <c:v>15.934524</c:v>
                </c:pt>
                <c:pt idx="2143">
                  <c:v>15.941867</c:v>
                </c:pt>
                <c:pt idx="2144">
                  <c:v>15.948978</c:v>
                </c:pt>
                <c:pt idx="2145">
                  <c:v>15.956234</c:v>
                </c:pt>
                <c:pt idx="2146">
                  <c:v>15.963526</c:v>
                </c:pt>
                <c:pt idx="2147">
                  <c:v>15.970708999999999</c:v>
                </c:pt>
                <c:pt idx="2148">
                  <c:v>15.977886</c:v>
                </c:pt>
                <c:pt idx="2149">
                  <c:v>15.985137999999999</c:v>
                </c:pt>
                <c:pt idx="2150">
                  <c:v>15.992326</c:v>
                </c:pt>
                <c:pt idx="2151">
                  <c:v>15.999675999999999</c:v>
                </c:pt>
                <c:pt idx="2152">
                  <c:v>16.006982000000001</c:v>
                </c:pt>
                <c:pt idx="2153">
                  <c:v>16.015324</c:v>
                </c:pt>
                <c:pt idx="2154">
                  <c:v>16.022532000000002</c:v>
                </c:pt>
                <c:pt idx="2155">
                  <c:v>16.029751000000001</c:v>
                </c:pt>
                <c:pt idx="2156">
                  <c:v>16.037122</c:v>
                </c:pt>
                <c:pt idx="2157">
                  <c:v>16.044333999999999</c:v>
                </c:pt>
                <c:pt idx="2158">
                  <c:v>16.051628000000001</c:v>
                </c:pt>
                <c:pt idx="2159">
                  <c:v>16.058873999999999</c:v>
                </c:pt>
                <c:pt idx="2160">
                  <c:v>16.066063</c:v>
                </c:pt>
                <c:pt idx="2161">
                  <c:v>16.073447000000002</c:v>
                </c:pt>
                <c:pt idx="2162">
                  <c:v>16.080880000000001</c:v>
                </c:pt>
                <c:pt idx="2163">
                  <c:v>16.088051</c:v>
                </c:pt>
                <c:pt idx="2164">
                  <c:v>16.095447</c:v>
                </c:pt>
                <c:pt idx="2165">
                  <c:v>16.102723999999998</c:v>
                </c:pt>
                <c:pt idx="2166">
                  <c:v>16.110029999999998</c:v>
                </c:pt>
                <c:pt idx="2167">
                  <c:v>16.117419999999999</c:v>
                </c:pt>
                <c:pt idx="2168">
                  <c:v>16.12472</c:v>
                </c:pt>
                <c:pt idx="2169">
                  <c:v>16.132221999999999</c:v>
                </c:pt>
                <c:pt idx="2170">
                  <c:v>16.139396999999999</c:v>
                </c:pt>
                <c:pt idx="2171">
                  <c:v>16.146616999999999</c:v>
                </c:pt>
                <c:pt idx="2172">
                  <c:v>16.153905000000002</c:v>
                </c:pt>
                <c:pt idx="2173">
                  <c:v>16.161380000000001</c:v>
                </c:pt>
                <c:pt idx="2174">
                  <c:v>16.168531999999999</c:v>
                </c:pt>
                <c:pt idx="2175">
                  <c:v>16.17578</c:v>
                </c:pt>
                <c:pt idx="2176">
                  <c:v>16.184213</c:v>
                </c:pt>
                <c:pt idx="2177">
                  <c:v>16.191649000000002</c:v>
                </c:pt>
                <c:pt idx="2178">
                  <c:v>16.198747000000001</c:v>
                </c:pt>
                <c:pt idx="2179">
                  <c:v>16.205960999999999</c:v>
                </c:pt>
                <c:pt idx="2180">
                  <c:v>16.213159000000001</c:v>
                </c:pt>
                <c:pt idx="2181">
                  <c:v>16.220413000000001</c:v>
                </c:pt>
                <c:pt idx="2182">
                  <c:v>16.227584</c:v>
                </c:pt>
                <c:pt idx="2183">
                  <c:v>16.234940999999999</c:v>
                </c:pt>
                <c:pt idx="2184">
                  <c:v>16.242177999999999</c:v>
                </c:pt>
                <c:pt idx="2185">
                  <c:v>16.249248999999999</c:v>
                </c:pt>
                <c:pt idx="2186">
                  <c:v>16.256437999999999</c:v>
                </c:pt>
                <c:pt idx="2187">
                  <c:v>16.264779999999998</c:v>
                </c:pt>
                <c:pt idx="2188">
                  <c:v>16.272009000000001</c:v>
                </c:pt>
                <c:pt idx="2189">
                  <c:v>16.279247000000002</c:v>
                </c:pt>
                <c:pt idx="2190">
                  <c:v>16.286376000000001</c:v>
                </c:pt>
                <c:pt idx="2191">
                  <c:v>16.293569999999999</c:v>
                </c:pt>
                <c:pt idx="2192">
                  <c:v>16.300806999999999</c:v>
                </c:pt>
                <c:pt idx="2193">
                  <c:v>16.307943000000002</c:v>
                </c:pt>
                <c:pt idx="2194">
                  <c:v>16.315411000000001</c:v>
                </c:pt>
                <c:pt idx="2195">
                  <c:v>16.322652999999999</c:v>
                </c:pt>
                <c:pt idx="2196">
                  <c:v>16.329861000000001</c:v>
                </c:pt>
                <c:pt idx="2197">
                  <c:v>16.337095000000001</c:v>
                </c:pt>
                <c:pt idx="2198">
                  <c:v>16.344404999999998</c:v>
                </c:pt>
                <c:pt idx="2199">
                  <c:v>16.352751000000001</c:v>
                </c:pt>
                <c:pt idx="2200">
                  <c:v>16.359988000000001</c:v>
                </c:pt>
                <c:pt idx="2201">
                  <c:v>16.367234</c:v>
                </c:pt>
                <c:pt idx="2202">
                  <c:v>16.374410999999998</c:v>
                </c:pt>
                <c:pt idx="2203">
                  <c:v>16.381795</c:v>
                </c:pt>
                <c:pt idx="2204">
                  <c:v>16.389053000000001</c:v>
                </c:pt>
                <c:pt idx="2205">
                  <c:v>16.396397</c:v>
                </c:pt>
                <c:pt idx="2206">
                  <c:v>16.403661</c:v>
                </c:pt>
                <c:pt idx="2207">
                  <c:v>16.411000999999999</c:v>
                </c:pt>
                <c:pt idx="2208">
                  <c:v>16.418222</c:v>
                </c:pt>
                <c:pt idx="2209">
                  <c:v>16.42558</c:v>
                </c:pt>
                <c:pt idx="2210">
                  <c:v>16.433931999999999</c:v>
                </c:pt>
                <c:pt idx="2211">
                  <c:v>16.441222</c:v>
                </c:pt>
                <c:pt idx="2212">
                  <c:v>16.448478000000001</c:v>
                </c:pt>
                <c:pt idx="2213">
                  <c:v>16.455860999999999</c:v>
                </c:pt>
                <c:pt idx="2214">
                  <c:v>16.463062999999998</c:v>
                </c:pt>
                <c:pt idx="2215">
                  <c:v>16.470268000000001</c:v>
                </c:pt>
                <c:pt idx="2216">
                  <c:v>16.477536000000001</c:v>
                </c:pt>
                <c:pt idx="2217">
                  <c:v>16.484728</c:v>
                </c:pt>
                <c:pt idx="2218">
                  <c:v>16.492004999999999</c:v>
                </c:pt>
                <c:pt idx="2219">
                  <c:v>16.499184</c:v>
                </c:pt>
                <c:pt idx="2220">
                  <c:v>16.506485999999999</c:v>
                </c:pt>
                <c:pt idx="2221">
                  <c:v>16.514856999999999</c:v>
                </c:pt>
                <c:pt idx="2222">
                  <c:v>16.522086000000002</c:v>
                </c:pt>
                <c:pt idx="2223">
                  <c:v>16.529160999999998</c:v>
                </c:pt>
                <c:pt idx="2224">
                  <c:v>16.536263000000002</c:v>
                </c:pt>
                <c:pt idx="2225">
                  <c:v>16.543541000000001</c:v>
                </c:pt>
                <c:pt idx="2226">
                  <c:v>16.550837000000001</c:v>
                </c:pt>
                <c:pt idx="2227">
                  <c:v>16.557993</c:v>
                </c:pt>
                <c:pt idx="2228">
                  <c:v>16.565299</c:v>
                </c:pt>
                <c:pt idx="2229">
                  <c:v>16.572568</c:v>
                </c:pt>
                <c:pt idx="2230">
                  <c:v>16.579986999999999</c:v>
                </c:pt>
                <c:pt idx="2231">
                  <c:v>16.58728</c:v>
                </c:pt>
                <c:pt idx="2232">
                  <c:v>16.594618000000001</c:v>
                </c:pt>
                <c:pt idx="2233">
                  <c:v>16.603069999999999</c:v>
                </c:pt>
                <c:pt idx="2234">
                  <c:v>16.610401</c:v>
                </c:pt>
                <c:pt idx="2235">
                  <c:v>16.617667999999998</c:v>
                </c:pt>
                <c:pt idx="2236">
                  <c:v>16.625139000000001</c:v>
                </c:pt>
                <c:pt idx="2237">
                  <c:v>16.632476</c:v>
                </c:pt>
                <c:pt idx="2238">
                  <c:v>16.639742999999999</c:v>
                </c:pt>
                <c:pt idx="2239">
                  <c:v>16.646999000000001</c:v>
                </c:pt>
                <c:pt idx="2240">
                  <c:v>16.654266</c:v>
                </c:pt>
                <c:pt idx="2241">
                  <c:v>16.661455</c:v>
                </c:pt>
                <c:pt idx="2242">
                  <c:v>16.668769999999999</c:v>
                </c:pt>
                <c:pt idx="2243">
                  <c:v>16.675947000000001</c:v>
                </c:pt>
                <c:pt idx="2244">
                  <c:v>16.684462</c:v>
                </c:pt>
                <c:pt idx="2245">
                  <c:v>16.691797000000001</c:v>
                </c:pt>
                <c:pt idx="2246">
                  <c:v>16.699148999999998</c:v>
                </c:pt>
                <c:pt idx="2247">
                  <c:v>16.706423999999998</c:v>
                </c:pt>
                <c:pt idx="2248">
                  <c:v>16.713581999999999</c:v>
                </c:pt>
                <c:pt idx="2249">
                  <c:v>16.720876000000001</c:v>
                </c:pt>
                <c:pt idx="2250">
                  <c:v>16.728114000000001</c:v>
                </c:pt>
                <c:pt idx="2251">
                  <c:v>16.735337000000001</c:v>
                </c:pt>
                <c:pt idx="2252">
                  <c:v>16.742508999999998</c:v>
                </c:pt>
                <c:pt idx="2253">
                  <c:v>16.749568</c:v>
                </c:pt>
                <c:pt idx="2254">
                  <c:v>16.756809000000001</c:v>
                </c:pt>
                <c:pt idx="2255">
                  <c:v>16.764951</c:v>
                </c:pt>
                <c:pt idx="2256">
                  <c:v>16.772262000000001</c:v>
                </c:pt>
                <c:pt idx="2257">
                  <c:v>16.779516000000001</c:v>
                </c:pt>
                <c:pt idx="2258">
                  <c:v>16.786670000000001</c:v>
                </c:pt>
                <c:pt idx="2259">
                  <c:v>16.793828000000001</c:v>
                </c:pt>
                <c:pt idx="2260">
                  <c:v>16.800958999999999</c:v>
                </c:pt>
                <c:pt idx="2261">
                  <c:v>16.808145</c:v>
                </c:pt>
                <c:pt idx="2262">
                  <c:v>16.815498999999999</c:v>
                </c:pt>
                <c:pt idx="2263">
                  <c:v>16.822745000000001</c:v>
                </c:pt>
                <c:pt idx="2264">
                  <c:v>16.82987</c:v>
                </c:pt>
                <c:pt idx="2265">
                  <c:v>16.837024</c:v>
                </c:pt>
                <c:pt idx="2266">
                  <c:v>16.844201000000002</c:v>
                </c:pt>
                <c:pt idx="2267">
                  <c:v>16.852506999999999</c:v>
                </c:pt>
                <c:pt idx="2268">
                  <c:v>16.859783</c:v>
                </c:pt>
                <c:pt idx="2269">
                  <c:v>16.867066000000001</c:v>
                </c:pt>
                <c:pt idx="2270">
                  <c:v>16.874316</c:v>
                </c:pt>
                <c:pt idx="2271">
                  <c:v>16.881474000000001</c:v>
                </c:pt>
                <c:pt idx="2272">
                  <c:v>16.888774000000002</c:v>
                </c:pt>
                <c:pt idx="2273">
                  <c:v>16.895999</c:v>
                </c:pt>
                <c:pt idx="2274">
                  <c:v>16.903209</c:v>
                </c:pt>
                <c:pt idx="2275">
                  <c:v>16.910360000000001</c:v>
                </c:pt>
                <c:pt idx="2276">
                  <c:v>16.917643000000002</c:v>
                </c:pt>
                <c:pt idx="2277">
                  <c:v>16.924795</c:v>
                </c:pt>
                <c:pt idx="2278">
                  <c:v>16.931961999999999</c:v>
                </c:pt>
                <c:pt idx="2279">
                  <c:v>16.939215999999998</c:v>
                </c:pt>
                <c:pt idx="2280">
                  <c:v>16.946432000000001</c:v>
                </c:pt>
                <c:pt idx="2281">
                  <c:v>16.953699</c:v>
                </c:pt>
                <c:pt idx="2282">
                  <c:v>16.961020000000001</c:v>
                </c:pt>
                <c:pt idx="2283">
                  <c:v>16.968143000000001</c:v>
                </c:pt>
                <c:pt idx="2284">
                  <c:v>16.975397000000001</c:v>
                </c:pt>
                <c:pt idx="2285">
                  <c:v>16.982596999999998</c:v>
                </c:pt>
                <c:pt idx="2286">
                  <c:v>16.990037000000001</c:v>
                </c:pt>
                <c:pt idx="2287">
                  <c:v>16.997312000000001</c:v>
                </c:pt>
                <c:pt idx="2288">
                  <c:v>17.004563999999998</c:v>
                </c:pt>
                <c:pt idx="2289">
                  <c:v>17.011941</c:v>
                </c:pt>
                <c:pt idx="2290">
                  <c:v>17.020197</c:v>
                </c:pt>
                <c:pt idx="2291">
                  <c:v>17.027463999999998</c:v>
                </c:pt>
                <c:pt idx="2292">
                  <c:v>17.034687000000002</c:v>
                </c:pt>
                <c:pt idx="2293">
                  <c:v>17.041812</c:v>
                </c:pt>
                <c:pt idx="2294">
                  <c:v>17.048945</c:v>
                </c:pt>
                <c:pt idx="2295">
                  <c:v>17.056072</c:v>
                </c:pt>
                <c:pt idx="2296">
                  <c:v>17.063396999999998</c:v>
                </c:pt>
                <c:pt idx="2297">
                  <c:v>17.070499000000002</c:v>
                </c:pt>
                <c:pt idx="2298">
                  <c:v>17.077663999999999</c:v>
                </c:pt>
                <c:pt idx="2299">
                  <c:v>17.084799</c:v>
                </c:pt>
                <c:pt idx="2300">
                  <c:v>17.092127999999999</c:v>
                </c:pt>
                <c:pt idx="2301">
                  <c:v>17.100473999999998</c:v>
                </c:pt>
                <c:pt idx="2302">
                  <c:v>17.107700999999999</c:v>
                </c:pt>
                <c:pt idx="2303">
                  <c:v>17.114934999999999</c:v>
                </c:pt>
                <c:pt idx="2304">
                  <c:v>17.122146999999998</c:v>
                </c:pt>
                <c:pt idx="2305">
                  <c:v>17.129432999999999</c:v>
                </c:pt>
                <c:pt idx="2306">
                  <c:v>17.136565999999998</c:v>
                </c:pt>
                <c:pt idx="2307">
                  <c:v>17.143837000000001</c:v>
                </c:pt>
                <c:pt idx="2308">
                  <c:v>17.151176</c:v>
                </c:pt>
                <c:pt idx="2309">
                  <c:v>17.158367999999999</c:v>
                </c:pt>
                <c:pt idx="2310">
                  <c:v>17.165572000000001</c:v>
                </c:pt>
                <c:pt idx="2311">
                  <c:v>17.172734999999999</c:v>
                </c:pt>
                <c:pt idx="2312">
                  <c:v>17.180126000000001</c:v>
                </c:pt>
                <c:pt idx="2313">
                  <c:v>17.187370000000001</c:v>
                </c:pt>
                <c:pt idx="2314">
                  <c:v>17.194680000000002</c:v>
                </c:pt>
                <c:pt idx="2315">
                  <c:v>17.201872000000002</c:v>
                </c:pt>
                <c:pt idx="2316">
                  <c:v>17.209287</c:v>
                </c:pt>
                <c:pt idx="2317">
                  <c:v>17.216535</c:v>
                </c:pt>
                <c:pt idx="2318">
                  <c:v>17.223929999999999</c:v>
                </c:pt>
                <c:pt idx="2319">
                  <c:v>17.231233</c:v>
                </c:pt>
                <c:pt idx="2320">
                  <c:v>17.238569999999999</c:v>
                </c:pt>
                <c:pt idx="2321">
                  <c:v>17.245749</c:v>
                </c:pt>
                <c:pt idx="2322">
                  <c:v>17.252815999999999</c:v>
                </c:pt>
                <c:pt idx="2323">
                  <c:v>17.259934999999999</c:v>
                </c:pt>
                <c:pt idx="2324">
                  <c:v>17.268304000000001</c:v>
                </c:pt>
                <c:pt idx="2325">
                  <c:v>17.27543</c:v>
                </c:pt>
                <c:pt idx="2326">
                  <c:v>17.282620000000001</c:v>
                </c:pt>
                <c:pt idx="2327">
                  <c:v>17.289762</c:v>
                </c:pt>
                <c:pt idx="2328">
                  <c:v>17.296925999999999</c:v>
                </c:pt>
                <c:pt idx="2329">
                  <c:v>17.304130000000001</c:v>
                </c:pt>
                <c:pt idx="2330">
                  <c:v>17.311461999999999</c:v>
                </c:pt>
                <c:pt idx="2331">
                  <c:v>17.318714</c:v>
                </c:pt>
                <c:pt idx="2332">
                  <c:v>17.326087000000001</c:v>
                </c:pt>
                <c:pt idx="2333">
                  <c:v>17.333241000000001</c:v>
                </c:pt>
                <c:pt idx="2334">
                  <c:v>17.340461999999999</c:v>
                </c:pt>
                <c:pt idx="2335">
                  <c:v>17.348732999999999</c:v>
                </c:pt>
                <c:pt idx="2336">
                  <c:v>17.355907999999999</c:v>
                </c:pt>
                <c:pt idx="2337">
                  <c:v>17.363239</c:v>
                </c:pt>
                <c:pt idx="2338">
                  <c:v>17.370374000000002</c:v>
                </c:pt>
                <c:pt idx="2339">
                  <c:v>17.377647</c:v>
                </c:pt>
                <c:pt idx="2340">
                  <c:v>17.384868000000001</c:v>
                </c:pt>
                <c:pt idx="2341">
                  <c:v>17.392087</c:v>
                </c:pt>
                <c:pt idx="2342">
                  <c:v>17.399376</c:v>
                </c:pt>
                <c:pt idx="2343">
                  <c:v>17.406616</c:v>
                </c:pt>
                <c:pt idx="2344">
                  <c:v>17.413824000000002</c:v>
                </c:pt>
                <c:pt idx="2345">
                  <c:v>17.421112000000001</c:v>
                </c:pt>
                <c:pt idx="2346">
                  <c:v>17.428356000000001</c:v>
                </c:pt>
                <c:pt idx="2347">
                  <c:v>17.436717999999999</c:v>
                </c:pt>
                <c:pt idx="2348">
                  <c:v>17.444022</c:v>
                </c:pt>
                <c:pt idx="2349">
                  <c:v>17.451298999999999</c:v>
                </c:pt>
                <c:pt idx="2350">
                  <c:v>17.458535000000001</c:v>
                </c:pt>
                <c:pt idx="2351">
                  <c:v>17.465883000000002</c:v>
                </c:pt>
                <c:pt idx="2352">
                  <c:v>17.473026000000001</c:v>
                </c:pt>
                <c:pt idx="2353">
                  <c:v>17.480157999999999</c:v>
                </c:pt>
                <c:pt idx="2354">
                  <c:v>17.487151000000001</c:v>
                </c:pt>
                <c:pt idx="2355">
                  <c:v>17.494347000000001</c:v>
                </c:pt>
                <c:pt idx="2356">
                  <c:v>17.501524</c:v>
                </c:pt>
                <c:pt idx="2357">
                  <c:v>17.508579000000001</c:v>
                </c:pt>
                <c:pt idx="2358">
                  <c:v>17.515681000000001</c:v>
                </c:pt>
                <c:pt idx="2359">
                  <c:v>17.522704000000001</c:v>
                </c:pt>
                <c:pt idx="2360">
                  <c:v>17.529945000000001</c:v>
                </c:pt>
                <c:pt idx="2361">
                  <c:v>17.537133000000001</c:v>
                </c:pt>
                <c:pt idx="2362">
                  <c:v>17.544405999999999</c:v>
                </c:pt>
                <c:pt idx="2363">
                  <c:v>17.551742999999998</c:v>
                </c:pt>
                <c:pt idx="2364">
                  <c:v>17.558942999999999</c:v>
                </c:pt>
                <c:pt idx="2365">
                  <c:v>17.566238999999999</c:v>
                </c:pt>
                <c:pt idx="2366">
                  <c:v>17.573416000000002</c:v>
                </c:pt>
                <c:pt idx="2367">
                  <c:v>17.580689</c:v>
                </c:pt>
                <c:pt idx="2368">
                  <c:v>17.587989</c:v>
                </c:pt>
                <c:pt idx="2369">
                  <c:v>17.595189000000001</c:v>
                </c:pt>
                <c:pt idx="2370">
                  <c:v>17.603491000000002</c:v>
                </c:pt>
                <c:pt idx="2371">
                  <c:v>17.610600000000002</c:v>
                </c:pt>
                <c:pt idx="2372">
                  <c:v>17.617874</c:v>
                </c:pt>
                <c:pt idx="2373">
                  <c:v>17.625056000000001</c:v>
                </c:pt>
                <c:pt idx="2374">
                  <c:v>17.632401000000002</c:v>
                </c:pt>
                <c:pt idx="2375">
                  <c:v>17.639516</c:v>
                </c:pt>
                <c:pt idx="2376">
                  <c:v>17.646723999999999</c:v>
                </c:pt>
                <c:pt idx="2377">
                  <c:v>17.654015999999999</c:v>
                </c:pt>
                <c:pt idx="2378">
                  <c:v>17.661085</c:v>
                </c:pt>
                <c:pt idx="2379">
                  <c:v>17.668147000000001</c:v>
                </c:pt>
                <c:pt idx="2380">
                  <c:v>17.675456000000001</c:v>
                </c:pt>
                <c:pt idx="2381">
                  <c:v>17.682741</c:v>
                </c:pt>
                <c:pt idx="2382">
                  <c:v>17.689717999999999</c:v>
                </c:pt>
                <c:pt idx="2383">
                  <c:v>17.696977</c:v>
                </c:pt>
                <c:pt idx="2384">
                  <c:v>17.704045000000001</c:v>
                </c:pt>
                <c:pt idx="2385">
                  <c:v>17.711151999999998</c:v>
                </c:pt>
                <c:pt idx="2386">
                  <c:v>17.718209999999999</c:v>
                </c:pt>
                <c:pt idx="2387">
                  <c:v>17.725358</c:v>
                </c:pt>
                <c:pt idx="2388">
                  <c:v>17.732365999999999</c:v>
                </c:pt>
                <c:pt idx="2389">
                  <c:v>17.739477000000001</c:v>
                </c:pt>
                <c:pt idx="2390">
                  <c:v>17.746479000000001</c:v>
                </c:pt>
                <c:pt idx="2391">
                  <c:v>17.753533000000001</c:v>
                </c:pt>
                <c:pt idx="2392">
                  <c:v>17.760604000000001</c:v>
                </c:pt>
                <c:pt idx="2393">
                  <c:v>17.767634999999999</c:v>
                </c:pt>
                <c:pt idx="2394">
                  <c:v>17.774664000000001</c:v>
                </c:pt>
                <c:pt idx="2395">
                  <c:v>17.781607999999999</c:v>
                </c:pt>
                <c:pt idx="2396">
                  <c:v>17.788675000000001</c:v>
                </c:pt>
                <c:pt idx="2397">
                  <c:v>17.795629000000002</c:v>
                </c:pt>
                <c:pt idx="2398">
                  <c:v>17.802755999999999</c:v>
                </c:pt>
                <c:pt idx="2399">
                  <c:v>17.809704</c:v>
                </c:pt>
                <c:pt idx="2400">
                  <c:v>17.816811999999999</c:v>
                </c:pt>
                <c:pt idx="2401">
                  <c:v>17.823791</c:v>
                </c:pt>
                <c:pt idx="2402">
                  <c:v>17.830741</c:v>
                </c:pt>
                <c:pt idx="2403">
                  <c:v>17.837837</c:v>
                </c:pt>
                <c:pt idx="2404">
                  <c:v>17.844777000000001</c:v>
                </c:pt>
                <c:pt idx="2405">
                  <c:v>17.852830999999998</c:v>
                </c:pt>
                <c:pt idx="2406">
                  <c:v>17.859883</c:v>
                </c:pt>
                <c:pt idx="2407">
                  <c:v>17.866807999999999</c:v>
                </c:pt>
                <c:pt idx="2408">
                  <c:v>17.873861999999999</c:v>
                </c:pt>
                <c:pt idx="2409">
                  <c:v>17.880927</c:v>
                </c:pt>
                <c:pt idx="2410">
                  <c:v>17.887803999999999</c:v>
                </c:pt>
                <c:pt idx="2411">
                  <c:v>17.894749999999998</c:v>
                </c:pt>
                <c:pt idx="2412">
                  <c:v>17.901717999999999</c:v>
                </c:pt>
                <c:pt idx="2413">
                  <c:v>17.908712000000001</c:v>
                </c:pt>
                <c:pt idx="2414">
                  <c:v>17.915655999999998</c:v>
                </c:pt>
                <c:pt idx="2415">
                  <c:v>17.922547000000002</c:v>
                </c:pt>
                <c:pt idx="2416">
                  <c:v>17.929548</c:v>
                </c:pt>
                <c:pt idx="2417">
                  <c:v>17.936512</c:v>
                </c:pt>
                <c:pt idx="2418">
                  <c:v>17.943445000000001</c:v>
                </c:pt>
                <c:pt idx="2419">
                  <c:v>17.950375000000001</c:v>
                </c:pt>
                <c:pt idx="2420">
                  <c:v>17.957418000000001</c:v>
                </c:pt>
                <c:pt idx="2421">
                  <c:v>17.964395</c:v>
                </c:pt>
                <c:pt idx="2422">
                  <c:v>17.971339</c:v>
                </c:pt>
                <c:pt idx="2423">
                  <c:v>17.978480999999999</c:v>
                </c:pt>
                <c:pt idx="2424">
                  <c:v>17.985523000000001</c:v>
                </c:pt>
                <c:pt idx="2425">
                  <c:v>17.992436999999999</c:v>
                </c:pt>
                <c:pt idx="2426">
                  <c:v>17.999538999999999</c:v>
                </c:pt>
                <c:pt idx="2427">
                  <c:v>18.006603999999999</c:v>
                </c:pt>
                <c:pt idx="2428">
                  <c:v>18.014793000000001</c:v>
                </c:pt>
                <c:pt idx="2429">
                  <c:v>18.021823000000001</c:v>
                </c:pt>
                <c:pt idx="2430">
                  <c:v>18.028858</c:v>
                </c:pt>
                <c:pt idx="2431">
                  <c:v>18.035858000000001</c:v>
                </c:pt>
                <c:pt idx="2432">
                  <c:v>18.043118</c:v>
                </c:pt>
                <c:pt idx="2433">
                  <c:v>18.050221000000001</c:v>
                </c:pt>
                <c:pt idx="2434">
                  <c:v>18.057220999999998</c:v>
                </c:pt>
                <c:pt idx="2435">
                  <c:v>18.064150000000001</c:v>
                </c:pt>
                <c:pt idx="2436">
                  <c:v>18.071358</c:v>
                </c:pt>
                <c:pt idx="2437">
                  <c:v>18.078291</c:v>
                </c:pt>
                <c:pt idx="2438">
                  <c:v>18.085308000000001</c:v>
                </c:pt>
                <c:pt idx="2439">
                  <c:v>18.092358000000001</c:v>
                </c:pt>
                <c:pt idx="2440">
                  <c:v>18.099537000000002</c:v>
                </c:pt>
                <c:pt idx="2441">
                  <c:v>18.106458</c:v>
                </c:pt>
                <c:pt idx="2442">
                  <c:v>18.113472999999999</c:v>
                </c:pt>
                <c:pt idx="2443">
                  <c:v>18.120626999999999</c:v>
                </c:pt>
                <c:pt idx="2444">
                  <c:v>18.127718000000002</c:v>
                </c:pt>
                <c:pt idx="2445">
                  <c:v>18.134898</c:v>
                </c:pt>
                <c:pt idx="2446">
                  <c:v>18.141952</c:v>
                </c:pt>
                <c:pt idx="2447">
                  <c:v>18.149128999999999</c:v>
                </c:pt>
                <c:pt idx="2448">
                  <c:v>18.156383000000002</c:v>
                </c:pt>
                <c:pt idx="2449">
                  <c:v>18.163491</c:v>
                </c:pt>
                <c:pt idx="2450">
                  <c:v>18.170652</c:v>
                </c:pt>
                <c:pt idx="2451">
                  <c:v>18.177764</c:v>
                </c:pt>
                <c:pt idx="2452">
                  <c:v>18.184823000000002</c:v>
                </c:pt>
                <c:pt idx="2453">
                  <c:v>18.191943999999999</c:v>
                </c:pt>
                <c:pt idx="2454">
                  <c:v>18.199083000000002</c:v>
                </c:pt>
                <c:pt idx="2455">
                  <c:v>18.206316000000001</c:v>
                </c:pt>
                <c:pt idx="2456">
                  <c:v>18.213515999999998</c:v>
                </c:pt>
                <c:pt idx="2457">
                  <c:v>18.220645999999999</c:v>
                </c:pt>
                <c:pt idx="2458">
                  <c:v>18.227687</c:v>
                </c:pt>
                <c:pt idx="2459">
                  <c:v>18.234756000000001</c:v>
                </c:pt>
                <c:pt idx="2460">
                  <c:v>18.241959999999999</c:v>
                </c:pt>
                <c:pt idx="2461">
                  <c:v>18.249072999999999</c:v>
                </c:pt>
                <c:pt idx="2462">
                  <c:v>18.256371000000001</c:v>
                </c:pt>
                <c:pt idx="2463">
                  <c:v>18.264568000000001</c:v>
                </c:pt>
                <c:pt idx="2464">
                  <c:v>18.271712000000001</c:v>
                </c:pt>
                <c:pt idx="2465">
                  <c:v>18.278921</c:v>
                </c:pt>
                <c:pt idx="2466">
                  <c:v>18.286096000000001</c:v>
                </c:pt>
                <c:pt idx="2467">
                  <c:v>18.293206000000001</c:v>
                </c:pt>
                <c:pt idx="2468">
                  <c:v>18.300308000000001</c:v>
                </c:pt>
                <c:pt idx="2469">
                  <c:v>18.307475</c:v>
                </c:pt>
                <c:pt idx="2470">
                  <c:v>18.314664</c:v>
                </c:pt>
                <c:pt idx="2471">
                  <c:v>18.321812000000001</c:v>
                </c:pt>
                <c:pt idx="2472">
                  <c:v>18.328996</c:v>
                </c:pt>
                <c:pt idx="2473">
                  <c:v>18.336133</c:v>
                </c:pt>
                <c:pt idx="2474">
                  <c:v>18.343326999999999</c:v>
                </c:pt>
                <c:pt idx="2475">
                  <c:v>18.351424999999999</c:v>
                </c:pt>
                <c:pt idx="2476">
                  <c:v>18.358546</c:v>
                </c:pt>
                <c:pt idx="2477">
                  <c:v>18.365694000000001</c:v>
                </c:pt>
                <c:pt idx="2478">
                  <c:v>18.372823</c:v>
                </c:pt>
                <c:pt idx="2479">
                  <c:v>18.380034999999999</c:v>
                </c:pt>
                <c:pt idx="2480">
                  <c:v>18.387035000000001</c:v>
                </c:pt>
                <c:pt idx="2481">
                  <c:v>18.394317000000001</c:v>
                </c:pt>
                <c:pt idx="2482">
                  <c:v>18.401357999999998</c:v>
                </c:pt>
                <c:pt idx="2483">
                  <c:v>18.408577000000001</c:v>
                </c:pt>
                <c:pt idx="2484">
                  <c:v>18.415679000000001</c:v>
                </c:pt>
                <c:pt idx="2485">
                  <c:v>18.422917000000002</c:v>
                </c:pt>
                <c:pt idx="2486">
                  <c:v>18.430067000000001</c:v>
                </c:pt>
                <c:pt idx="2487">
                  <c:v>18.43721</c:v>
                </c:pt>
                <c:pt idx="2488">
                  <c:v>18.444507999999999</c:v>
                </c:pt>
                <c:pt idx="2489">
                  <c:v>18.451858000000001</c:v>
                </c:pt>
                <c:pt idx="2490">
                  <c:v>18.459004</c:v>
                </c:pt>
                <c:pt idx="2491">
                  <c:v>18.466214000000001</c:v>
                </c:pt>
                <c:pt idx="2492">
                  <c:v>18.473381</c:v>
                </c:pt>
                <c:pt idx="2493">
                  <c:v>18.480408000000001</c:v>
                </c:pt>
                <c:pt idx="2494">
                  <c:v>18.487729000000002</c:v>
                </c:pt>
                <c:pt idx="2495">
                  <c:v>18.49485</c:v>
                </c:pt>
                <c:pt idx="2496">
                  <c:v>18.502019000000001</c:v>
                </c:pt>
                <c:pt idx="2497">
                  <c:v>18.509208000000001</c:v>
                </c:pt>
                <c:pt idx="2498">
                  <c:v>18.517361999999999</c:v>
                </c:pt>
                <c:pt idx="2499">
                  <c:v>18.524529000000001</c:v>
                </c:pt>
                <c:pt idx="2500">
                  <c:v>18.531725000000002</c:v>
                </c:pt>
                <c:pt idx="2501">
                  <c:v>18.538997999999999</c:v>
                </c:pt>
                <c:pt idx="2502">
                  <c:v>18.546250000000001</c:v>
                </c:pt>
                <c:pt idx="2503">
                  <c:v>18.553460000000001</c:v>
                </c:pt>
                <c:pt idx="2504">
                  <c:v>18.560652000000001</c:v>
                </c:pt>
                <c:pt idx="2505">
                  <c:v>18.567864</c:v>
                </c:pt>
                <c:pt idx="2506">
                  <c:v>18.575119000000001</c:v>
                </c:pt>
                <c:pt idx="2507">
                  <c:v>18.582180999999999</c:v>
                </c:pt>
                <c:pt idx="2508">
                  <c:v>18.589372999999998</c:v>
                </c:pt>
                <c:pt idx="2509">
                  <c:v>18.596519000000001</c:v>
                </c:pt>
                <c:pt idx="2510">
                  <c:v>18.603646000000001</c:v>
                </c:pt>
                <c:pt idx="2511">
                  <c:v>18.610824999999998</c:v>
                </c:pt>
                <c:pt idx="2512">
                  <c:v>18.618054000000001</c:v>
                </c:pt>
                <c:pt idx="2513">
                  <c:v>18.625252</c:v>
                </c:pt>
                <c:pt idx="2514">
                  <c:v>18.632294000000002</c:v>
                </c:pt>
                <c:pt idx="2515">
                  <c:v>18.639600000000002</c:v>
                </c:pt>
                <c:pt idx="2516">
                  <c:v>18.646625</c:v>
                </c:pt>
                <c:pt idx="2517">
                  <c:v>18.653752000000001</c:v>
                </c:pt>
                <c:pt idx="2518">
                  <c:v>18.660893999999999</c:v>
                </c:pt>
                <c:pt idx="2519">
                  <c:v>18.668002000000001</c:v>
                </c:pt>
                <c:pt idx="2520">
                  <c:v>18.675180999999998</c:v>
                </c:pt>
                <c:pt idx="2521">
                  <c:v>18.682175000000001</c:v>
                </c:pt>
                <c:pt idx="2522">
                  <c:v>18.689271000000002</c:v>
                </c:pt>
                <c:pt idx="2523">
                  <c:v>18.696480999999999</c:v>
                </c:pt>
                <c:pt idx="2524">
                  <c:v>18.703681</c:v>
                </c:pt>
                <c:pt idx="2525">
                  <c:v>18.710941999999999</c:v>
                </c:pt>
                <c:pt idx="2526">
                  <c:v>18.718031</c:v>
                </c:pt>
                <c:pt idx="2527">
                  <c:v>18.725066999999999</c:v>
                </c:pt>
                <c:pt idx="2528">
                  <c:v>18.732403999999999</c:v>
                </c:pt>
                <c:pt idx="2529">
                  <c:v>18.739564999999999</c:v>
                </c:pt>
                <c:pt idx="2530">
                  <c:v>18.746645999999998</c:v>
                </c:pt>
                <c:pt idx="2531">
                  <c:v>18.75376</c:v>
                </c:pt>
                <c:pt idx="2532">
                  <c:v>18.760912000000001</c:v>
                </c:pt>
                <c:pt idx="2533">
                  <c:v>18.769171</c:v>
                </c:pt>
                <c:pt idx="2534">
                  <c:v>18.776221</c:v>
                </c:pt>
                <c:pt idx="2535">
                  <c:v>18.783425000000001</c:v>
                </c:pt>
                <c:pt idx="2536">
                  <c:v>18.790641999999998</c:v>
                </c:pt>
                <c:pt idx="2537">
                  <c:v>18.797927000000001</c:v>
                </c:pt>
                <c:pt idx="2538">
                  <c:v>18.805084999999998</c:v>
                </c:pt>
                <c:pt idx="2539">
                  <c:v>18.812480999999998</c:v>
                </c:pt>
                <c:pt idx="2540">
                  <c:v>18.819776999999998</c:v>
                </c:pt>
                <c:pt idx="2541">
                  <c:v>18.826913000000001</c:v>
                </c:pt>
                <c:pt idx="2542">
                  <c:v>18.834246</c:v>
                </c:pt>
                <c:pt idx="2543">
                  <c:v>18.841396</c:v>
                </c:pt>
                <c:pt idx="2544">
                  <c:v>18.848593999999999</c:v>
                </c:pt>
                <c:pt idx="2545">
                  <c:v>18.855820999999999</c:v>
                </c:pt>
                <c:pt idx="2546">
                  <c:v>18.862881000000002</c:v>
                </c:pt>
                <c:pt idx="2547">
                  <c:v>18.870131000000001</c:v>
                </c:pt>
                <c:pt idx="2548">
                  <c:v>18.877331000000002</c:v>
                </c:pt>
                <c:pt idx="2549">
                  <c:v>18.884523000000002</c:v>
                </c:pt>
                <c:pt idx="2550">
                  <c:v>18.891736000000002</c:v>
                </c:pt>
                <c:pt idx="2551">
                  <c:v>18.898927</c:v>
                </c:pt>
                <c:pt idx="2552">
                  <c:v>18.906162999999999</c:v>
                </c:pt>
                <c:pt idx="2553">
                  <c:v>18.913356</c:v>
                </c:pt>
                <c:pt idx="2554">
                  <c:v>18.920570999999999</c:v>
                </c:pt>
                <c:pt idx="2555">
                  <c:v>18.927755999999999</c:v>
                </c:pt>
                <c:pt idx="2556">
                  <c:v>18.935946000000001</c:v>
                </c:pt>
                <c:pt idx="2557">
                  <c:v>18.943104000000002</c:v>
                </c:pt>
                <c:pt idx="2558">
                  <c:v>18.950337999999999</c:v>
                </c:pt>
                <c:pt idx="2559">
                  <c:v>18.957623000000002</c:v>
                </c:pt>
                <c:pt idx="2560">
                  <c:v>18.964675</c:v>
                </c:pt>
                <c:pt idx="2561">
                  <c:v>18.971746</c:v>
                </c:pt>
                <c:pt idx="2562">
                  <c:v>18.978808000000001</c:v>
                </c:pt>
                <c:pt idx="2563">
                  <c:v>18.986039999999999</c:v>
                </c:pt>
                <c:pt idx="2564">
                  <c:v>18.993248000000001</c:v>
                </c:pt>
                <c:pt idx="2565">
                  <c:v>19.000525</c:v>
                </c:pt>
                <c:pt idx="2566">
                  <c:v>19.007774999999999</c:v>
                </c:pt>
                <c:pt idx="2567">
                  <c:v>19.014942000000001</c:v>
                </c:pt>
                <c:pt idx="2568">
                  <c:v>19.022133</c:v>
                </c:pt>
                <c:pt idx="2569">
                  <c:v>19.029337999999999</c:v>
                </c:pt>
                <c:pt idx="2570">
                  <c:v>19.036517</c:v>
                </c:pt>
                <c:pt idx="2571">
                  <c:v>19.043773000000002</c:v>
                </c:pt>
                <c:pt idx="2572">
                  <c:v>19.050888</c:v>
                </c:pt>
                <c:pt idx="2573">
                  <c:v>19.058073</c:v>
                </c:pt>
                <c:pt idx="2574">
                  <c:v>19.065176999999998</c:v>
                </c:pt>
                <c:pt idx="2575">
                  <c:v>19.072330999999998</c:v>
                </c:pt>
                <c:pt idx="2576">
                  <c:v>19.079511</c:v>
                </c:pt>
                <c:pt idx="2577">
                  <c:v>19.086597999999999</c:v>
                </c:pt>
                <c:pt idx="2578">
                  <c:v>19.093928999999999</c:v>
                </c:pt>
                <c:pt idx="2579">
                  <c:v>19.101094</c:v>
                </c:pt>
                <c:pt idx="2580">
                  <c:v>19.108468999999999</c:v>
                </c:pt>
                <c:pt idx="2581">
                  <c:v>19.115496</c:v>
                </c:pt>
                <c:pt idx="2582">
                  <c:v>19.122900000000001</c:v>
                </c:pt>
                <c:pt idx="2583">
                  <c:v>19.129940000000001</c:v>
                </c:pt>
                <c:pt idx="2584">
                  <c:v>19.136990000000001</c:v>
                </c:pt>
                <c:pt idx="2585">
                  <c:v>19.144093999999999</c:v>
                </c:pt>
                <c:pt idx="2586">
                  <c:v>19.151268999999999</c:v>
                </c:pt>
                <c:pt idx="2587">
                  <c:v>19.158352000000001</c:v>
                </c:pt>
                <c:pt idx="2588">
                  <c:v>19.165603999999998</c:v>
                </c:pt>
                <c:pt idx="2589">
                  <c:v>19.172830999999999</c:v>
                </c:pt>
                <c:pt idx="2590">
                  <c:v>19.180997999999999</c:v>
                </c:pt>
                <c:pt idx="2591">
                  <c:v>19.188179000000002</c:v>
                </c:pt>
                <c:pt idx="2592">
                  <c:v>19.195356</c:v>
                </c:pt>
                <c:pt idx="2593">
                  <c:v>19.202466999999999</c:v>
                </c:pt>
                <c:pt idx="2594">
                  <c:v>19.209735999999999</c:v>
                </c:pt>
                <c:pt idx="2595">
                  <c:v>19.216723000000002</c:v>
                </c:pt>
                <c:pt idx="2596">
                  <c:v>19.223952000000001</c:v>
                </c:pt>
                <c:pt idx="2597">
                  <c:v>19.231057</c:v>
                </c:pt>
                <c:pt idx="2598">
                  <c:v>19.238264999999998</c:v>
                </c:pt>
                <c:pt idx="2599">
                  <c:v>19.245369</c:v>
                </c:pt>
                <c:pt idx="2600">
                  <c:v>19.25245</c:v>
                </c:pt>
                <c:pt idx="2601">
                  <c:v>19.259661000000001</c:v>
                </c:pt>
                <c:pt idx="2602">
                  <c:v>19.266808000000001</c:v>
                </c:pt>
                <c:pt idx="2603">
                  <c:v>19.274059000000001</c:v>
                </c:pt>
                <c:pt idx="2604">
                  <c:v>19.281261000000001</c:v>
                </c:pt>
                <c:pt idx="2605">
                  <c:v>19.288425</c:v>
                </c:pt>
                <c:pt idx="2606">
                  <c:v>19.295590000000001</c:v>
                </c:pt>
                <c:pt idx="2607">
                  <c:v>19.302776999999999</c:v>
                </c:pt>
                <c:pt idx="2608">
                  <c:v>19.310034000000002</c:v>
                </c:pt>
                <c:pt idx="2609">
                  <c:v>19.317216999999999</c:v>
                </c:pt>
                <c:pt idx="2610">
                  <c:v>19.324484000000002</c:v>
                </c:pt>
                <c:pt idx="2611">
                  <c:v>19.331624999999999</c:v>
                </c:pt>
                <c:pt idx="2612">
                  <c:v>19.338781999999998</c:v>
                </c:pt>
                <c:pt idx="2613">
                  <c:v>19.34599</c:v>
                </c:pt>
                <c:pt idx="2614">
                  <c:v>19.354198</c:v>
                </c:pt>
                <c:pt idx="2615">
                  <c:v>19.36129</c:v>
                </c:pt>
                <c:pt idx="2616">
                  <c:v>19.368313000000001</c:v>
                </c:pt>
                <c:pt idx="2617">
                  <c:v>19.375537999999999</c:v>
                </c:pt>
                <c:pt idx="2618">
                  <c:v>19.382742</c:v>
                </c:pt>
                <c:pt idx="2619">
                  <c:v>19.389875</c:v>
                </c:pt>
                <c:pt idx="2620">
                  <c:v>19.396993999999999</c:v>
                </c:pt>
                <c:pt idx="2621">
                  <c:v>19.404160999999998</c:v>
                </c:pt>
                <c:pt idx="2622">
                  <c:v>19.411308999999999</c:v>
                </c:pt>
                <c:pt idx="2623">
                  <c:v>19.418375000000001</c:v>
                </c:pt>
                <c:pt idx="2624">
                  <c:v>19.425522999999998</c:v>
                </c:pt>
                <c:pt idx="2625">
                  <c:v>19.432534</c:v>
                </c:pt>
                <c:pt idx="2626">
                  <c:v>19.439689999999999</c:v>
                </c:pt>
                <c:pt idx="2627">
                  <c:v>19.446859</c:v>
                </c:pt>
                <c:pt idx="2628">
                  <c:v>19.454125000000001</c:v>
                </c:pt>
                <c:pt idx="2629">
                  <c:v>19.461252000000002</c:v>
                </c:pt>
                <c:pt idx="2630">
                  <c:v>19.468437999999999</c:v>
                </c:pt>
                <c:pt idx="2631">
                  <c:v>19.475404000000001</c:v>
                </c:pt>
                <c:pt idx="2632">
                  <c:v>19.482523</c:v>
                </c:pt>
                <c:pt idx="2633">
                  <c:v>19.489668999999999</c:v>
                </c:pt>
                <c:pt idx="2634">
                  <c:v>19.496818999999999</c:v>
                </c:pt>
                <c:pt idx="2635">
                  <c:v>19.504024999999999</c:v>
                </c:pt>
                <c:pt idx="2636">
                  <c:v>19.511063</c:v>
                </c:pt>
                <c:pt idx="2637">
                  <c:v>19.518217</c:v>
                </c:pt>
                <c:pt idx="2638">
                  <c:v>19.525196000000001</c:v>
                </c:pt>
                <c:pt idx="2639">
                  <c:v>19.532425</c:v>
                </c:pt>
                <c:pt idx="2640">
                  <c:v>19.539477000000002</c:v>
                </c:pt>
                <c:pt idx="2641">
                  <c:v>19.546645999999999</c:v>
                </c:pt>
                <c:pt idx="2642">
                  <c:v>19.553830000000001</c:v>
                </c:pt>
                <c:pt idx="2643">
                  <c:v>19.560821000000001</c:v>
                </c:pt>
                <c:pt idx="2644">
                  <c:v>19.568086000000001</c:v>
                </c:pt>
                <c:pt idx="2645">
                  <c:v>19.575241999999999</c:v>
                </c:pt>
                <c:pt idx="2646">
                  <c:v>19.582577000000001</c:v>
                </c:pt>
                <c:pt idx="2647">
                  <c:v>19.589713</c:v>
                </c:pt>
                <c:pt idx="2648">
                  <c:v>19.597892000000002</c:v>
                </c:pt>
                <c:pt idx="2649">
                  <c:v>19.605060999999999</c:v>
                </c:pt>
                <c:pt idx="2650">
                  <c:v>19.612178</c:v>
                </c:pt>
                <c:pt idx="2651">
                  <c:v>19.619309000000001</c:v>
                </c:pt>
                <c:pt idx="2652">
                  <c:v>19.626484000000001</c:v>
                </c:pt>
                <c:pt idx="2653">
                  <c:v>19.63353</c:v>
                </c:pt>
                <c:pt idx="2654">
                  <c:v>19.640675000000002</c:v>
                </c:pt>
                <c:pt idx="2655">
                  <c:v>19.647759000000001</c:v>
                </c:pt>
                <c:pt idx="2656">
                  <c:v>19.654890000000002</c:v>
                </c:pt>
                <c:pt idx="2657">
                  <c:v>19.662147999999998</c:v>
                </c:pt>
                <c:pt idx="2658">
                  <c:v>19.669259</c:v>
                </c:pt>
                <c:pt idx="2659">
                  <c:v>19.676518999999999</c:v>
                </c:pt>
                <c:pt idx="2660">
                  <c:v>19.68365</c:v>
                </c:pt>
                <c:pt idx="2661">
                  <c:v>19.690774999999999</c:v>
                </c:pt>
                <c:pt idx="2662">
                  <c:v>19.697870999999999</c:v>
                </c:pt>
                <c:pt idx="2663">
                  <c:v>19.704979999999999</c:v>
                </c:pt>
                <c:pt idx="2664">
                  <c:v>19.712036000000001</c:v>
                </c:pt>
                <c:pt idx="2665">
                  <c:v>19.719203</c:v>
                </c:pt>
                <c:pt idx="2666">
                  <c:v>19.726257</c:v>
                </c:pt>
                <c:pt idx="2667">
                  <c:v>19.733432000000001</c:v>
                </c:pt>
                <c:pt idx="2668">
                  <c:v>19.740569000000001</c:v>
                </c:pt>
                <c:pt idx="2669">
                  <c:v>19.747668999999998</c:v>
                </c:pt>
                <c:pt idx="2670">
                  <c:v>19.754853000000001</c:v>
                </c:pt>
                <c:pt idx="2671">
                  <c:v>19.762049999999999</c:v>
                </c:pt>
                <c:pt idx="2672">
                  <c:v>19.770250000000001</c:v>
                </c:pt>
                <c:pt idx="2673">
                  <c:v>19.777342000000001</c:v>
                </c:pt>
                <c:pt idx="2674">
                  <c:v>19.784323000000001</c:v>
                </c:pt>
                <c:pt idx="2675">
                  <c:v>19.791537999999999</c:v>
                </c:pt>
                <c:pt idx="2676">
                  <c:v>19.798646000000002</c:v>
                </c:pt>
                <c:pt idx="2677">
                  <c:v>19.805610999999999</c:v>
                </c:pt>
                <c:pt idx="2678">
                  <c:v>19.81278</c:v>
                </c:pt>
                <c:pt idx="2679">
                  <c:v>19.819773000000001</c:v>
                </c:pt>
                <c:pt idx="2680">
                  <c:v>19.826931999999999</c:v>
                </c:pt>
                <c:pt idx="2681">
                  <c:v>19.833915000000001</c:v>
                </c:pt>
                <c:pt idx="2682">
                  <c:v>19.841087999999999</c:v>
                </c:pt>
                <c:pt idx="2683">
                  <c:v>19.848154999999998</c:v>
                </c:pt>
                <c:pt idx="2684">
                  <c:v>19.855316999999999</c:v>
                </c:pt>
                <c:pt idx="2685">
                  <c:v>19.862439999999999</c:v>
                </c:pt>
                <c:pt idx="2686">
                  <c:v>19.869679999999999</c:v>
                </c:pt>
                <c:pt idx="2687">
                  <c:v>19.876715000000001</c:v>
                </c:pt>
                <c:pt idx="2688">
                  <c:v>19.883786000000001</c:v>
                </c:pt>
                <c:pt idx="2689">
                  <c:v>19.890889999999999</c:v>
                </c:pt>
                <c:pt idx="2690">
                  <c:v>19.897928</c:v>
                </c:pt>
                <c:pt idx="2691">
                  <c:v>19.905135999999999</c:v>
                </c:pt>
                <c:pt idx="2692">
                  <c:v>19.912337999999998</c:v>
                </c:pt>
                <c:pt idx="2693">
                  <c:v>19.919395999999999</c:v>
                </c:pt>
                <c:pt idx="2694">
                  <c:v>19.926421999999999</c:v>
                </c:pt>
                <c:pt idx="2695">
                  <c:v>19.933536</c:v>
                </c:pt>
                <c:pt idx="2696">
                  <c:v>19.940650999999999</c:v>
                </c:pt>
                <c:pt idx="2697">
                  <c:v>19.947800999999998</c:v>
                </c:pt>
                <c:pt idx="2698">
                  <c:v>19.954927999999999</c:v>
                </c:pt>
                <c:pt idx="2699">
                  <c:v>19.961955</c:v>
                </c:pt>
                <c:pt idx="2700">
                  <c:v>19.969003000000001</c:v>
                </c:pt>
                <c:pt idx="2701">
                  <c:v>19.976167</c:v>
                </c:pt>
                <c:pt idx="2702">
                  <c:v>19.983180000000001</c:v>
                </c:pt>
                <c:pt idx="2703">
                  <c:v>19.990366999999999</c:v>
                </c:pt>
                <c:pt idx="2704">
                  <c:v>19.997437999999999</c:v>
                </c:pt>
                <c:pt idx="2705">
                  <c:v>20.004632000000001</c:v>
                </c:pt>
                <c:pt idx="2706">
                  <c:v>20.011534000000001</c:v>
                </c:pt>
                <c:pt idx="2707">
                  <c:v>20.019665</c:v>
                </c:pt>
                <c:pt idx="2708">
                  <c:v>20.026903000000001</c:v>
                </c:pt>
                <c:pt idx="2709">
                  <c:v>20.034049</c:v>
                </c:pt>
                <c:pt idx="2710">
                  <c:v>20.041081999999999</c:v>
                </c:pt>
                <c:pt idx="2711">
                  <c:v>20.048124000000001</c:v>
                </c:pt>
                <c:pt idx="2712">
                  <c:v>20.055289999999999</c:v>
                </c:pt>
                <c:pt idx="2713">
                  <c:v>20.062538</c:v>
                </c:pt>
                <c:pt idx="2714">
                  <c:v>20.06963</c:v>
                </c:pt>
                <c:pt idx="2715">
                  <c:v>20.076779999999999</c:v>
                </c:pt>
                <c:pt idx="2716">
                  <c:v>20.083846000000001</c:v>
                </c:pt>
                <c:pt idx="2717">
                  <c:v>20.091044</c:v>
                </c:pt>
                <c:pt idx="2718">
                  <c:v>20.098141999999999</c:v>
                </c:pt>
                <c:pt idx="2719">
                  <c:v>20.105208999999999</c:v>
                </c:pt>
                <c:pt idx="2720">
                  <c:v>20.112317000000001</c:v>
                </c:pt>
                <c:pt idx="2721">
                  <c:v>20.119478000000001</c:v>
                </c:pt>
                <c:pt idx="2722">
                  <c:v>20.126476</c:v>
                </c:pt>
                <c:pt idx="2723">
                  <c:v>20.133541999999998</c:v>
                </c:pt>
                <c:pt idx="2724">
                  <c:v>20.140615</c:v>
                </c:pt>
                <c:pt idx="2725">
                  <c:v>20.147753000000002</c:v>
                </c:pt>
                <c:pt idx="2726">
                  <c:v>20.154876000000002</c:v>
                </c:pt>
                <c:pt idx="2727">
                  <c:v>20.161957000000001</c:v>
                </c:pt>
                <c:pt idx="2728">
                  <c:v>20.169186</c:v>
                </c:pt>
                <c:pt idx="2729">
                  <c:v>20.176248999999999</c:v>
                </c:pt>
                <c:pt idx="2730">
                  <c:v>20.184328000000001</c:v>
                </c:pt>
                <c:pt idx="2731">
                  <c:v>20.191417000000001</c:v>
                </c:pt>
                <c:pt idx="2732">
                  <c:v>20.198613000000002</c:v>
                </c:pt>
                <c:pt idx="2733">
                  <c:v>20.205681999999999</c:v>
                </c:pt>
                <c:pt idx="2734">
                  <c:v>20.212834000000001</c:v>
                </c:pt>
                <c:pt idx="2735">
                  <c:v>20.219936000000001</c:v>
                </c:pt>
                <c:pt idx="2736">
                  <c:v>20.227081999999999</c:v>
                </c:pt>
                <c:pt idx="2737">
                  <c:v>20.234231999999999</c:v>
                </c:pt>
                <c:pt idx="2738">
                  <c:v>20.241337999999999</c:v>
                </c:pt>
                <c:pt idx="2739">
                  <c:v>20.248417</c:v>
                </c:pt>
                <c:pt idx="2740">
                  <c:v>20.255683999999999</c:v>
                </c:pt>
                <c:pt idx="2741">
                  <c:v>20.262822</c:v>
                </c:pt>
                <c:pt idx="2742">
                  <c:v>20.270040000000002</c:v>
                </c:pt>
                <c:pt idx="2743">
                  <c:v>20.27713</c:v>
                </c:pt>
                <c:pt idx="2744">
                  <c:v>20.284236</c:v>
                </c:pt>
                <c:pt idx="2745">
                  <c:v>20.291328</c:v>
                </c:pt>
                <c:pt idx="2746">
                  <c:v>20.298382</c:v>
                </c:pt>
                <c:pt idx="2747">
                  <c:v>20.305458999999999</c:v>
                </c:pt>
                <c:pt idx="2748">
                  <c:v>20.31269</c:v>
                </c:pt>
                <c:pt idx="2749">
                  <c:v>20.319794999999999</c:v>
                </c:pt>
                <c:pt idx="2750">
                  <c:v>20.327006999999998</c:v>
                </c:pt>
                <c:pt idx="2751">
                  <c:v>20.334049</c:v>
                </c:pt>
                <c:pt idx="2752">
                  <c:v>20.341303</c:v>
                </c:pt>
                <c:pt idx="2753">
                  <c:v>20.348272000000001</c:v>
                </c:pt>
                <c:pt idx="2754">
                  <c:v>20.355433999999999</c:v>
                </c:pt>
                <c:pt idx="2755">
                  <c:v>20.362518000000001</c:v>
                </c:pt>
                <c:pt idx="2756">
                  <c:v>20.369703000000001</c:v>
                </c:pt>
                <c:pt idx="2757">
                  <c:v>20.376802999999999</c:v>
                </c:pt>
                <c:pt idx="2758">
                  <c:v>20.383977999999999</c:v>
                </c:pt>
                <c:pt idx="2759">
                  <c:v>20.391179999999999</c:v>
                </c:pt>
                <c:pt idx="2760">
                  <c:v>20.398315</c:v>
                </c:pt>
                <c:pt idx="2761">
                  <c:v>20.405539999999998</c:v>
                </c:pt>
                <c:pt idx="2762">
                  <c:v>20.41282</c:v>
                </c:pt>
                <c:pt idx="2763">
                  <c:v>20.419841999999999</c:v>
                </c:pt>
                <c:pt idx="2764">
                  <c:v>20.426976</c:v>
                </c:pt>
                <c:pt idx="2765">
                  <c:v>20.435274</c:v>
                </c:pt>
                <c:pt idx="2766">
                  <c:v>20.442464999999999</c:v>
                </c:pt>
                <c:pt idx="2767">
                  <c:v>20.449515999999999</c:v>
                </c:pt>
                <c:pt idx="2768">
                  <c:v>20.456676000000002</c:v>
                </c:pt>
                <c:pt idx="2769">
                  <c:v>20.463723999999999</c:v>
                </c:pt>
                <c:pt idx="2770">
                  <c:v>20.470834</c:v>
                </c:pt>
                <c:pt idx="2771">
                  <c:v>20.477799000000001</c:v>
                </c:pt>
                <c:pt idx="2772">
                  <c:v>20.485074000000001</c:v>
                </c:pt>
                <c:pt idx="2773">
                  <c:v>20.492142999999999</c:v>
                </c:pt>
                <c:pt idx="2774">
                  <c:v>20.499269999999999</c:v>
                </c:pt>
                <c:pt idx="2775">
                  <c:v>20.506292999999999</c:v>
                </c:pt>
                <c:pt idx="2776">
                  <c:v>20.513393000000001</c:v>
                </c:pt>
                <c:pt idx="2777">
                  <c:v>20.520430000000001</c:v>
                </c:pt>
                <c:pt idx="2778">
                  <c:v>20.527667999999998</c:v>
                </c:pt>
                <c:pt idx="2779">
                  <c:v>20.534807000000001</c:v>
                </c:pt>
                <c:pt idx="2780">
                  <c:v>20.541909</c:v>
                </c:pt>
                <c:pt idx="2781">
                  <c:v>20.548997</c:v>
                </c:pt>
                <c:pt idx="2782">
                  <c:v>20.555978</c:v>
                </c:pt>
                <c:pt idx="2783">
                  <c:v>20.563078000000001</c:v>
                </c:pt>
                <c:pt idx="2784">
                  <c:v>20.570170000000001</c:v>
                </c:pt>
                <c:pt idx="2785">
                  <c:v>20.577297000000002</c:v>
                </c:pt>
                <c:pt idx="2786">
                  <c:v>20.584467</c:v>
                </c:pt>
                <c:pt idx="2787">
                  <c:v>20.591659</c:v>
                </c:pt>
                <c:pt idx="2788">
                  <c:v>20.599921999999999</c:v>
                </c:pt>
                <c:pt idx="2789">
                  <c:v>20.607028</c:v>
                </c:pt>
                <c:pt idx="2790">
                  <c:v>20.614083999999998</c:v>
                </c:pt>
                <c:pt idx="2791">
                  <c:v>20.621153</c:v>
                </c:pt>
                <c:pt idx="2792">
                  <c:v>20.628208999999998</c:v>
                </c:pt>
                <c:pt idx="2793">
                  <c:v>20.635404999999999</c:v>
                </c:pt>
                <c:pt idx="2794">
                  <c:v>20.642522</c:v>
                </c:pt>
                <c:pt idx="2795">
                  <c:v>20.649722000000001</c:v>
                </c:pt>
                <c:pt idx="2796">
                  <c:v>20.656703</c:v>
                </c:pt>
                <c:pt idx="2797">
                  <c:v>20.663868000000001</c:v>
                </c:pt>
                <c:pt idx="2798">
                  <c:v>20.671081999999998</c:v>
                </c:pt>
                <c:pt idx="2799">
                  <c:v>20.678156999999999</c:v>
                </c:pt>
                <c:pt idx="2800">
                  <c:v>20.685113000000001</c:v>
                </c:pt>
                <c:pt idx="2801">
                  <c:v>20.692253000000001</c:v>
                </c:pt>
                <c:pt idx="2802">
                  <c:v>20.699345000000001</c:v>
                </c:pt>
                <c:pt idx="2803">
                  <c:v>20.706522</c:v>
                </c:pt>
                <c:pt idx="2804">
                  <c:v>20.713611</c:v>
                </c:pt>
                <c:pt idx="2805">
                  <c:v>20.720673999999999</c:v>
                </c:pt>
                <c:pt idx="2806">
                  <c:v>20.727903000000001</c:v>
                </c:pt>
                <c:pt idx="2807">
                  <c:v>20.734967999999999</c:v>
                </c:pt>
                <c:pt idx="2808">
                  <c:v>20.742104999999999</c:v>
                </c:pt>
                <c:pt idx="2809">
                  <c:v>20.749226</c:v>
                </c:pt>
                <c:pt idx="2810">
                  <c:v>20.756363</c:v>
                </c:pt>
                <c:pt idx="2811">
                  <c:v>20.763455</c:v>
                </c:pt>
                <c:pt idx="2812">
                  <c:v>20.770443</c:v>
                </c:pt>
                <c:pt idx="2813">
                  <c:v>20.777459</c:v>
                </c:pt>
                <c:pt idx="2814">
                  <c:v>20.784509</c:v>
                </c:pt>
                <c:pt idx="2815">
                  <c:v>20.791543000000001</c:v>
                </c:pt>
                <c:pt idx="2816">
                  <c:v>20.798741</c:v>
                </c:pt>
                <c:pt idx="2817">
                  <c:v>20.805772000000001</c:v>
                </c:pt>
                <c:pt idx="2818">
                  <c:v>20.81287</c:v>
                </c:pt>
                <c:pt idx="2819">
                  <c:v>20.819991000000002</c:v>
                </c:pt>
                <c:pt idx="2820">
                  <c:v>20.826983999999999</c:v>
                </c:pt>
                <c:pt idx="2821">
                  <c:v>20.834175999999999</c:v>
                </c:pt>
                <c:pt idx="2822">
                  <c:v>20.841204999999999</c:v>
                </c:pt>
                <c:pt idx="2823">
                  <c:v>20.849245</c:v>
                </c:pt>
                <c:pt idx="2824">
                  <c:v>20.856245000000001</c:v>
                </c:pt>
                <c:pt idx="2825">
                  <c:v>20.863378000000001</c:v>
                </c:pt>
                <c:pt idx="2826">
                  <c:v>20.870445</c:v>
                </c:pt>
                <c:pt idx="2827">
                  <c:v>20.877561</c:v>
                </c:pt>
                <c:pt idx="2828">
                  <c:v>20.884540999999999</c:v>
                </c:pt>
                <c:pt idx="2829">
                  <c:v>20.891584000000002</c:v>
                </c:pt>
                <c:pt idx="2830">
                  <c:v>20.898595</c:v>
                </c:pt>
                <c:pt idx="2831">
                  <c:v>20.905636000000001</c:v>
                </c:pt>
                <c:pt idx="2832">
                  <c:v>20.912673999999999</c:v>
                </c:pt>
                <c:pt idx="2833">
                  <c:v>20.919774</c:v>
                </c:pt>
                <c:pt idx="2834">
                  <c:v>20.927015999999998</c:v>
                </c:pt>
                <c:pt idx="2835">
                  <c:v>20.93403</c:v>
                </c:pt>
                <c:pt idx="2836">
                  <c:v>20.941132</c:v>
                </c:pt>
                <c:pt idx="2837">
                  <c:v>20.948143000000002</c:v>
                </c:pt>
                <c:pt idx="2838">
                  <c:v>20.955141000000001</c:v>
                </c:pt>
                <c:pt idx="2839">
                  <c:v>20.962185999999999</c:v>
                </c:pt>
                <c:pt idx="2840">
                  <c:v>20.969138999999998</c:v>
                </c:pt>
                <c:pt idx="2841">
                  <c:v>20.976306999999998</c:v>
                </c:pt>
                <c:pt idx="2842">
                  <c:v>20.983236999999999</c:v>
                </c:pt>
                <c:pt idx="2843">
                  <c:v>20.990390999999999</c:v>
                </c:pt>
                <c:pt idx="2844">
                  <c:v>20.997474</c:v>
                </c:pt>
                <c:pt idx="2845">
                  <c:v>21.004507</c:v>
                </c:pt>
                <c:pt idx="2846">
                  <c:v>21.011600999999999</c:v>
                </c:pt>
                <c:pt idx="2847">
                  <c:v>21.019656999999999</c:v>
                </c:pt>
                <c:pt idx="2848">
                  <c:v>21.026674</c:v>
                </c:pt>
                <c:pt idx="2849">
                  <c:v>21.033759</c:v>
                </c:pt>
                <c:pt idx="2850">
                  <c:v>21.040991000000002</c:v>
                </c:pt>
                <c:pt idx="2851">
                  <c:v>21.047912</c:v>
                </c:pt>
                <c:pt idx="2852">
                  <c:v>21.054953000000001</c:v>
                </c:pt>
                <c:pt idx="2853">
                  <c:v>21.062035999999999</c:v>
                </c:pt>
                <c:pt idx="2854">
                  <c:v>21.069118</c:v>
                </c:pt>
                <c:pt idx="2855">
                  <c:v>21.076063999999999</c:v>
                </c:pt>
                <c:pt idx="2856">
                  <c:v>21.083116</c:v>
                </c:pt>
                <c:pt idx="2857">
                  <c:v>21.090081999999999</c:v>
                </c:pt>
                <c:pt idx="2858">
                  <c:v>21.098057000000001</c:v>
                </c:pt>
                <c:pt idx="2859">
                  <c:v>21.105089</c:v>
                </c:pt>
                <c:pt idx="2860">
                  <c:v>21.112100999999999</c:v>
                </c:pt>
                <c:pt idx="2861">
                  <c:v>21.119077999999998</c:v>
                </c:pt>
                <c:pt idx="2862">
                  <c:v>21.126187000000002</c:v>
                </c:pt>
                <c:pt idx="2863">
                  <c:v>21.133374</c:v>
                </c:pt>
                <c:pt idx="2864">
                  <c:v>21.140309999999999</c:v>
                </c:pt>
                <c:pt idx="2865">
                  <c:v>21.147278</c:v>
                </c:pt>
                <c:pt idx="2866">
                  <c:v>21.154192999999999</c:v>
                </c:pt>
                <c:pt idx="2867">
                  <c:v>21.161304999999999</c:v>
                </c:pt>
                <c:pt idx="2868">
                  <c:v>21.168301</c:v>
                </c:pt>
                <c:pt idx="2869">
                  <c:v>21.175245</c:v>
                </c:pt>
                <c:pt idx="2870">
                  <c:v>21.182221999999999</c:v>
                </c:pt>
                <c:pt idx="2871">
                  <c:v>21.189184999999998</c:v>
                </c:pt>
                <c:pt idx="2872">
                  <c:v>21.196199</c:v>
                </c:pt>
                <c:pt idx="2873">
                  <c:v>21.203191</c:v>
                </c:pt>
                <c:pt idx="2874">
                  <c:v>21.210080000000001</c:v>
                </c:pt>
                <c:pt idx="2875">
                  <c:v>21.216995000000001</c:v>
                </c:pt>
                <c:pt idx="2876">
                  <c:v>21.224091000000001</c:v>
                </c:pt>
                <c:pt idx="2877">
                  <c:v>21.231069999999999</c:v>
                </c:pt>
                <c:pt idx="2878">
                  <c:v>21.238066</c:v>
                </c:pt>
                <c:pt idx="2879">
                  <c:v>21.245047</c:v>
                </c:pt>
                <c:pt idx="2880">
                  <c:v>21.252106999999999</c:v>
                </c:pt>
                <c:pt idx="2881">
                  <c:v>21.259139000000001</c:v>
                </c:pt>
                <c:pt idx="2882">
                  <c:v>21.267078000000001</c:v>
                </c:pt>
                <c:pt idx="2883">
                  <c:v>21.274135000000001</c:v>
                </c:pt>
                <c:pt idx="2884">
                  <c:v>21.281243</c:v>
                </c:pt>
                <c:pt idx="2885">
                  <c:v>21.288224</c:v>
                </c:pt>
                <c:pt idx="2886">
                  <c:v>21.295286999999998</c:v>
                </c:pt>
                <c:pt idx="2887">
                  <c:v>21.302249</c:v>
                </c:pt>
                <c:pt idx="2888">
                  <c:v>21.309311999999998</c:v>
                </c:pt>
                <c:pt idx="2889">
                  <c:v>21.316400999999999</c:v>
                </c:pt>
                <c:pt idx="2890">
                  <c:v>21.323501</c:v>
                </c:pt>
                <c:pt idx="2891">
                  <c:v>21.330497000000001</c:v>
                </c:pt>
                <c:pt idx="2892">
                  <c:v>21.337544999999999</c:v>
                </c:pt>
                <c:pt idx="2893">
                  <c:v>21.344535</c:v>
                </c:pt>
                <c:pt idx="2894">
                  <c:v>21.351573999999999</c:v>
                </c:pt>
                <c:pt idx="2895">
                  <c:v>21.358557999999999</c:v>
                </c:pt>
                <c:pt idx="2896">
                  <c:v>21.365516</c:v>
                </c:pt>
                <c:pt idx="2897">
                  <c:v>21.372705</c:v>
                </c:pt>
                <c:pt idx="2898">
                  <c:v>21.379593</c:v>
                </c:pt>
                <c:pt idx="2899">
                  <c:v>21.386628000000002</c:v>
                </c:pt>
                <c:pt idx="2900">
                  <c:v>21.393533000000001</c:v>
                </c:pt>
                <c:pt idx="2901">
                  <c:v>21.400611999999999</c:v>
                </c:pt>
                <c:pt idx="2902">
                  <c:v>21.407634999999999</c:v>
                </c:pt>
                <c:pt idx="2903">
                  <c:v>21.414676</c:v>
                </c:pt>
                <c:pt idx="2904">
                  <c:v>21.421824000000001</c:v>
                </c:pt>
                <c:pt idx="2905">
                  <c:v>21.428785000000001</c:v>
                </c:pt>
                <c:pt idx="2906">
                  <c:v>21.435862</c:v>
                </c:pt>
                <c:pt idx="2907">
                  <c:v>21.442843</c:v>
                </c:pt>
                <c:pt idx="2908">
                  <c:v>21.449819999999999</c:v>
                </c:pt>
                <c:pt idx="2909">
                  <c:v>21.456778</c:v>
                </c:pt>
                <c:pt idx="2910">
                  <c:v>21.463856</c:v>
                </c:pt>
                <c:pt idx="2911">
                  <c:v>21.470841</c:v>
                </c:pt>
                <c:pt idx="2912">
                  <c:v>21.477920000000001</c:v>
                </c:pt>
                <c:pt idx="2913">
                  <c:v>21.485078000000001</c:v>
                </c:pt>
                <c:pt idx="2914">
                  <c:v>21.492004999999999</c:v>
                </c:pt>
                <c:pt idx="2915">
                  <c:v>21.499134999999999</c:v>
                </c:pt>
                <c:pt idx="2916">
                  <c:v>21.506180000000001</c:v>
                </c:pt>
                <c:pt idx="2917">
                  <c:v>21.514091000000001</c:v>
                </c:pt>
                <c:pt idx="2918">
                  <c:v>21.521204999999998</c:v>
                </c:pt>
                <c:pt idx="2919">
                  <c:v>21.528074</c:v>
                </c:pt>
                <c:pt idx="2920">
                  <c:v>21.535122000000001</c:v>
                </c:pt>
                <c:pt idx="2921">
                  <c:v>21.542055000000001</c:v>
                </c:pt>
                <c:pt idx="2922">
                  <c:v>21.54907</c:v>
                </c:pt>
                <c:pt idx="2923">
                  <c:v>21.556094999999999</c:v>
                </c:pt>
                <c:pt idx="2924">
                  <c:v>21.563095000000001</c:v>
                </c:pt>
                <c:pt idx="2925">
                  <c:v>21.57002</c:v>
                </c:pt>
                <c:pt idx="2926">
                  <c:v>21.576933</c:v>
                </c:pt>
                <c:pt idx="2927">
                  <c:v>21.583898999999999</c:v>
                </c:pt>
                <c:pt idx="2928">
                  <c:v>21.590937</c:v>
                </c:pt>
                <c:pt idx="2929">
                  <c:v>21.597996999999999</c:v>
                </c:pt>
                <c:pt idx="2930">
                  <c:v>21.604989</c:v>
                </c:pt>
                <c:pt idx="2931">
                  <c:v>21.611912</c:v>
                </c:pt>
                <c:pt idx="2932">
                  <c:v>21.618841</c:v>
                </c:pt>
                <c:pt idx="2933">
                  <c:v>21.625900999999999</c:v>
                </c:pt>
                <c:pt idx="2934">
                  <c:v>21.632861999999999</c:v>
                </c:pt>
                <c:pt idx="2935">
                  <c:v>21.639914000000001</c:v>
                </c:pt>
                <c:pt idx="2936">
                  <c:v>21.646933000000001</c:v>
                </c:pt>
                <c:pt idx="2937">
                  <c:v>21.653891000000002</c:v>
                </c:pt>
                <c:pt idx="2938">
                  <c:v>21.660858000000001</c:v>
                </c:pt>
                <c:pt idx="2939">
                  <c:v>21.667916000000002</c:v>
                </c:pt>
                <c:pt idx="2940">
                  <c:v>21.674811999999999</c:v>
                </c:pt>
                <c:pt idx="2941">
                  <c:v>21.682614000000001</c:v>
                </c:pt>
                <c:pt idx="2942">
                  <c:v>21.689523999999999</c:v>
                </c:pt>
                <c:pt idx="2943">
                  <c:v>21.696362000000001</c:v>
                </c:pt>
                <c:pt idx="2944">
                  <c:v>21.703029000000001</c:v>
                </c:pt>
                <c:pt idx="2945">
                  <c:v>21.709672000000001</c:v>
                </c:pt>
                <c:pt idx="2946">
                  <c:v>21.71631</c:v>
                </c:pt>
                <c:pt idx="2947">
                  <c:v>21.722845</c:v>
                </c:pt>
                <c:pt idx="2948">
                  <c:v>21.729412</c:v>
                </c:pt>
                <c:pt idx="2949">
                  <c:v>21.735921999999999</c:v>
                </c:pt>
                <c:pt idx="2950">
                  <c:v>21.742483</c:v>
                </c:pt>
                <c:pt idx="2951">
                  <c:v>21.749026000000001</c:v>
                </c:pt>
                <c:pt idx="2952">
                  <c:v>21.755431000000002</c:v>
                </c:pt>
                <c:pt idx="2953">
                  <c:v>21.761793000000001</c:v>
                </c:pt>
                <c:pt idx="2954">
                  <c:v>21.768270000000001</c:v>
                </c:pt>
                <c:pt idx="2955">
                  <c:v>21.774685000000002</c:v>
                </c:pt>
                <c:pt idx="2956">
                  <c:v>21.781258000000001</c:v>
                </c:pt>
                <c:pt idx="2957">
                  <c:v>21.78762</c:v>
                </c:pt>
                <c:pt idx="2958">
                  <c:v>21.794124</c:v>
                </c:pt>
                <c:pt idx="2959">
                  <c:v>21.80057</c:v>
                </c:pt>
                <c:pt idx="2960">
                  <c:v>21.807022</c:v>
                </c:pt>
                <c:pt idx="2961">
                  <c:v>21.813489000000001</c:v>
                </c:pt>
                <c:pt idx="2962">
                  <c:v>21.819866000000001</c:v>
                </c:pt>
                <c:pt idx="2963">
                  <c:v>21.826357999999999</c:v>
                </c:pt>
                <c:pt idx="2964">
                  <c:v>21.832791</c:v>
                </c:pt>
                <c:pt idx="2965">
                  <c:v>21.839306000000001</c:v>
                </c:pt>
                <c:pt idx="2966">
                  <c:v>21.845897000000001</c:v>
                </c:pt>
                <c:pt idx="2967">
                  <c:v>21.852544999999999</c:v>
                </c:pt>
                <c:pt idx="2968">
                  <c:v>21.859185</c:v>
                </c:pt>
                <c:pt idx="2969">
                  <c:v>21.865849000000001</c:v>
                </c:pt>
                <c:pt idx="2970">
                  <c:v>21.872610000000002</c:v>
                </c:pt>
                <c:pt idx="2971">
                  <c:v>21.879280999999999</c:v>
                </c:pt>
                <c:pt idx="2972">
                  <c:v>21.885926000000001</c:v>
                </c:pt>
                <c:pt idx="2973">
                  <c:v>21.892716</c:v>
                </c:pt>
                <c:pt idx="2974">
                  <c:v>21.899415999999999</c:v>
                </c:pt>
                <c:pt idx="2975">
                  <c:v>21.906112</c:v>
                </c:pt>
                <c:pt idx="2976">
                  <c:v>21.912762000000001</c:v>
                </c:pt>
                <c:pt idx="2977">
                  <c:v>21.919439000000001</c:v>
                </c:pt>
                <c:pt idx="2978">
                  <c:v>21.926268</c:v>
                </c:pt>
                <c:pt idx="2979">
                  <c:v>21.934021999999999</c:v>
                </c:pt>
                <c:pt idx="2980">
                  <c:v>21.940799999999999</c:v>
                </c:pt>
                <c:pt idx="2981">
                  <c:v>21.947528999999999</c:v>
                </c:pt>
                <c:pt idx="2982">
                  <c:v>21.954266000000001</c:v>
                </c:pt>
                <c:pt idx="2983">
                  <c:v>21.96106</c:v>
                </c:pt>
                <c:pt idx="2984">
                  <c:v>21.967935000000001</c:v>
                </c:pt>
                <c:pt idx="2985">
                  <c:v>21.974803999999999</c:v>
                </c:pt>
                <c:pt idx="2986">
                  <c:v>21.981649000000001</c:v>
                </c:pt>
                <c:pt idx="2987">
                  <c:v>21.988465999999999</c:v>
                </c:pt>
                <c:pt idx="2988">
                  <c:v>21.995232999999999</c:v>
                </c:pt>
                <c:pt idx="2989">
                  <c:v>22.002233</c:v>
                </c:pt>
                <c:pt idx="2990">
                  <c:v>22.009114</c:v>
                </c:pt>
                <c:pt idx="2991">
                  <c:v>22.015961999999998</c:v>
                </c:pt>
                <c:pt idx="2992">
                  <c:v>22.022832999999999</c:v>
                </c:pt>
                <c:pt idx="2993">
                  <c:v>22.029772000000001</c:v>
                </c:pt>
                <c:pt idx="2994">
                  <c:v>22.036719999999999</c:v>
                </c:pt>
                <c:pt idx="2995">
                  <c:v>22.043565999999998</c:v>
                </c:pt>
                <c:pt idx="2996">
                  <c:v>22.050581000000001</c:v>
                </c:pt>
                <c:pt idx="2997">
                  <c:v>22.057376999999999</c:v>
                </c:pt>
                <c:pt idx="2998">
                  <c:v>22.064157999999999</c:v>
                </c:pt>
                <c:pt idx="2999">
                  <c:v>22.071081</c:v>
                </c:pt>
                <c:pt idx="3000">
                  <c:v>22.077952</c:v>
                </c:pt>
                <c:pt idx="3001">
                  <c:v>22.084904000000002</c:v>
                </c:pt>
                <c:pt idx="3002">
                  <c:v>22.091851999999999</c:v>
                </c:pt>
                <c:pt idx="3003">
                  <c:v>22.09976</c:v>
                </c:pt>
                <c:pt idx="3004">
                  <c:v>22.1066</c:v>
                </c:pt>
                <c:pt idx="3005">
                  <c:v>22.113499999999998</c:v>
                </c:pt>
                <c:pt idx="3006">
                  <c:v>22.120284999999999</c:v>
                </c:pt>
                <c:pt idx="3007">
                  <c:v>22.127158000000001</c:v>
                </c:pt>
                <c:pt idx="3008">
                  <c:v>22.134166</c:v>
                </c:pt>
                <c:pt idx="3009">
                  <c:v>22.141110000000001</c:v>
                </c:pt>
                <c:pt idx="3010">
                  <c:v>22.147905999999999</c:v>
                </c:pt>
                <c:pt idx="3011">
                  <c:v>22.154751999999998</c:v>
                </c:pt>
                <c:pt idx="3012">
                  <c:v>22.161681000000002</c:v>
                </c:pt>
                <c:pt idx="3013">
                  <c:v>22.168533</c:v>
                </c:pt>
                <c:pt idx="3014">
                  <c:v>22.175436999999999</c:v>
                </c:pt>
                <c:pt idx="3015">
                  <c:v>22.182290999999999</c:v>
                </c:pt>
                <c:pt idx="3016">
                  <c:v>22.189174999999999</c:v>
                </c:pt>
                <c:pt idx="3017">
                  <c:v>22.195927000000001</c:v>
                </c:pt>
                <c:pt idx="3018">
                  <c:v>22.202663999999999</c:v>
                </c:pt>
                <c:pt idx="3019">
                  <c:v>22.209422</c:v>
                </c:pt>
                <c:pt idx="3020">
                  <c:v>22.216225000000001</c:v>
                </c:pt>
                <c:pt idx="3021">
                  <c:v>22.222933000000001</c:v>
                </c:pt>
                <c:pt idx="3022">
                  <c:v>22.229675</c:v>
                </c:pt>
                <c:pt idx="3023">
                  <c:v>22.236484999999998</c:v>
                </c:pt>
                <c:pt idx="3024">
                  <c:v>22.243375</c:v>
                </c:pt>
                <c:pt idx="3025">
                  <c:v>22.2502</c:v>
                </c:pt>
                <c:pt idx="3026">
                  <c:v>22.256954</c:v>
                </c:pt>
                <c:pt idx="3027">
                  <c:v>22.263739000000001</c:v>
                </c:pt>
                <c:pt idx="3028">
                  <c:v>22.270434999999999</c:v>
                </c:pt>
                <c:pt idx="3029">
                  <c:v>22.277270000000001</c:v>
                </c:pt>
                <c:pt idx="3030">
                  <c:v>22.284202000000001</c:v>
                </c:pt>
                <c:pt idx="3031">
                  <c:v>22.291036999999999</c:v>
                </c:pt>
                <c:pt idx="3032">
                  <c:v>22.297812</c:v>
                </c:pt>
                <c:pt idx="3033">
                  <c:v>22.304514000000001</c:v>
                </c:pt>
                <c:pt idx="3034">
                  <c:v>22.311266</c:v>
                </c:pt>
                <c:pt idx="3035">
                  <c:v>22.317968</c:v>
                </c:pt>
                <c:pt idx="3036">
                  <c:v>22.324847999999999</c:v>
                </c:pt>
                <c:pt idx="3037">
                  <c:v>22.331654</c:v>
                </c:pt>
                <c:pt idx="3038">
                  <c:v>22.338588999999999</c:v>
                </c:pt>
                <c:pt idx="3039">
                  <c:v>22.345375000000001</c:v>
                </c:pt>
                <c:pt idx="3040">
                  <c:v>22.353085</c:v>
                </c:pt>
                <c:pt idx="3041">
                  <c:v>22.359878999999999</c:v>
                </c:pt>
                <c:pt idx="3042">
                  <c:v>22.366690999999999</c:v>
                </c:pt>
                <c:pt idx="3043">
                  <c:v>22.373608000000001</c:v>
                </c:pt>
                <c:pt idx="3044">
                  <c:v>22.380437000000001</c:v>
                </c:pt>
                <c:pt idx="3045">
                  <c:v>22.387235</c:v>
                </c:pt>
                <c:pt idx="3046">
                  <c:v>22.394102</c:v>
                </c:pt>
                <c:pt idx="3047">
                  <c:v>22.400926999999999</c:v>
                </c:pt>
                <c:pt idx="3048">
                  <c:v>22.407748000000002</c:v>
                </c:pt>
                <c:pt idx="3049">
                  <c:v>22.414626999999999</c:v>
                </c:pt>
                <c:pt idx="3050">
                  <c:v>22.421564</c:v>
                </c:pt>
                <c:pt idx="3051">
                  <c:v>22.428570000000001</c:v>
                </c:pt>
                <c:pt idx="3052">
                  <c:v>22.435493000000001</c:v>
                </c:pt>
                <c:pt idx="3053">
                  <c:v>22.442314</c:v>
                </c:pt>
                <c:pt idx="3054">
                  <c:v>22.449254</c:v>
                </c:pt>
                <c:pt idx="3055">
                  <c:v>22.456278999999999</c:v>
                </c:pt>
                <c:pt idx="3056">
                  <c:v>22.463073000000001</c:v>
                </c:pt>
                <c:pt idx="3057">
                  <c:v>22.469992999999999</c:v>
                </c:pt>
                <c:pt idx="3058">
                  <c:v>22.476877000000002</c:v>
                </c:pt>
                <c:pt idx="3059">
                  <c:v>22.483764000000001</c:v>
                </c:pt>
                <c:pt idx="3060">
                  <c:v>22.490711999999998</c:v>
                </c:pt>
                <c:pt idx="3061">
                  <c:v>22.497598</c:v>
                </c:pt>
                <c:pt idx="3062">
                  <c:v>22.504543000000002</c:v>
                </c:pt>
                <c:pt idx="3063">
                  <c:v>22.511585</c:v>
                </c:pt>
                <c:pt idx="3064">
                  <c:v>22.519653999999999</c:v>
                </c:pt>
                <c:pt idx="3065">
                  <c:v>22.526641000000001</c:v>
                </c:pt>
                <c:pt idx="3066">
                  <c:v>22.533480999999998</c:v>
                </c:pt>
                <c:pt idx="3067">
                  <c:v>22.540376999999999</c:v>
                </c:pt>
                <c:pt idx="3068">
                  <c:v>22.547391000000001</c:v>
                </c:pt>
                <c:pt idx="3069">
                  <c:v>22.554306</c:v>
                </c:pt>
                <c:pt idx="3070">
                  <c:v>22.561208000000001</c:v>
                </c:pt>
                <c:pt idx="3071">
                  <c:v>22.568016</c:v>
                </c:pt>
                <c:pt idx="3072">
                  <c:v>22.574964000000001</c:v>
                </c:pt>
                <c:pt idx="3073">
                  <c:v>22.581651999999998</c:v>
                </c:pt>
                <c:pt idx="3074">
                  <c:v>22.588522999999999</c:v>
                </c:pt>
                <c:pt idx="3075">
                  <c:v>22.595327000000001</c:v>
                </c:pt>
                <c:pt idx="3076">
                  <c:v>22.602208000000001</c:v>
                </c:pt>
                <c:pt idx="3077">
                  <c:v>22.609120999999998</c:v>
                </c:pt>
                <c:pt idx="3078">
                  <c:v>22.616053999999998</c:v>
                </c:pt>
                <c:pt idx="3079">
                  <c:v>22.623044</c:v>
                </c:pt>
                <c:pt idx="3080">
                  <c:v>22.629957999999998</c:v>
                </c:pt>
                <c:pt idx="3081">
                  <c:v>22.636962</c:v>
                </c:pt>
                <c:pt idx="3082">
                  <c:v>22.643868999999999</c:v>
                </c:pt>
                <c:pt idx="3083">
                  <c:v>22.650827</c:v>
                </c:pt>
                <c:pt idx="3084">
                  <c:v>22.657665000000001</c:v>
                </c:pt>
                <c:pt idx="3085">
                  <c:v>22.664505999999999</c:v>
                </c:pt>
                <c:pt idx="3086">
                  <c:v>22.671375000000001</c:v>
                </c:pt>
                <c:pt idx="3087">
                  <c:v>22.678280999999998</c:v>
                </c:pt>
                <c:pt idx="3088">
                  <c:v>22.685181</c:v>
                </c:pt>
                <c:pt idx="3089">
                  <c:v>22.692077000000001</c:v>
                </c:pt>
                <c:pt idx="3090">
                  <c:v>22.699081</c:v>
                </c:pt>
                <c:pt idx="3091">
                  <c:v>22.705984999999998</c:v>
                </c:pt>
                <c:pt idx="3092">
                  <c:v>22.712944</c:v>
                </c:pt>
                <c:pt idx="3093">
                  <c:v>22.719809999999999</c:v>
                </c:pt>
                <c:pt idx="3094">
                  <c:v>22.726759999999999</c:v>
                </c:pt>
                <c:pt idx="3095">
                  <c:v>22.733560000000001</c:v>
                </c:pt>
                <c:pt idx="3096">
                  <c:v>22.740507999999998</c:v>
                </c:pt>
                <c:pt idx="3097">
                  <c:v>22.747425</c:v>
                </c:pt>
                <c:pt idx="3098">
                  <c:v>22.754339000000002</c:v>
                </c:pt>
                <c:pt idx="3099">
                  <c:v>22.761154000000001</c:v>
                </c:pt>
                <c:pt idx="3100">
                  <c:v>22.769086999999999</c:v>
                </c:pt>
                <c:pt idx="3101">
                  <c:v>22.775908000000001</c:v>
                </c:pt>
                <c:pt idx="3102">
                  <c:v>22.782806000000001</c:v>
                </c:pt>
                <c:pt idx="3103">
                  <c:v>22.789708000000001</c:v>
                </c:pt>
                <c:pt idx="3104">
                  <c:v>22.796689000000001</c:v>
                </c:pt>
                <c:pt idx="3105">
                  <c:v>22.803581000000001</c:v>
                </c:pt>
                <c:pt idx="3106">
                  <c:v>22.810452000000002</c:v>
                </c:pt>
                <c:pt idx="3107">
                  <c:v>22.817361999999999</c:v>
                </c:pt>
                <c:pt idx="3108">
                  <c:v>22.824224999999998</c:v>
                </c:pt>
                <c:pt idx="3109">
                  <c:v>22.831035</c:v>
                </c:pt>
                <c:pt idx="3110">
                  <c:v>22.837955999999998</c:v>
                </c:pt>
                <c:pt idx="3111">
                  <c:v>22.844771000000001</c:v>
                </c:pt>
                <c:pt idx="3112">
                  <c:v>22.851800000000001</c:v>
                </c:pt>
                <c:pt idx="3113">
                  <c:v>22.858630999999999</c:v>
                </c:pt>
                <c:pt idx="3114">
                  <c:v>22.865466999999999</c:v>
                </c:pt>
                <c:pt idx="3115">
                  <c:v>22.872330999999999</c:v>
                </c:pt>
                <c:pt idx="3116">
                  <c:v>22.879159999999999</c:v>
                </c:pt>
                <c:pt idx="3117">
                  <c:v>22.886092000000001</c:v>
                </c:pt>
                <c:pt idx="3118">
                  <c:v>22.893056000000001</c:v>
                </c:pt>
                <c:pt idx="3119">
                  <c:v>22.899981</c:v>
                </c:pt>
                <c:pt idx="3120">
                  <c:v>22.906890000000001</c:v>
                </c:pt>
                <c:pt idx="3121">
                  <c:v>22.913775000000001</c:v>
                </c:pt>
                <c:pt idx="3122">
                  <c:v>22.9208</c:v>
                </c:pt>
                <c:pt idx="3123">
                  <c:v>22.927679000000001</c:v>
                </c:pt>
                <c:pt idx="3124">
                  <c:v>22.935623</c:v>
                </c:pt>
                <c:pt idx="3125">
                  <c:v>22.942478999999999</c:v>
                </c:pt>
                <c:pt idx="3126">
                  <c:v>22.949345999999998</c:v>
                </c:pt>
                <c:pt idx="3127">
                  <c:v>22.956358000000002</c:v>
                </c:pt>
                <c:pt idx="3128">
                  <c:v>22.963228999999998</c:v>
                </c:pt>
                <c:pt idx="3129">
                  <c:v>22.970071000000001</c:v>
                </c:pt>
                <c:pt idx="3130">
                  <c:v>22.976969</c:v>
                </c:pt>
                <c:pt idx="3131">
                  <c:v>22.983937000000001</c:v>
                </c:pt>
                <c:pt idx="3132">
                  <c:v>22.990767000000002</c:v>
                </c:pt>
                <c:pt idx="3133">
                  <c:v>22.997558000000001</c:v>
                </c:pt>
                <c:pt idx="3134">
                  <c:v>23.004425000000001</c:v>
                </c:pt>
                <c:pt idx="3135">
                  <c:v>23.011219000000001</c:v>
                </c:pt>
                <c:pt idx="3136">
                  <c:v>23.018070999999999</c:v>
                </c:pt>
                <c:pt idx="3137">
                  <c:v>23.024906000000001</c:v>
                </c:pt>
                <c:pt idx="3138">
                  <c:v>23.031877000000001</c:v>
                </c:pt>
                <c:pt idx="3139">
                  <c:v>23.038868999999998</c:v>
                </c:pt>
                <c:pt idx="3140">
                  <c:v>23.045742000000001</c:v>
                </c:pt>
                <c:pt idx="3141">
                  <c:v>23.052572999999999</c:v>
                </c:pt>
                <c:pt idx="3142">
                  <c:v>23.059425000000001</c:v>
                </c:pt>
                <c:pt idx="3143">
                  <c:v>23.066272999999999</c:v>
                </c:pt>
                <c:pt idx="3144">
                  <c:v>23.073060000000002</c:v>
                </c:pt>
                <c:pt idx="3145">
                  <c:v>23.080019</c:v>
                </c:pt>
                <c:pt idx="3146">
                  <c:v>23.086974999999999</c:v>
                </c:pt>
                <c:pt idx="3147">
                  <c:v>23.093802</c:v>
                </c:pt>
                <c:pt idx="3148">
                  <c:v>23.100570999999999</c:v>
                </c:pt>
                <c:pt idx="3149">
                  <c:v>23.107385000000001</c:v>
                </c:pt>
                <c:pt idx="3150">
                  <c:v>23.114239999999999</c:v>
                </c:pt>
                <c:pt idx="3151">
                  <c:v>23.121214999999999</c:v>
                </c:pt>
                <c:pt idx="3152">
                  <c:v>23.127983</c:v>
                </c:pt>
                <c:pt idx="3153">
                  <c:v>23.134855999999999</c:v>
                </c:pt>
                <c:pt idx="3154">
                  <c:v>23.141777000000001</c:v>
                </c:pt>
                <c:pt idx="3155">
                  <c:v>23.148530999999998</c:v>
                </c:pt>
                <c:pt idx="3156">
                  <c:v>23.155429000000002</c:v>
                </c:pt>
                <c:pt idx="3157">
                  <c:v>23.162288</c:v>
                </c:pt>
                <c:pt idx="3158">
                  <c:v>23.169194000000001</c:v>
                </c:pt>
                <c:pt idx="3159">
                  <c:v>23.175986999999999</c:v>
                </c:pt>
                <c:pt idx="3160">
                  <c:v>23.183800000000002</c:v>
                </c:pt>
                <c:pt idx="3161">
                  <c:v>23.190816999999999</c:v>
                </c:pt>
                <c:pt idx="3162">
                  <c:v>23.197633</c:v>
                </c:pt>
                <c:pt idx="3163">
                  <c:v>23.204447999999999</c:v>
                </c:pt>
                <c:pt idx="3164">
                  <c:v>23.211313000000001</c:v>
                </c:pt>
                <c:pt idx="3165">
                  <c:v>23.218129000000001</c:v>
                </c:pt>
                <c:pt idx="3166">
                  <c:v>23.224945999999999</c:v>
                </c:pt>
                <c:pt idx="3167">
                  <c:v>23.231764999999999</c:v>
                </c:pt>
                <c:pt idx="3168">
                  <c:v>23.238571</c:v>
                </c:pt>
                <c:pt idx="3169">
                  <c:v>23.245394000000001</c:v>
                </c:pt>
                <c:pt idx="3170">
                  <c:v>23.252177</c:v>
                </c:pt>
                <c:pt idx="3171">
                  <c:v>23.259074999999999</c:v>
                </c:pt>
                <c:pt idx="3172">
                  <c:v>23.266044000000001</c:v>
                </c:pt>
                <c:pt idx="3173">
                  <c:v>23.272964999999999</c:v>
                </c:pt>
                <c:pt idx="3174">
                  <c:v>23.279838000000002</c:v>
                </c:pt>
                <c:pt idx="3175">
                  <c:v>23.286705999999999</c:v>
                </c:pt>
                <c:pt idx="3176">
                  <c:v>23.293548000000001</c:v>
                </c:pt>
                <c:pt idx="3177">
                  <c:v>23.300452</c:v>
                </c:pt>
                <c:pt idx="3178">
                  <c:v>23.307354</c:v>
                </c:pt>
                <c:pt idx="3179">
                  <c:v>23.314142</c:v>
                </c:pt>
                <c:pt idx="3180">
                  <c:v>23.321000000000002</c:v>
                </c:pt>
                <c:pt idx="3181">
                  <c:v>23.327736000000002</c:v>
                </c:pt>
                <c:pt idx="3182">
                  <c:v>23.334533</c:v>
                </c:pt>
                <c:pt idx="3183">
                  <c:v>23.341469</c:v>
                </c:pt>
                <c:pt idx="3184">
                  <c:v>23.349233000000002</c:v>
                </c:pt>
                <c:pt idx="3185">
                  <c:v>23.356033</c:v>
                </c:pt>
                <c:pt idx="3186">
                  <c:v>23.3627</c:v>
                </c:pt>
                <c:pt idx="3187">
                  <c:v>23.369420999999999</c:v>
                </c:pt>
                <c:pt idx="3188">
                  <c:v>23.376244</c:v>
                </c:pt>
                <c:pt idx="3189">
                  <c:v>23.383075000000002</c:v>
                </c:pt>
                <c:pt idx="3190">
                  <c:v>23.389991999999999</c:v>
                </c:pt>
                <c:pt idx="3191">
                  <c:v>23.396777</c:v>
                </c:pt>
                <c:pt idx="3192">
                  <c:v>23.403565</c:v>
                </c:pt>
                <c:pt idx="3193">
                  <c:v>23.410363</c:v>
                </c:pt>
                <c:pt idx="3194">
                  <c:v>23.417275</c:v>
                </c:pt>
                <c:pt idx="3195">
                  <c:v>23.424040000000002</c:v>
                </c:pt>
                <c:pt idx="3196">
                  <c:v>23.430865000000001</c:v>
                </c:pt>
                <c:pt idx="3197">
                  <c:v>23.437698000000001</c:v>
                </c:pt>
                <c:pt idx="3198">
                  <c:v>23.444493999999999</c:v>
                </c:pt>
                <c:pt idx="3199">
                  <c:v>23.451194000000001</c:v>
                </c:pt>
                <c:pt idx="3200">
                  <c:v>23.458086000000002</c:v>
                </c:pt>
                <c:pt idx="3201">
                  <c:v>23.4649</c:v>
                </c:pt>
                <c:pt idx="3202">
                  <c:v>23.471665000000002</c:v>
                </c:pt>
                <c:pt idx="3203">
                  <c:v>23.478463000000001</c:v>
                </c:pt>
                <c:pt idx="3204">
                  <c:v>23.485313000000001</c:v>
                </c:pt>
                <c:pt idx="3205">
                  <c:v>23.492086</c:v>
                </c:pt>
                <c:pt idx="3206">
                  <c:v>23.498913000000002</c:v>
                </c:pt>
                <c:pt idx="3207">
                  <c:v>23.505686000000001</c:v>
                </c:pt>
                <c:pt idx="3208">
                  <c:v>23.512473</c:v>
                </c:pt>
                <c:pt idx="3209">
                  <c:v>23.519252000000002</c:v>
                </c:pt>
                <c:pt idx="3210">
                  <c:v>23.526043999999999</c:v>
                </c:pt>
                <c:pt idx="3211">
                  <c:v>23.532876999999999</c:v>
                </c:pt>
                <c:pt idx="3212">
                  <c:v>23.539659</c:v>
                </c:pt>
                <c:pt idx="3213">
                  <c:v>23.546451999999999</c:v>
                </c:pt>
                <c:pt idx="3214">
                  <c:v>23.553227</c:v>
                </c:pt>
                <c:pt idx="3215">
                  <c:v>23.560110999999999</c:v>
                </c:pt>
                <c:pt idx="3216">
                  <c:v>23.566927</c:v>
                </c:pt>
                <c:pt idx="3217">
                  <c:v>23.573813000000001</c:v>
                </c:pt>
                <c:pt idx="3218">
                  <c:v>23.580627</c:v>
                </c:pt>
                <c:pt idx="3219">
                  <c:v>23.58745</c:v>
                </c:pt>
                <c:pt idx="3220">
                  <c:v>23.594290000000001</c:v>
                </c:pt>
                <c:pt idx="3221">
                  <c:v>23.601147999999998</c:v>
                </c:pt>
                <c:pt idx="3222">
                  <c:v>23.607944</c:v>
                </c:pt>
                <c:pt idx="3223">
                  <c:v>23.614906999999999</c:v>
                </c:pt>
                <c:pt idx="3224">
                  <c:v>23.621790000000001</c:v>
                </c:pt>
                <c:pt idx="3225">
                  <c:v>23.628596000000002</c:v>
                </c:pt>
                <c:pt idx="3226">
                  <c:v>23.635483000000001</c:v>
                </c:pt>
                <c:pt idx="3227">
                  <c:v>23.642378999999998</c:v>
                </c:pt>
                <c:pt idx="3228">
                  <c:v>23.649353999999999</c:v>
                </c:pt>
                <c:pt idx="3229">
                  <c:v>23.656171000000001</c:v>
                </c:pt>
                <c:pt idx="3230">
                  <c:v>23.663049999999998</c:v>
                </c:pt>
                <c:pt idx="3231">
                  <c:v>23.669986000000002</c:v>
                </c:pt>
                <c:pt idx="3232">
                  <c:v>23.676850000000002</c:v>
                </c:pt>
                <c:pt idx="3233">
                  <c:v>23.683723000000001</c:v>
                </c:pt>
                <c:pt idx="3234">
                  <c:v>23.690494000000001</c:v>
                </c:pt>
                <c:pt idx="3235">
                  <c:v>23.697368999999998</c:v>
                </c:pt>
                <c:pt idx="3236">
                  <c:v>23.704135999999998</c:v>
                </c:pt>
                <c:pt idx="3237">
                  <c:v>23.710998</c:v>
                </c:pt>
                <c:pt idx="3238">
                  <c:v>23.717817</c:v>
                </c:pt>
                <c:pt idx="3239">
                  <c:v>23.724677</c:v>
                </c:pt>
                <c:pt idx="3240">
                  <c:v>23.731570999999999</c:v>
                </c:pt>
                <c:pt idx="3241">
                  <c:v>23.738381</c:v>
                </c:pt>
                <c:pt idx="3242">
                  <c:v>23.745134</c:v>
                </c:pt>
                <c:pt idx="3243">
                  <c:v>23.751920999999999</c:v>
                </c:pt>
                <c:pt idx="3244">
                  <c:v>23.75874</c:v>
                </c:pt>
                <c:pt idx="3245">
                  <c:v>23.765547999999999</c:v>
                </c:pt>
                <c:pt idx="3246">
                  <c:v>23.772383999999999</c:v>
                </c:pt>
                <c:pt idx="3247">
                  <c:v>23.779215000000001</c:v>
                </c:pt>
                <c:pt idx="3248">
                  <c:v>23.786054</c:v>
                </c:pt>
                <c:pt idx="3249">
                  <c:v>23.792898000000001</c:v>
                </c:pt>
                <c:pt idx="3250">
                  <c:v>23.799693999999999</c:v>
                </c:pt>
                <c:pt idx="3251">
                  <c:v>23.806552</c:v>
                </c:pt>
                <c:pt idx="3252">
                  <c:v>23.813417000000001</c:v>
                </c:pt>
                <c:pt idx="3253">
                  <c:v>23.820153000000001</c:v>
                </c:pt>
                <c:pt idx="3254">
                  <c:v>23.826958999999999</c:v>
                </c:pt>
                <c:pt idx="3255">
                  <c:v>23.833759000000001</c:v>
                </c:pt>
                <c:pt idx="3256">
                  <c:v>23.840532</c:v>
                </c:pt>
                <c:pt idx="3257">
                  <c:v>23.847273000000001</c:v>
                </c:pt>
                <c:pt idx="3258">
                  <c:v>23.854068999999999</c:v>
                </c:pt>
                <c:pt idx="3259">
                  <c:v>23.860728000000002</c:v>
                </c:pt>
                <c:pt idx="3260">
                  <c:v>23.867495999999999</c:v>
                </c:pt>
                <c:pt idx="3261">
                  <c:v>23.87434</c:v>
                </c:pt>
                <c:pt idx="3262">
                  <c:v>23.881065</c:v>
                </c:pt>
                <c:pt idx="3263">
                  <c:v>23.887967</c:v>
                </c:pt>
                <c:pt idx="3264">
                  <c:v>23.894742000000001</c:v>
                </c:pt>
                <c:pt idx="3265">
                  <c:v>23.901492000000001</c:v>
                </c:pt>
                <c:pt idx="3266">
                  <c:v>23.908307000000001</c:v>
                </c:pt>
                <c:pt idx="3267">
                  <c:v>23.915115</c:v>
                </c:pt>
                <c:pt idx="3268">
                  <c:v>23.921856999999999</c:v>
                </c:pt>
                <c:pt idx="3269">
                  <c:v>23.928598000000001</c:v>
                </c:pt>
                <c:pt idx="3270">
                  <c:v>23.935449999999999</c:v>
                </c:pt>
                <c:pt idx="3271">
                  <c:v>23.942229000000001</c:v>
                </c:pt>
                <c:pt idx="3272">
                  <c:v>23.948969000000002</c:v>
                </c:pt>
                <c:pt idx="3273">
                  <c:v>23.955717</c:v>
                </c:pt>
                <c:pt idx="3274">
                  <c:v>23.962544000000001</c:v>
                </c:pt>
                <c:pt idx="3275">
                  <c:v>23.969328999999998</c:v>
                </c:pt>
                <c:pt idx="3276">
                  <c:v>23.976172999999999</c:v>
                </c:pt>
                <c:pt idx="3277">
                  <c:v>23.983015000000002</c:v>
                </c:pt>
                <c:pt idx="3278">
                  <c:v>23.989837999999999</c:v>
                </c:pt>
                <c:pt idx="3279">
                  <c:v>23.996651</c:v>
                </c:pt>
                <c:pt idx="3280">
                  <c:v>24.003412999999998</c:v>
                </c:pt>
                <c:pt idx="3281">
                  <c:v>24.010196000000001</c:v>
                </c:pt>
                <c:pt idx="3282">
                  <c:v>24.016908999999998</c:v>
                </c:pt>
                <c:pt idx="3283">
                  <c:v>24.023631999999999</c:v>
                </c:pt>
                <c:pt idx="3284">
                  <c:v>24.030411000000001</c:v>
                </c:pt>
                <c:pt idx="3285">
                  <c:v>24.037268999999998</c:v>
                </c:pt>
                <c:pt idx="3286">
                  <c:v>24.044039999999999</c:v>
                </c:pt>
                <c:pt idx="3287">
                  <c:v>24.050727999999999</c:v>
                </c:pt>
                <c:pt idx="3288">
                  <c:v>24.057448000000001</c:v>
                </c:pt>
                <c:pt idx="3289">
                  <c:v>24.064207</c:v>
                </c:pt>
                <c:pt idx="3290">
                  <c:v>24.070927000000001</c:v>
                </c:pt>
                <c:pt idx="3291">
                  <c:v>24.077798000000001</c:v>
                </c:pt>
                <c:pt idx="3292">
                  <c:v>24.084624999999999</c:v>
                </c:pt>
                <c:pt idx="3293">
                  <c:v>24.091351</c:v>
                </c:pt>
                <c:pt idx="3294">
                  <c:v>24.098047999999999</c:v>
                </c:pt>
                <c:pt idx="3295">
                  <c:v>24.104796</c:v>
                </c:pt>
                <c:pt idx="3296">
                  <c:v>24.111632</c:v>
                </c:pt>
                <c:pt idx="3297">
                  <c:v>24.118452999999999</c:v>
                </c:pt>
                <c:pt idx="3298">
                  <c:v>24.125195999999999</c:v>
                </c:pt>
                <c:pt idx="3299">
                  <c:v>24.131969000000002</c:v>
                </c:pt>
                <c:pt idx="3300">
                  <c:v>24.138746000000001</c:v>
                </c:pt>
                <c:pt idx="3301">
                  <c:v>24.145557</c:v>
                </c:pt>
                <c:pt idx="3302">
                  <c:v>24.152377999999999</c:v>
                </c:pt>
                <c:pt idx="3303">
                  <c:v>24.159140000000001</c:v>
                </c:pt>
                <c:pt idx="3304">
                  <c:v>24.165917</c:v>
                </c:pt>
                <c:pt idx="3305">
                  <c:v>24.172678000000001</c:v>
                </c:pt>
                <c:pt idx="3306">
                  <c:v>24.179418999999999</c:v>
                </c:pt>
                <c:pt idx="3307">
                  <c:v>24.186268999999999</c:v>
                </c:pt>
                <c:pt idx="3308">
                  <c:v>24.193048000000001</c:v>
                </c:pt>
                <c:pt idx="3309">
                  <c:v>24.199863000000001</c:v>
                </c:pt>
                <c:pt idx="3310">
                  <c:v>24.206630000000001</c:v>
                </c:pt>
                <c:pt idx="3311">
                  <c:v>24.213480000000001</c:v>
                </c:pt>
                <c:pt idx="3312">
                  <c:v>24.22025</c:v>
                </c:pt>
                <c:pt idx="3313">
                  <c:v>24.227018999999999</c:v>
                </c:pt>
                <c:pt idx="3314">
                  <c:v>24.233820999999999</c:v>
                </c:pt>
                <c:pt idx="3315">
                  <c:v>24.240604999999999</c:v>
                </c:pt>
                <c:pt idx="3316">
                  <c:v>24.247378000000001</c:v>
                </c:pt>
                <c:pt idx="3317">
                  <c:v>24.254086000000001</c:v>
                </c:pt>
                <c:pt idx="3318">
                  <c:v>24.260907</c:v>
                </c:pt>
                <c:pt idx="3319">
                  <c:v>24.268633999999999</c:v>
                </c:pt>
                <c:pt idx="3320">
                  <c:v>24.275413</c:v>
                </c:pt>
                <c:pt idx="3321">
                  <c:v>24.282138</c:v>
                </c:pt>
                <c:pt idx="3322">
                  <c:v>24.289021000000002</c:v>
                </c:pt>
                <c:pt idx="3323">
                  <c:v>24.295794000000001</c:v>
                </c:pt>
                <c:pt idx="3324">
                  <c:v>24.302589999999999</c:v>
                </c:pt>
                <c:pt idx="3325">
                  <c:v>24.309432000000001</c:v>
                </c:pt>
                <c:pt idx="3326">
                  <c:v>24.316268999999998</c:v>
                </c:pt>
                <c:pt idx="3327">
                  <c:v>24.323003</c:v>
                </c:pt>
                <c:pt idx="3328">
                  <c:v>24.329823000000001</c:v>
                </c:pt>
                <c:pt idx="3329">
                  <c:v>24.336601000000002</c:v>
                </c:pt>
                <c:pt idx="3330">
                  <c:v>24.343409000000001</c:v>
                </c:pt>
                <c:pt idx="3331">
                  <c:v>24.350155000000001</c:v>
                </c:pt>
                <c:pt idx="3332">
                  <c:v>24.357063</c:v>
                </c:pt>
                <c:pt idx="3333">
                  <c:v>24.363866999999999</c:v>
                </c:pt>
                <c:pt idx="3334">
                  <c:v>24.370709000000002</c:v>
                </c:pt>
                <c:pt idx="3335">
                  <c:v>24.377469000000001</c:v>
                </c:pt>
                <c:pt idx="3336">
                  <c:v>24.384205000000001</c:v>
                </c:pt>
                <c:pt idx="3337">
                  <c:v>24.391069000000002</c:v>
                </c:pt>
                <c:pt idx="3338">
                  <c:v>24.397821</c:v>
                </c:pt>
                <c:pt idx="3339">
                  <c:v>24.404548999999999</c:v>
                </c:pt>
                <c:pt idx="3340">
                  <c:v>24.411292</c:v>
                </c:pt>
                <c:pt idx="3341">
                  <c:v>24.418028</c:v>
                </c:pt>
                <c:pt idx="3342">
                  <c:v>24.424697999999999</c:v>
                </c:pt>
                <c:pt idx="3343">
                  <c:v>24.432357</c:v>
                </c:pt>
                <c:pt idx="3344">
                  <c:v>24.439080000000001</c:v>
                </c:pt>
                <c:pt idx="3345">
                  <c:v>24.445868999999998</c:v>
                </c:pt>
                <c:pt idx="3346">
                  <c:v>24.452465</c:v>
                </c:pt>
                <c:pt idx="3347">
                  <c:v>24.459219000000001</c:v>
                </c:pt>
                <c:pt idx="3348">
                  <c:v>24.465907000000001</c:v>
                </c:pt>
                <c:pt idx="3349">
                  <c:v>24.472701000000001</c:v>
                </c:pt>
                <c:pt idx="3350">
                  <c:v>24.479489999999998</c:v>
                </c:pt>
                <c:pt idx="3351">
                  <c:v>24.486259</c:v>
                </c:pt>
                <c:pt idx="3352">
                  <c:v>24.492932</c:v>
                </c:pt>
                <c:pt idx="3353">
                  <c:v>24.499759000000001</c:v>
                </c:pt>
                <c:pt idx="3354">
                  <c:v>24.506492000000001</c:v>
                </c:pt>
                <c:pt idx="3355">
                  <c:v>24.51323</c:v>
                </c:pt>
                <c:pt idx="3356">
                  <c:v>24.519933999999999</c:v>
                </c:pt>
                <c:pt idx="3357">
                  <c:v>24.526578000000001</c:v>
                </c:pt>
                <c:pt idx="3358">
                  <c:v>24.533434</c:v>
                </c:pt>
                <c:pt idx="3359">
                  <c:v>24.540149</c:v>
                </c:pt>
                <c:pt idx="3360">
                  <c:v>24.546804999999999</c:v>
                </c:pt>
                <c:pt idx="3361">
                  <c:v>24.553540000000002</c:v>
                </c:pt>
                <c:pt idx="3362">
                  <c:v>24.560314999999999</c:v>
                </c:pt>
                <c:pt idx="3363">
                  <c:v>24.567038</c:v>
                </c:pt>
                <c:pt idx="3364">
                  <c:v>24.573853</c:v>
                </c:pt>
                <c:pt idx="3365">
                  <c:v>24.580563000000001</c:v>
                </c:pt>
                <c:pt idx="3366">
                  <c:v>24.587388000000001</c:v>
                </c:pt>
                <c:pt idx="3367">
                  <c:v>24.594090000000001</c:v>
                </c:pt>
                <c:pt idx="3368">
                  <c:v>24.600781999999999</c:v>
                </c:pt>
                <c:pt idx="3369">
                  <c:v>24.607567</c:v>
                </c:pt>
                <c:pt idx="3370">
                  <c:v>24.614232000000001</c:v>
                </c:pt>
                <c:pt idx="3371">
                  <c:v>24.620988000000001</c:v>
                </c:pt>
                <c:pt idx="3372">
                  <c:v>24.627642000000002</c:v>
                </c:pt>
                <c:pt idx="3373">
                  <c:v>24.634267000000001</c:v>
                </c:pt>
                <c:pt idx="3374">
                  <c:v>24.640906999999999</c:v>
                </c:pt>
                <c:pt idx="3375">
                  <c:v>24.647694999999999</c:v>
                </c:pt>
                <c:pt idx="3376">
                  <c:v>24.654444000000002</c:v>
                </c:pt>
                <c:pt idx="3377">
                  <c:v>24.661162999999998</c:v>
                </c:pt>
                <c:pt idx="3378">
                  <c:v>24.667811</c:v>
                </c:pt>
                <c:pt idx="3379">
                  <c:v>24.674526</c:v>
                </c:pt>
                <c:pt idx="3380">
                  <c:v>24.681315000000001</c:v>
                </c:pt>
                <c:pt idx="3381">
                  <c:v>24.687996999999999</c:v>
                </c:pt>
                <c:pt idx="3382">
                  <c:v>24.694713</c:v>
                </c:pt>
                <c:pt idx="3383">
                  <c:v>24.701501</c:v>
                </c:pt>
                <c:pt idx="3384">
                  <c:v>24.708178</c:v>
                </c:pt>
                <c:pt idx="3385">
                  <c:v>24.714860999999999</c:v>
                </c:pt>
                <c:pt idx="3386">
                  <c:v>24.721551000000002</c:v>
                </c:pt>
                <c:pt idx="3387">
                  <c:v>24.72823</c:v>
                </c:pt>
                <c:pt idx="3388">
                  <c:v>24.734908999999998</c:v>
                </c:pt>
                <c:pt idx="3389">
                  <c:v>24.741686000000001</c:v>
                </c:pt>
                <c:pt idx="3390">
                  <c:v>24.748486</c:v>
                </c:pt>
                <c:pt idx="3391">
                  <c:v>24.755199000000001</c:v>
                </c:pt>
                <c:pt idx="3392">
                  <c:v>24.761890000000001</c:v>
                </c:pt>
                <c:pt idx="3393">
                  <c:v>24.768640000000001</c:v>
                </c:pt>
                <c:pt idx="3394">
                  <c:v>24.775426</c:v>
                </c:pt>
                <c:pt idx="3395">
                  <c:v>24.78209</c:v>
                </c:pt>
                <c:pt idx="3396">
                  <c:v>24.788822</c:v>
                </c:pt>
                <c:pt idx="3397">
                  <c:v>24.795572</c:v>
                </c:pt>
                <c:pt idx="3398">
                  <c:v>24.802237999999999</c:v>
                </c:pt>
                <c:pt idx="3399">
                  <c:v>24.809025999999999</c:v>
                </c:pt>
                <c:pt idx="3400">
                  <c:v>24.815819999999999</c:v>
                </c:pt>
                <c:pt idx="3401">
                  <c:v>24.822489999999998</c:v>
                </c:pt>
                <c:pt idx="3402">
                  <c:v>24.829222000000001</c:v>
                </c:pt>
                <c:pt idx="3403">
                  <c:v>24.836015</c:v>
                </c:pt>
                <c:pt idx="3404">
                  <c:v>24.842797000000001</c:v>
                </c:pt>
                <c:pt idx="3405">
                  <c:v>24.850394999999999</c:v>
                </c:pt>
                <c:pt idx="3406">
                  <c:v>24.857202999999998</c:v>
                </c:pt>
                <c:pt idx="3407">
                  <c:v>24.863966000000001</c:v>
                </c:pt>
                <c:pt idx="3408">
                  <c:v>24.87067</c:v>
                </c:pt>
                <c:pt idx="3409">
                  <c:v>24.877468</c:v>
                </c:pt>
                <c:pt idx="3410">
                  <c:v>24.884177999999999</c:v>
                </c:pt>
                <c:pt idx="3411">
                  <c:v>24.890844999999999</c:v>
                </c:pt>
                <c:pt idx="3412">
                  <c:v>24.897667999999999</c:v>
                </c:pt>
                <c:pt idx="3413">
                  <c:v>24.904392000000001</c:v>
                </c:pt>
                <c:pt idx="3414">
                  <c:v>24.911276000000001</c:v>
                </c:pt>
                <c:pt idx="3415">
                  <c:v>24.917922000000001</c:v>
                </c:pt>
                <c:pt idx="3416">
                  <c:v>24.924575999999998</c:v>
                </c:pt>
                <c:pt idx="3417">
                  <c:v>24.931319999999999</c:v>
                </c:pt>
                <c:pt idx="3418">
                  <c:v>24.938095000000001</c:v>
                </c:pt>
                <c:pt idx="3419">
                  <c:v>24.944886</c:v>
                </c:pt>
                <c:pt idx="3420">
                  <c:v>24.951705</c:v>
                </c:pt>
                <c:pt idx="3421">
                  <c:v>24.958418000000002</c:v>
                </c:pt>
                <c:pt idx="3422">
                  <c:v>24.965188000000001</c:v>
                </c:pt>
                <c:pt idx="3423">
                  <c:v>24.971851000000001</c:v>
                </c:pt>
                <c:pt idx="3424">
                  <c:v>24.978611000000001</c:v>
                </c:pt>
                <c:pt idx="3425">
                  <c:v>24.985385999999998</c:v>
                </c:pt>
                <c:pt idx="3426">
                  <c:v>24.992135999999999</c:v>
                </c:pt>
                <c:pt idx="3427">
                  <c:v>24.998927999999999</c:v>
                </c:pt>
                <c:pt idx="3428">
                  <c:v>25.005818000000001</c:v>
                </c:pt>
                <c:pt idx="3429">
                  <c:v>25.013551</c:v>
                </c:pt>
                <c:pt idx="3430">
                  <c:v>25.020184</c:v>
                </c:pt>
                <c:pt idx="3431">
                  <c:v>25.026951</c:v>
                </c:pt>
                <c:pt idx="3432">
                  <c:v>25.033611000000001</c:v>
                </c:pt>
                <c:pt idx="3433">
                  <c:v>25.040337999999998</c:v>
                </c:pt>
                <c:pt idx="3434">
                  <c:v>25.046997000000001</c:v>
                </c:pt>
                <c:pt idx="3435">
                  <c:v>25.053768000000002</c:v>
                </c:pt>
                <c:pt idx="3436">
                  <c:v>25.060509</c:v>
                </c:pt>
                <c:pt idx="3437">
                  <c:v>25.067222000000001</c:v>
                </c:pt>
                <c:pt idx="3438">
                  <c:v>25.073951000000001</c:v>
                </c:pt>
                <c:pt idx="3439">
                  <c:v>25.080615000000002</c:v>
                </c:pt>
                <c:pt idx="3440">
                  <c:v>25.087301</c:v>
                </c:pt>
                <c:pt idx="3441">
                  <c:v>25.093941000000001</c:v>
                </c:pt>
                <c:pt idx="3442">
                  <c:v>25.100484000000002</c:v>
                </c:pt>
                <c:pt idx="3443">
                  <c:v>25.107151000000002</c:v>
                </c:pt>
                <c:pt idx="3444">
                  <c:v>25.113776000000001</c:v>
                </c:pt>
                <c:pt idx="3445">
                  <c:v>25.120324</c:v>
                </c:pt>
                <c:pt idx="3446">
                  <c:v>25.126836000000001</c:v>
                </c:pt>
                <c:pt idx="3447">
                  <c:v>25.133330000000001</c:v>
                </c:pt>
                <c:pt idx="3448">
                  <c:v>25.139783999999999</c:v>
                </c:pt>
                <c:pt idx="3449">
                  <c:v>25.146198999999999</c:v>
                </c:pt>
                <c:pt idx="3450">
                  <c:v>25.152618</c:v>
                </c:pt>
                <c:pt idx="3451">
                  <c:v>25.159147000000001</c:v>
                </c:pt>
                <c:pt idx="3452">
                  <c:v>25.165638000000001</c:v>
                </c:pt>
                <c:pt idx="3453">
                  <c:v>25.172172</c:v>
                </c:pt>
                <c:pt idx="3454">
                  <c:v>25.178628</c:v>
                </c:pt>
                <c:pt idx="3455">
                  <c:v>25.185068000000001</c:v>
                </c:pt>
                <c:pt idx="3456">
                  <c:v>25.191583999999999</c:v>
                </c:pt>
                <c:pt idx="3457">
                  <c:v>25.197970000000002</c:v>
                </c:pt>
                <c:pt idx="3458">
                  <c:v>25.204419999999999</c:v>
                </c:pt>
                <c:pt idx="3459">
                  <c:v>25.210891</c:v>
                </c:pt>
                <c:pt idx="3460">
                  <c:v>25.217396999999998</c:v>
                </c:pt>
                <c:pt idx="3461">
                  <c:v>25.223790999999999</c:v>
                </c:pt>
                <c:pt idx="3462">
                  <c:v>25.230293</c:v>
                </c:pt>
                <c:pt idx="3463">
                  <c:v>25.236857000000001</c:v>
                </c:pt>
                <c:pt idx="3464">
                  <c:v>25.243326</c:v>
                </c:pt>
                <c:pt idx="3465">
                  <c:v>25.249768</c:v>
                </c:pt>
                <c:pt idx="3466">
                  <c:v>25.256291000000001</c:v>
                </c:pt>
                <c:pt idx="3467">
                  <c:v>25.263708999999999</c:v>
                </c:pt>
                <c:pt idx="3468">
                  <c:v>25.270195000000001</c:v>
                </c:pt>
                <c:pt idx="3469">
                  <c:v>25.276716</c:v>
                </c:pt>
                <c:pt idx="3470">
                  <c:v>25.28322</c:v>
                </c:pt>
                <c:pt idx="3471">
                  <c:v>25.289746999999998</c:v>
                </c:pt>
                <c:pt idx="3472">
                  <c:v>25.296257000000001</c:v>
                </c:pt>
                <c:pt idx="3473">
                  <c:v>25.302894999999999</c:v>
                </c:pt>
                <c:pt idx="3474">
                  <c:v>25.309459</c:v>
                </c:pt>
                <c:pt idx="3475">
                  <c:v>25.316027999999999</c:v>
                </c:pt>
                <c:pt idx="3476">
                  <c:v>25.322593000000001</c:v>
                </c:pt>
                <c:pt idx="3477">
                  <c:v>25.329166000000001</c:v>
                </c:pt>
                <c:pt idx="3478">
                  <c:v>25.335740999999999</c:v>
                </c:pt>
                <c:pt idx="3479">
                  <c:v>25.342378</c:v>
                </c:pt>
                <c:pt idx="3480">
                  <c:v>25.349007</c:v>
                </c:pt>
                <c:pt idx="3481">
                  <c:v>25.355596999999999</c:v>
                </c:pt>
                <c:pt idx="3482">
                  <c:v>25.362203000000001</c:v>
                </c:pt>
                <c:pt idx="3483">
                  <c:v>25.368836000000002</c:v>
                </c:pt>
                <c:pt idx="3484">
                  <c:v>25.375440999999999</c:v>
                </c:pt>
                <c:pt idx="3485">
                  <c:v>25.382189</c:v>
                </c:pt>
                <c:pt idx="3486">
                  <c:v>25.388867999999999</c:v>
                </c:pt>
                <c:pt idx="3487">
                  <c:v>25.395589000000001</c:v>
                </c:pt>
                <c:pt idx="3488">
                  <c:v>25.402308999999999</c:v>
                </c:pt>
                <c:pt idx="3489">
                  <c:v>25.409026000000001</c:v>
                </c:pt>
                <c:pt idx="3490">
                  <c:v>25.415731999999998</c:v>
                </c:pt>
                <c:pt idx="3491">
                  <c:v>25.422454999999999</c:v>
                </c:pt>
                <c:pt idx="3492">
                  <c:v>25.430157000000001</c:v>
                </c:pt>
                <c:pt idx="3493">
                  <c:v>25.436831999999999</c:v>
                </c:pt>
                <c:pt idx="3494">
                  <c:v>25.443472</c:v>
                </c:pt>
                <c:pt idx="3495">
                  <c:v>25.450105000000001</c:v>
                </c:pt>
                <c:pt idx="3496">
                  <c:v>25.456789000000001</c:v>
                </c:pt>
                <c:pt idx="3497">
                  <c:v>25.463536999999999</c:v>
                </c:pt>
                <c:pt idx="3498">
                  <c:v>25.470313999999998</c:v>
                </c:pt>
                <c:pt idx="3499">
                  <c:v>25.476994999999999</c:v>
                </c:pt>
                <c:pt idx="3500">
                  <c:v>25.483712000000001</c:v>
                </c:pt>
                <c:pt idx="3501">
                  <c:v>25.490326</c:v>
                </c:pt>
                <c:pt idx="3502">
                  <c:v>25.497084000000001</c:v>
                </c:pt>
                <c:pt idx="3503">
                  <c:v>25.503703000000002</c:v>
                </c:pt>
                <c:pt idx="3504">
                  <c:v>25.510366000000001</c:v>
                </c:pt>
                <c:pt idx="3505">
                  <c:v>25.517119999999998</c:v>
                </c:pt>
                <c:pt idx="3506">
                  <c:v>25.523859999999999</c:v>
                </c:pt>
                <c:pt idx="3507">
                  <c:v>25.530605000000001</c:v>
                </c:pt>
                <c:pt idx="3508">
                  <c:v>25.537305</c:v>
                </c:pt>
                <c:pt idx="3509">
                  <c:v>25.544039000000001</c:v>
                </c:pt>
                <c:pt idx="3510">
                  <c:v>25.550740999999999</c:v>
                </c:pt>
                <c:pt idx="3511">
                  <c:v>25.557594999999999</c:v>
                </c:pt>
                <c:pt idx="3512">
                  <c:v>25.564205000000001</c:v>
                </c:pt>
                <c:pt idx="3513">
                  <c:v>25.570974</c:v>
                </c:pt>
                <c:pt idx="3514">
                  <c:v>25.577777999999999</c:v>
                </c:pt>
                <c:pt idx="3515">
                  <c:v>25.584491</c:v>
                </c:pt>
                <c:pt idx="3516">
                  <c:v>25.591194999999999</c:v>
                </c:pt>
                <c:pt idx="3517">
                  <c:v>25.597899000000002</c:v>
                </c:pt>
                <c:pt idx="3518">
                  <c:v>25.604626</c:v>
                </c:pt>
                <c:pt idx="3519">
                  <c:v>25.611363999999998</c:v>
                </c:pt>
                <c:pt idx="3520">
                  <c:v>25.618065999999999</c:v>
                </c:pt>
                <c:pt idx="3521">
                  <c:v>25.624741</c:v>
                </c:pt>
                <c:pt idx="3522">
                  <c:v>25.631495000000001</c:v>
                </c:pt>
                <c:pt idx="3523">
                  <c:v>25.638142999999999</c:v>
                </c:pt>
                <c:pt idx="3524">
                  <c:v>25.644805000000002</c:v>
                </c:pt>
                <c:pt idx="3525">
                  <c:v>25.651638999999999</c:v>
                </c:pt>
                <c:pt idx="3526">
                  <c:v>25.658345000000001</c:v>
                </c:pt>
                <c:pt idx="3527">
                  <c:v>25.665012000000001</c:v>
                </c:pt>
                <c:pt idx="3528">
                  <c:v>25.671790999999999</c:v>
                </c:pt>
                <c:pt idx="3529">
                  <c:v>25.678487000000001</c:v>
                </c:pt>
                <c:pt idx="3530">
                  <c:v>25.685205</c:v>
                </c:pt>
                <c:pt idx="3531">
                  <c:v>25.69192</c:v>
                </c:pt>
                <c:pt idx="3532">
                  <c:v>25.698585000000001</c:v>
                </c:pt>
                <c:pt idx="3533">
                  <c:v>25.705269999999999</c:v>
                </c:pt>
                <c:pt idx="3534">
                  <c:v>25.711953000000001</c:v>
                </c:pt>
                <c:pt idx="3535">
                  <c:v>25.718634999999999</c:v>
                </c:pt>
                <c:pt idx="3536">
                  <c:v>25.725355</c:v>
                </c:pt>
                <c:pt idx="3537">
                  <c:v>25.732122</c:v>
                </c:pt>
                <c:pt idx="3538">
                  <c:v>25.738845000000001</c:v>
                </c:pt>
                <c:pt idx="3539">
                  <c:v>25.745557999999999</c:v>
                </c:pt>
                <c:pt idx="3540">
                  <c:v>25.752196999999999</c:v>
                </c:pt>
                <c:pt idx="3541">
                  <c:v>25.758893</c:v>
                </c:pt>
                <c:pt idx="3542">
                  <c:v>25.765699000000001</c:v>
                </c:pt>
                <c:pt idx="3543">
                  <c:v>25.772468</c:v>
                </c:pt>
                <c:pt idx="3544">
                  <c:v>25.779153000000001</c:v>
                </c:pt>
                <c:pt idx="3545">
                  <c:v>25.785858000000001</c:v>
                </c:pt>
                <c:pt idx="3546">
                  <c:v>25.792562</c:v>
                </c:pt>
                <c:pt idx="3547">
                  <c:v>25.799240999999999</c:v>
                </c:pt>
                <c:pt idx="3548">
                  <c:v>25.805928000000002</c:v>
                </c:pt>
                <c:pt idx="3549">
                  <c:v>25.812657999999999</c:v>
                </c:pt>
                <c:pt idx="3550">
                  <c:v>25.819412</c:v>
                </c:pt>
                <c:pt idx="3551">
                  <c:v>25.826158</c:v>
                </c:pt>
                <c:pt idx="3552">
                  <c:v>25.832985000000001</c:v>
                </c:pt>
                <c:pt idx="3553">
                  <c:v>25.839563999999999</c:v>
                </c:pt>
                <c:pt idx="3554">
                  <c:v>25.846326000000001</c:v>
                </c:pt>
                <c:pt idx="3555">
                  <c:v>25.853052999999999</c:v>
                </c:pt>
                <c:pt idx="3556">
                  <c:v>25.859855</c:v>
                </c:pt>
                <c:pt idx="3557">
                  <c:v>25.866622</c:v>
                </c:pt>
                <c:pt idx="3558">
                  <c:v>25.873358</c:v>
                </c:pt>
                <c:pt idx="3559">
                  <c:v>25.880033000000001</c:v>
                </c:pt>
                <c:pt idx="3560">
                  <c:v>25.886762000000001</c:v>
                </c:pt>
                <c:pt idx="3561">
                  <c:v>25.893483</c:v>
                </c:pt>
                <c:pt idx="3562">
                  <c:v>25.900203999999999</c:v>
                </c:pt>
                <c:pt idx="3563">
                  <c:v>25.906891000000002</c:v>
                </c:pt>
                <c:pt idx="3564">
                  <c:v>25.913772000000002</c:v>
                </c:pt>
                <c:pt idx="3565">
                  <c:v>25.920514000000001</c:v>
                </c:pt>
                <c:pt idx="3566">
                  <c:v>25.927240999999999</c:v>
                </c:pt>
                <c:pt idx="3567">
                  <c:v>25.933928000000002</c:v>
                </c:pt>
                <c:pt idx="3568">
                  <c:v>25.940674000000001</c:v>
                </c:pt>
                <c:pt idx="3569">
                  <c:v>25.947433</c:v>
                </c:pt>
                <c:pt idx="3570">
                  <c:v>25.954180999999998</c:v>
                </c:pt>
                <c:pt idx="3571">
                  <c:v>25.960871999999998</c:v>
                </c:pt>
                <c:pt idx="3572">
                  <c:v>25.967521999999999</c:v>
                </c:pt>
                <c:pt idx="3573">
                  <c:v>25.974174000000001</c:v>
                </c:pt>
                <c:pt idx="3574">
                  <c:v>25.980895</c:v>
                </c:pt>
                <c:pt idx="3575">
                  <c:v>25.987577999999999</c:v>
                </c:pt>
                <c:pt idx="3576">
                  <c:v>25.994312000000001</c:v>
                </c:pt>
                <c:pt idx="3577">
                  <c:v>26.001052999999999</c:v>
                </c:pt>
                <c:pt idx="3578">
                  <c:v>26.007809999999999</c:v>
                </c:pt>
                <c:pt idx="3579">
                  <c:v>26.014562000000002</c:v>
                </c:pt>
                <c:pt idx="3580">
                  <c:v>26.021272</c:v>
                </c:pt>
                <c:pt idx="3581">
                  <c:v>26.027971999999998</c:v>
                </c:pt>
                <c:pt idx="3582">
                  <c:v>26.034621999999999</c:v>
                </c:pt>
                <c:pt idx="3583">
                  <c:v>26.041378999999999</c:v>
                </c:pt>
                <c:pt idx="3584">
                  <c:v>26.048007999999999</c:v>
                </c:pt>
                <c:pt idx="3585">
                  <c:v>26.054687000000001</c:v>
                </c:pt>
                <c:pt idx="3586">
                  <c:v>26.061375999999999</c:v>
                </c:pt>
                <c:pt idx="3587">
                  <c:v>26.068076000000001</c:v>
                </c:pt>
                <c:pt idx="3588">
                  <c:v>26.074732999999998</c:v>
                </c:pt>
                <c:pt idx="3589">
                  <c:v>26.081412</c:v>
                </c:pt>
                <c:pt idx="3590">
                  <c:v>26.088051</c:v>
                </c:pt>
                <c:pt idx="3591">
                  <c:v>26.094761999999999</c:v>
                </c:pt>
                <c:pt idx="3592">
                  <c:v>26.101559999999999</c:v>
                </c:pt>
                <c:pt idx="3593">
                  <c:v>26.108326000000002</c:v>
                </c:pt>
                <c:pt idx="3594">
                  <c:v>26.115008</c:v>
                </c:pt>
                <c:pt idx="3595">
                  <c:v>26.121687000000001</c:v>
                </c:pt>
                <c:pt idx="3596">
                  <c:v>26.128471999999999</c:v>
                </c:pt>
                <c:pt idx="3597">
                  <c:v>26.135162000000001</c:v>
                </c:pt>
                <c:pt idx="3598">
                  <c:v>26.141871999999999</c:v>
                </c:pt>
                <c:pt idx="3599">
                  <c:v>26.148491</c:v>
                </c:pt>
                <c:pt idx="3600">
                  <c:v>26.155154</c:v>
                </c:pt>
                <c:pt idx="3601">
                  <c:v>26.161798999999998</c:v>
                </c:pt>
                <c:pt idx="3602">
                  <c:v>26.168454000000001</c:v>
                </c:pt>
                <c:pt idx="3603">
                  <c:v>26.175149000000001</c:v>
                </c:pt>
                <c:pt idx="3604">
                  <c:v>26.182735000000001</c:v>
                </c:pt>
                <c:pt idx="3605">
                  <c:v>26.189368000000002</c:v>
                </c:pt>
                <c:pt idx="3606">
                  <c:v>26.196183000000001</c:v>
                </c:pt>
                <c:pt idx="3607">
                  <c:v>26.202856000000001</c:v>
                </c:pt>
                <c:pt idx="3608">
                  <c:v>26.209517999999999</c:v>
                </c:pt>
                <c:pt idx="3609">
                  <c:v>26.216241</c:v>
                </c:pt>
                <c:pt idx="3610">
                  <c:v>26.222866</c:v>
                </c:pt>
                <c:pt idx="3611">
                  <c:v>26.229537000000001</c:v>
                </c:pt>
                <c:pt idx="3612">
                  <c:v>26.23631</c:v>
                </c:pt>
                <c:pt idx="3613">
                  <c:v>26.242929</c:v>
                </c:pt>
                <c:pt idx="3614">
                  <c:v>26.249611999999999</c:v>
                </c:pt>
                <c:pt idx="3615">
                  <c:v>26.256245</c:v>
                </c:pt>
                <c:pt idx="3616">
                  <c:v>26.262830999999998</c:v>
                </c:pt>
                <c:pt idx="3617">
                  <c:v>26.269462000000001</c:v>
                </c:pt>
                <c:pt idx="3618">
                  <c:v>26.276060000000001</c:v>
                </c:pt>
                <c:pt idx="3619">
                  <c:v>26.282651999999999</c:v>
                </c:pt>
                <c:pt idx="3620">
                  <c:v>26.289380999999999</c:v>
                </c:pt>
                <c:pt idx="3621">
                  <c:v>26.296102000000001</c:v>
                </c:pt>
                <c:pt idx="3622">
                  <c:v>26.302779000000001</c:v>
                </c:pt>
                <c:pt idx="3623">
                  <c:v>26.309535</c:v>
                </c:pt>
                <c:pt idx="3624">
                  <c:v>26.316264</c:v>
                </c:pt>
                <c:pt idx="3625">
                  <c:v>26.323028999999998</c:v>
                </c:pt>
                <c:pt idx="3626">
                  <c:v>26.329678999999999</c:v>
                </c:pt>
                <c:pt idx="3627">
                  <c:v>26.336348999999998</c:v>
                </c:pt>
                <c:pt idx="3628">
                  <c:v>26.343039000000001</c:v>
                </c:pt>
                <c:pt idx="3629">
                  <c:v>26.350656000000001</c:v>
                </c:pt>
                <c:pt idx="3630">
                  <c:v>26.357347000000001</c:v>
                </c:pt>
                <c:pt idx="3631">
                  <c:v>26.364045000000001</c:v>
                </c:pt>
                <c:pt idx="3632">
                  <c:v>26.370768000000002</c:v>
                </c:pt>
                <c:pt idx="3633">
                  <c:v>26.377486999999999</c:v>
                </c:pt>
                <c:pt idx="3634">
                  <c:v>26.384131</c:v>
                </c:pt>
                <c:pt idx="3635">
                  <c:v>26.390885000000001</c:v>
                </c:pt>
                <c:pt idx="3636">
                  <c:v>26.397552000000001</c:v>
                </c:pt>
                <c:pt idx="3637">
                  <c:v>26.404181000000001</c:v>
                </c:pt>
                <c:pt idx="3638">
                  <c:v>26.410899000000001</c:v>
                </c:pt>
                <c:pt idx="3639">
                  <c:v>26.417542999999998</c:v>
                </c:pt>
                <c:pt idx="3640">
                  <c:v>26.424247000000001</c:v>
                </c:pt>
                <c:pt idx="3641">
                  <c:v>26.430980999999999</c:v>
                </c:pt>
                <c:pt idx="3642">
                  <c:v>26.4376</c:v>
                </c:pt>
                <c:pt idx="3643">
                  <c:v>26.444286999999999</c:v>
                </c:pt>
                <c:pt idx="3644">
                  <c:v>26.450918000000001</c:v>
                </c:pt>
                <c:pt idx="3645">
                  <c:v>26.457526999999999</c:v>
                </c:pt>
                <c:pt idx="3646">
                  <c:v>26.464262000000002</c:v>
                </c:pt>
                <c:pt idx="3647">
                  <c:v>26.470883000000001</c:v>
                </c:pt>
                <c:pt idx="3648">
                  <c:v>26.477592999999999</c:v>
                </c:pt>
                <c:pt idx="3649">
                  <c:v>26.484245000000001</c:v>
                </c:pt>
                <c:pt idx="3650">
                  <c:v>26.490974999999999</c:v>
                </c:pt>
                <c:pt idx="3651">
                  <c:v>26.497741000000001</c:v>
                </c:pt>
                <c:pt idx="3652">
                  <c:v>26.504458</c:v>
                </c:pt>
                <c:pt idx="3653">
                  <c:v>26.51116</c:v>
                </c:pt>
                <c:pt idx="3654">
                  <c:v>26.517931000000001</c:v>
                </c:pt>
                <c:pt idx="3655">
                  <c:v>26.524716000000002</c:v>
                </c:pt>
                <c:pt idx="3656">
                  <c:v>26.531472000000001</c:v>
                </c:pt>
                <c:pt idx="3657">
                  <c:v>26.538187000000001</c:v>
                </c:pt>
                <c:pt idx="3658">
                  <c:v>26.544955999999999</c:v>
                </c:pt>
                <c:pt idx="3659">
                  <c:v>26.551739000000001</c:v>
                </c:pt>
                <c:pt idx="3660">
                  <c:v>26.558420000000002</c:v>
                </c:pt>
                <c:pt idx="3661">
                  <c:v>26.565027000000001</c:v>
                </c:pt>
                <c:pt idx="3662">
                  <c:v>26.571684999999999</c:v>
                </c:pt>
                <c:pt idx="3663">
                  <c:v>26.578438999999999</c:v>
                </c:pt>
                <c:pt idx="3664">
                  <c:v>26.585204000000001</c:v>
                </c:pt>
                <c:pt idx="3665">
                  <c:v>26.591826999999999</c:v>
                </c:pt>
                <c:pt idx="3666">
                  <c:v>26.599343000000001</c:v>
                </c:pt>
                <c:pt idx="3667">
                  <c:v>26.606031000000002</c:v>
                </c:pt>
                <c:pt idx="3668">
                  <c:v>26.612805999999999</c:v>
                </c:pt>
                <c:pt idx="3669">
                  <c:v>26.619516000000001</c:v>
                </c:pt>
                <c:pt idx="3670">
                  <c:v>26.626270000000002</c:v>
                </c:pt>
                <c:pt idx="3671">
                  <c:v>26.633018</c:v>
                </c:pt>
                <c:pt idx="3672">
                  <c:v>26.639837</c:v>
                </c:pt>
                <c:pt idx="3673">
                  <c:v>26.646560000000001</c:v>
                </c:pt>
                <c:pt idx="3674">
                  <c:v>26.653227000000001</c:v>
                </c:pt>
                <c:pt idx="3675">
                  <c:v>26.659845000000001</c:v>
                </c:pt>
                <c:pt idx="3676">
                  <c:v>26.666625</c:v>
                </c:pt>
                <c:pt idx="3677">
                  <c:v>26.673411999999999</c:v>
                </c:pt>
                <c:pt idx="3678">
                  <c:v>26.680147000000002</c:v>
                </c:pt>
                <c:pt idx="3679">
                  <c:v>26.686824999999999</c:v>
                </c:pt>
                <c:pt idx="3680">
                  <c:v>26.693518000000001</c:v>
                </c:pt>
                <c:pt idx="3681">
                  <c:v>26.700351999999999</c:v>
                </c:pt>
                <c:pt idx="3682">
                  <c:v>26.707080999999999</c:v>
                </c:pt>
                <c:pt idx="3683">
                  <c:v>26.713909999999998</c:v>
                </c:pt>
                <c:pt idx="3684">
                  <c:v>26.720562000000001</c:v>
                </c:pt>
                <c:pt idx="3685">
                  <c:v>26.727392999999999</c:v>
                </c:pt>
                <c:pt idx="3686">
                  <c:v>26.734095</c:v>
                </c:pt>
                <c:pt idx="3687">
                  <c:v>26.740831</c:v>
                </c:pt>
                <c:pt idx="3688">
                  <c:v>26.747540999999998</c:v>
                </c:pt>
                <c:pt idx="3689">
                  <c:v>26.754322999999999</c:v>
                </c:pt>
                <c:pt idx="3690">
                  <c:v>26.761025</c:v>
                </c:pt>
                <c:pt idx="3691">
                  <c:v>26.768682999999999</c:v>
                </c:pt>
                <c:pt idx="3692">
                  <c:v>26.775385</c:v>
                </c:pt>
                <c:pt idx="3693">
                  <c:v>26.782063999999998</c:v>
                </c:pt>
                <c:pt idx="3694">
                  <c:v>26.788955999999999</c:v>
                </c:pt>
                <c:pt idx="3695">
                  <c:v>26.795701999999999</c:v>
                </c:pt>
                <c:pt idx="3696">
                  <c:v>26.802444000000001</c:v>
                </c:pt>
                <c:pt idx="3697">
                  <c:v>26.809142999999999</c:v>
                </c:pt>
                <c:pt idx="3698">
                  <c:v>26.815881000000001</c:v>
                </c:pt>
                <c:pt idx="3699">
                  <c:v>26.822602</c:v>
                </c:pt>
                <c:pt idx="3700">
                  <c:v>26.829205999999999</c:v>
                </c:pt>
                <c:pt idx="3701">
                  <c:v>26.835882999999999</c:v>
                </c:pt>
                <c:pt idx="3702">
                  <c:v>26.842618999999999</c:v>
                </c:pt>
                <c:pt idx="3703">
                  <c:v>26.849239000000001</c:v>
                </c:pt>
                <c:pt idx="3704">
                  <c:v>26.85596</c:v>
                </c:pt>
                <c:pt idx="3705">
                  <c:v>26.862683000000001</c:v>
                </c:pt>
                <c:pt idx="3706">
                  <c:v>26.869337000000002</c:v>
                </c:pt>
                <c:pt idx="3707">
                  <c:v>26.876062000000001</c:v>
                </c:pt>
                <c:pt idx="3708">
                  <c:v>26.882691000000001</c:v>
                </c:pt>
                <c:pt idx="3709">
                  <c:v>26.889368999999999</c:v>
                </c:pt>
                <c:pt idx="3710">
                  <c:v>26.896076999999998</c:v>
                </c:pt>
                <c:pt idx="3711">
                  <c:v>26.902721</c:v>
                </c:pt>
                <c:pt idx="3712">
                  <c:v>26.909376999999999</c:v>
                </c:pt>
                <c:pt idx="3713">
                  <c:v>26.916066000000001</c:v>
                </c:pt>
                <c:pt idx="3714">
                  <c:v>26.922775000000001</c:v>
                </c:pt>
                <c:pt idx="3715">
                  <c:v>26.929448000000001</c:v>
                </c:pt>
                <c:pt idx="3716">
                  <c:v>26.936104</c:v>
                </c:pt>
                <c:pt idx="3717">
                  <c:v>26.942876999999999</c:v>
                </c:pt>
                <c:pt idx="3718">
                  <c:v>26.949596</c:v>
                </c:pt>
                <c:pt idx="3719">
                  <c:v>26.956208</c:v>
                </c:pt>
                <c:pt idx="3720">
                  <c:v>26.962889000000001</c:v>
                </c:pt>
                <c:pt idx="3721">
                  <c:v>26.969609999999999</c:v>
                </c:pt>
                <c:pt idx="3722">
                  <c:v>26.976298</c:v>
                </c:pt>
                <c:pt idx="3723">
                  <c:v>26.983091999999999</c:v>
                </c:pt>
                <c:pt idx="3724">
                  <c:v>26.989674999999998</c:v>
                </c:pt>
                <c:pt idx="3725">
                  <c:v>26.99635</c:v>
                </c:pt>
                <c:pt idx="3726">
                  <c:v>27.003050000000002</c:v>
                </c:pt>
                <c:pt idx="3727">
                  <c:v>27.009744000000001</c:v>
                </c:pt>
                <c:pt idx="3728">
                  <c:v>27.016484999999999</c:v>
                </c:pt>
                <c:pt idx="3729">
                  <c:v>27.023160000000001</c:v>
                </c:pt>
                <c:pt idx="3730">
                  <c:v>27.029938999999999</c:v>
                </c:pt>
                <c:pt idx="3731">
                  <c:v>27.03661</c:v>
                </c:pt>
                <c:pt idx="3732">
                  <c:v>27.043330999999998</c:v>
                </c:pt>
                <c:pt idx="3733">
                  <c:v>27.050011999999999</c:v>
                </c:pt>
                <c:pt idx="3734">
                  <c:v>27.056757999999999</c:v>
                </c:pt>
                <c:pt idx="3735">
                  <c:v>27.063493999999999</c:v>
                </c:pt>
                <c:pt idx="3736">
                  <c:v>27.070260000000001</c:v>
                </c:pt>
                <c:pt idx="3737">
                  <c:v>27.076896000000001</c:v>
                </c:pt>
                <c:pt idx="3738">
                  <c:v>27.083579</c:v>
                </c:pt>
                <c:pt idx="3739">
                  <c:v>27.090329000000001</c:v>
                </c:pt>
                <c:pt idx="3740">
                  <c:v>27.097064</c:v>
                </c:pt>
                <c:pt idx="3741">
                  <c:v>27.103809999999999</c:v>
                </c:pt>
                <c:pt idx="3742">
                  <c:v>27.110507999999999</c:v>
                </c:pt>
                <c:pt idx="3743">
                  <c:v>27.117208000000002</c:v>
                </c:pt>
                <c:pt idx="3744">
                  <c:v>27.123839</c:v>
                </c:pt>
                <c:pt idx="3745">
                  <c:v>27.130558000000001</c:v>
                </c:pt>
                <c:pt idx="3746">
                  <c:v>27.137163999999999</c:v>
                </c:pt>
                <c:pt idx="3747">
                  <c:v>27.143875000000001</c:v>
                </c:pt>
                <c:pt idx="3748">
                  <c:v>27.150601999999999</c:v>
                </c:pt>
                <c:pt idx="3749">
                  <c:v>27.157183</c:v>
                </c:pt>
                <c:pt idx="3750">
                  <c:v>27.163917000000001</c:v>
                </c:pt>
                <c:pt idx="3751">
                  <c:v>27.170570999999999</c:v>
                </c:pt>
                <c:pt idx="3752">
                  <c:v>27.177316999999999</c:v>
                </c:pt>
                <c:pt idx="3753">
                  <c:v>27.183948000000001</c:v>
                </c:pt>
                <c:pt idx="3754">
                  <c:v>27.190594000000001</c:v>
                </c:pt>
                <c:pt idx="3755">
                  <c:v>27.197296000000001</c:v>
                </c:pt>
                <c:pt idx="3756">
                  <c:v>27.203904000000001</c:v>
                </c:pt>
                <c:pt idx="3757">
                  <c:v>27.210647999999999</c:v>
                </c:pt>
                <c:pt idx="3758">
                  <c:v>27.217327000000001</c:v>
                </c:pt>
                <c:pt idx="3759">
                  <c:v>27.223966999999998</c:v>
                </c:pt>
                <c:pt idx="3760">
                  <c:v>27.230639</c:v>
                </c:pt>
                <c:pt idx="3761">
                  <c:v>27.237369000000001</c:v>
                </c:pt>
                <c:pt idx="3762">
                  <c:v>27.244016999999999</c:v>
                </c:pt>
                <c:pt idx="3763">
                  <c:v>27.250758000000001</c:v>
                </c:pt>
                <c:pt idx="3764">
                  <c:v>27.257425000000001</c:v>
                </c:pt>
                <c:pt idx="3765">
                  <c:v>27.264220999999999</c:v>
                </c:pt>
                <c:pt idx="3766">
                  <c:v>27.270959999999999</c:v>
                </c:pt>
                <c:pt idx="3767">
                  <c:v>27.277652</c:v>
                </c:pt>
                <c:pt idx="3768">
                  <c:v>27.284454</c:v>
                </c:pt>
                <c:pt idx="3769">
                  <c:v>27.291083</c:v>
                </c:pt>
                <c:pt idx="3770">
                  <c:v>27.297767</c:v>
                </c:pt>
                <c:pt idx="3771">
                  <c:v>27.304469000000001</c:v>
                </c:pt>
                <c:pt idx="3772">
                  <c:v>27.311140000000002</c:v>
                </c:pt>
                <c:pt idx="3773">
                  <c:v>27.317900000000002</c:v>
                </c:pt>
                <c:pt idx="3774">
                  <c:v>27.324496</c:v>
                </c:pt>
                <c:pt idx="3775">
                  <c:v>27.331323000000001</c:v>
                </c:pt>
                <c:pt idx="3776">
                  <c:v>27.338007999999999</c:v>
                </c:pt>
                <c:pt idx="3777">
                  <c:v>27.344771000000001</c:v>
                </c:pt>
                <c:pt idx="3778">
                  <c:v>27.352409999999999</c:v>
                </c:pt>
                <c:pt idx="3779">
                  <c:v>27.359162000000001</c:v>
                </c:pt>
                <c:pt idx="3780">
                  <c:v>27.365891999999999</c:v>
                </c:pt>
                <c:pt idx="3781">
                  <c:v>27.372577</c:v>
                </c:pt>
                <c:pt idx="3782">
                  <c:v>27.379287000000001</c:v>
                </c:pt>
                <c:pt idx="3783">
                  <c:v>27.386040000000001</c:v>
                </c:pt>
                <c:pt idx="3784">
                  <c:v>27.392765000000001</c:v>
                </c:pt>
                <c:pt idx="3785">
                  <c:v>27.399469</c:v>
                </c:pt>
                <c:pt idx="3786">
                  <c:v>27.406206000000001</c:v>
                </c:pt>
                <c:pt idx="3787">
                  <c:v>27.412991999999999</c:v>
                </c:pt>
                <c:pt idx="3788">
                  <c:v>27.419635</c:v>
                </c:pt>
                <c:pt idx="3789">
                  <c:v>27.426402</c:v>
                </c:pt>
                <c:pt idx="3790">
                  <c:v>27.433017</c:v>
                </c:pt>
                <c:pt idx="3791">
                  <c:v>27.439681</c:v>
                </c:pt>
                <c:pt idx="3792">
                  <c:v>27.446365</c:v>
                </c:pt>
                <c:pt idx="3793">
                  <c:v>27.453004</c:v>
                </c:pt>
                <c:pt idx="3794">
                  <c:v>27.459702</c:v>
                </c:pt>
                <c:pt idx="3795">
                  <c:v>27.466305999999999</c:v>
                </c:pt>
                <c:pt idx="3796">
                  <c:v>27.472975000000002</c:v>
                </c:pt>
                <c:pt idx="3797">
                  <c:v>27.479652000000002</c:v>
                </c:pt>
                <c:pt idx="3798">
                  <c:v>27.486335</c:v>
                </c:pt>
                <c:pt idx="3799">
                  <c:v>27.492978999999998</c:v>
                </c:pt>
                <c:pt idx="3800">
                  <c:v>27.499606</c:v>
                </c:pt>
                <c:pt idx="3801">
                  <c:v>27.506357999999999</c:v>
                </c:pt>
                <c:pt idx="3802">
                  <c:v>27.513908000000001</c:v>
                </c:pt>
                <c:pt idx="3803">
                  <c:v>27.520607999999999</c:v>
                </c:pt>
                <c:pt idx="3804">
                  <c:v>27.527312999999999</c:v>
                </c:pt>
                <c:pt idx="3805">
                  <c:v>27.533978999999999</c:v>
                </c:pt>
                <c:pt idx="3806">
                  <c:v>27.540696000000001</c:v>
                </c:pt>
                <c:pt idx="3807">
                  <c:v>27.547515000000001</c:v>
                </c:pt>
                <c:pt idx="3808">
                  <c:v>27.554258000000001</c:v>
                </c:pt>
                <c:pt idx="3809">
                  <c:v>27.560983</c:v>
                </c:pt>
                <c:pt idx="3810">
                  <c:v>27.567781</c:v>
                </c:pt>
                <c:pt idx="3811">
                  <c:v>27.574483000000001</c:v>
                </c:pt>
                <c:pt idx="3812">
                  <c:v>27.581112999999998</c:v>
                </c:pt>
                <c:pt idx="3813">
                  <c:v>27.587793999999999</c:v>
                </c:pt>
                <c:pt idx="3814">
                  <c:v>27.594408000000001</c:v>
                </c:pt>
                <c:pt idx="3815">
                  <c:v>27.601030999999999</c:v>
                </c:pt>
                <c:pt idx="3816">
                  <c:v>27.607703999999998</c:v>
                </c:pt>
                <c:pt idx="3817">
                  <c:v>27.614353999999999</c:v>
                </c:pt>
                <c:pt idx="3818">
                  <c:v>27.621099999999998</c:v>
                </c:pt>
                <c:pt idx="3819">
                  <c:v>27.627738000000001</c:v>
                </c:pt>
                <c:pt idx="3820">
                  <c:v>27.634435</c:v>
                </c:pt>
                <c:pt idx="3821">
                  <c:v>27.641192</c:v>
                </c:pt>
                <c:pt idx="3822">
                  <c:v>27.64789</c:v>
                </c:pt>
                <c:pt idx="3823">
                  <c:v>27.654608</c:v>
                </c:pt>
                <c:pt idx="3824">
                  <c:v>27.661263000000002</c:v>
                </c:pt>
                <c:pt idx="3825">
                  <c:v>27.668037999999999</c:v>
                </c:pt>
                <c:pt idx="3826">
                  <c:v>27.674792</c:v>
                </c:pt>
                <c:pt idx="3827">
                  <c:v>27.681581000000001</c:v>
                </c:pt>
                <c:pt idx="3828">
                  <c:v>27.688362999999999</c:v>
                </c:pt>
                <c:pt idx="3829">
                  <c:v>27.695101999999999</c:v>
                </c:pt>
                <c:pt idx="3830">
                  <c:v>27.701792000000001</c:v>
                </c:pt>
                <c:pt idx="3831">
                  <c:v>27.708490000000001</c:v>
                </c:pt>
                <c:pt idx="3832">
                  <c:v>27.715112999999999</c:v>
                </c:pt>
                <c:pt idx="3833">
                  <c:v>27.721841999999999</c:v>
                </c:pt>
                <c:pt idx="3834">
                  <c:v>27.728617</c:v>
                </c:pt>
                <c:pt idx="3835">
                  <c:v>27.735354000000001</c:v>
                </c:pt>
                <c:pt idx="3836">
                  <c:v>27.742045999999998</c:v>
                </c:pt>
                <c:pt idx="3837">
                  <c:v>27.748825</c:v>
                </c:pt>
                <c:pt idx="3838">
                  <c:v>27.755580999999999</c:v>
                </c:pt>
                <c:pt idx="3839">
                  <c:v>27.762325000000001</c:v>
                </c:pt>
                <c:pt idx="3840">
                  <c:v>27.769131000000002</c:v>
                </c:pt>
                <c:pt idx="3841">
                  <c:v>27.775829000000002</c:v>
                </c:pt>
                <c:pt idx="3842">
                  <c:v>27.782520999999999</c:v>
                </c:pt>
                <c:pt idx="3843">
                  <c:v>27.789275</c:v>
                </c:pt>
                <c:pt idx="3844">
                  <c:v>27.795942</c:v>
                </c:pt>
                <c:pt idx="3845">
                  <c:v>27.802688</c:v>
                </c:pt>
                <c:pt idx="3846">
                  <c:v>27.809332000000001</c:v>
                </c:pt>
                <c:pt idx="3847">
                  <c:v>27.816050000000001</c:v>
                </c:pt>
                <c:pt idx="3848">
                  <c:v>27.822928999999998</c:v>
                </c:pt>
                <c:pt idx="3849">
                  <c:v>27.829733000000001</c:v>
                </c:pt>
                <c:pt idx="3850">
                  <c:v>27.836462999999998</c:v>
                </c:pt>
                <c:pt idx="3851">
                  <c:v>27.843195999999999</c:v>
                </c:pt>
                <c:pt idx="3852">
                  <c:v>27.849938000000002</c:v>
                </c:pt>
                <c:pt idx="3853">
                  <c:v>27.856607</c:v>
                </c:pt>
                <c:pt idx="3854">
                  <c:v>27.863356</c:v>
                </c:pt>
                <c:pt idx="3855">
                  <c:v>27.870142000000001</c:v>
                </c:pt>
                <c:pt idx="3856">
                  <c:v>27.876812999999999</c:v>
                </c:pt>
                <c:pt idx="3857">
                  <c:v>27.883527000000001</c:v>
                </c:pt>
                <c:pt idx="3858">
                  <c:v>27.890250000000002</c:v>
                </c:pt>
                <c:pt idx="3859">
                  <c:v>27.897024999999999</c:v>
                </c:pt>
                <c:pt idx="3860">
                  <c:v>27.903665</c:v>
                </c:pt>
                <c:pt idx="3861">
                  <c:v>27.910333999999999</c:v>
                </c:pt>
                <c:pt idx="3862">
                  <c:v>27.916923000000001</c:v>
                </c:pt>
                <c:pt idx="3863">
                  <c:v>27.923553999999999</c:v>
                </c:pt>
                <c:pt idx="3864">
                  <c:v>27.930261000000002</c:v>
                </c:pt>
                <c:pt idx="3865">
                  <c:v>27.93694</c:v>
                </c:pt>
                <c:pt idx="3866">
                  <c:v>27.943674999999999</c:v>
                </c:pt>
                <c:pt idx="3867">
                  <c:v>27.950379000000002</c:v>
                </c:pt>
                <c:pt idx="3868">
                  <c:v>27.957190000000001</c:v>
                </c:pt>
                <c:pt idx="3869">
                  <c:v>27.963888000000001</c:v>
                </c:pt>
                <c:pt idx="3870">
                  <c:v>27.970582</c:v>
                </c:pt>
                <c:pt idx="3871">
                  <c:v>27.977177000000001</c:v>
                </c:pt>
                <c:pt idx="3872">
                  <c:v>27.983884</c:v>
                </c:pt>
                <c:pt idx="3873">
                  <c:v>27.990501999999999</c:v>
                </c:pt>
                <c:pt idx="3874">
                  <c:v>27.997167000000001</c:v>
                </c:pt>
                <c:pt idx="3875">
                  <c:v>28.003876999999999</c:v>
                </c:pt>
                <c:pt idx="3876">
                  <c:v>28.010608999999999</c:v>
                </c:pt>
                <c:pt idx="3877">
                  <c:v>28.017323000000001</c:v>
                </c:pt>
                <c:pt idx="3878">
                  <c:v>28.024094000000002</c:v>
                </c:pt>
                <c:pt idx="3879">
                  <c:v>28.030774999999998</c:v>
                </c:pt>
                <c:pt idx="3880">
                  <c:v>28.037527000000001</c:v>
                </c:pt>
                <c:pt idx="3881">
                  <c:v>28.044294000000001</c:v>
                </c:pt>
                <c:pt idx="3882">
                  <c:v>28.050941999999999</c:v>
                </c:pt>
                <c:pt idx="3883">
                  <c:v>28.057696</c:v>
                </c:pt>
                <c:pt idx="3884">
                  <c:v>28.064326999999999</c:v>
                </c:pt>
                <c:pt idx="3885">
                  <c:v>28.070898</c:v>
                </c:pt>
                <c:pt idx="3886">
                  <c:v>28.077586</c:v>
                </c:pt>
                <c:pt idx="3887">
                  <c:v>28.084232</c:v>
                </c:pt>
                <c:pt idx="3888">
                  <c:v>28.090975</c:v>
                </c:pt>
                <c:pt idx="3889">
                  <c:v>28.097852</c:v>
                </c:pt>
                <c:pt idx="3890">
                  <c:v>28.104493999999999</c:v>
                </c:pt>
                <c:pt idx="3891">
                  <c:v>28.111225000000001</c:v>
                </c:pt>
                <c:pt idx="3892">
                  <c:v>28.117892000000001</c:v>
                </c:pt>
                <c:pt idx="3893">
                  <c:v>28.124552000000001</c:v>
                </c:pt>
                <c:pt idx="3894">
                  <c:v>28.131333999999999</c:v>
                </c:pt>
                <c:pt idx="3895">
                  <c:v>28.137944000000001</c:v>
                </c:pt>
                <c:pt idx="3896">
                  <c:v>28.144725000000001</c:v>
                </c:pt>
                <c:pt idx="3897">
                  <c:v>28.151384</c:v>
                </c:pt>
                <c:pt idx="3898">
                  <c:v>28.158165</c:v>
                </c:pt>
                <c:pt idx="3899">
                  <c:v>28.164821</c:v>
                </c:pt>
                <c:pt idx="3900">
                  <c:v>28.171567</c:v>
                </c:pt>
                <c:pt idx="3901">
                  <c:v>28.178265</c:v>
                </c:pt>
                <c:pt idx="3902">
                  <c:v>28.184958999999999</c:v>
                </c:pt>
                <c:pt idx="3903">
                  <c:v>28.191607000000001</c:v>
                </c:pt>
                <c:pt idx="3904">
                  <c:v>28.198336000000001</c:v>
                </c:pt>
                <c:pt idx="3905">
                  <c:v>28.205017000000002</c:v>
                </c:pt>
                <c:pt idx="3906">
                  <c:v>28.211725000000001</c:v>
                </c:pt>
                <c:pt idx="3907">
                  <c:v>28.218420999999999</c:v>
                </c:pt>
                <c:pt idx="3908">
                  <c:v>28.225090000000002</c:v>
                </c:pt>
                <c:pt idx="3909">
                  <c:v>28.231701999999999</c:v>
                </c:pt>
                <c:pt idx="3910">
                  <c:v>28.238284</c:v>
                </c:pt>
                <c:pt idx="3911">
                  <c:v>28.244913</c:v>
                </c:pt>
                <c:pt idx="3912">
                  <c:v>28.251612999999999</c:v>
                </c:pt>
                <c:pt idx="3913">
                  <c:v>28.258237999999999</c:v>
                </c:pt>
                <c:pt idx="3914">
                  <c:v>28.264914999999998</c:v>
                </c:pt>
                <c:pt idx="3915">
                  <c:v>28.271616999999999</c:v>
                </c:pt>
                <c:pt idx="3916">
                  <c:v>28.278241999999999</c:v>
                </c:pt>
                <c:pt idx="3917">
                  <c:v>28.284765</c:v>
                </c:pt>
                <c:pt idx="3918">
                  <c:v>28.291502000000001</c:v>
                </c:pt>
                <c:pt idx="3919">
                  <c:v>28.298055000000002</c:v>
                </c:pt>
                <c:pt idx="3920">
                  <c:v>28.304686</c:v>
                </c:pt>
                <c:pt idx="3921">
                  <c:v>28.311199999999999</c:v>
                </c:pt>
                <c:pt idx="3922">
                  <c:v>28.317698</c:v>
                </c:pt>
                <c:pt idx="3923">
                  <c:v>28.324144</c:v>
                </c:pt>
                <c:pt idx="3924">
                  <c:v>28.330613</c:v>
                </c:pt>
                <c:pt idx="3925">
                  <c:v>28.337128</c:v>
                </c:pt>
                <c:pt idx="3926">
                  <c:v>28.343654999999998</c:v>
                </c:pt>
                <c:pt idx="3927">
                  <c:v>28.350117000000001</c:v>
                </c:pt>
                <c:pt idx="3928">
                  <c:v>28.356570999999999</c:v>
                </c:pt>
                <c:pt idx="3929">
                  <c:v>28.362985999999999</c:v>
                </c:pt>
                <c:pt idx="3930">
                  <c:v>28.369471000000001</c:v>
                </c:pt>
                <c:pt idx="3931">
                  <c:v>28.375941999999998</c:v>
                </c:pt>
                <c:pt idx="3932">
                  <c:v>28.382432000000001</c:v>
                </c:pt>
                <c:pt idx="3933">
                  <c:v>28.388905000000001</c:v>
                </c:pt>
                <c:pt idx="3934">
                  <c:v>28.395347999999998</c:v>
                </c:pt>
                <c:pt idx="3935">
                  <c:v>28.401741999999999</c:v>
                </c:pt>
                <c:pt idx="3936">
                  <c:v>28.408173000000001</c:v>
                </c:pt>
                <c:pt idx="3937">
                  <c:v>28.414570999999999</c:v>
                </c:pt>
                <c:pt idx="3938">
                  <c:v>28.420976</c:v>
                </c:pt>
                <c:pt idx="3939">
                  <c:v>28.427375000000001</c:v>
                </c:pt>
                <c:pt idx="3940">
                  <c:v>28.433762999999999</c:v>
                </c:pt>
                <c:pt idx="3941">
                  <c:v>28.440270999999999</c:v>
                </c:pt>
                <c:pt idx="3942">
                  <c:v>28.446747999999999</c:v>
                </c:pt>
                <c:pt idx="3943">
                  <c:v>28.453164999999998</c:v>
                </c:pt>
                <c:pt idx="3944">
                  <c:v>28.459579999999999</c:v>
                </c:pt>
                <c:pt idx="3945">
                  <c:v>28.466013</c:v>
                </c:pt>
                <c:pt idx="3946">
                  <c:v>28.472564999999999</c:v>
                </c:pt>
                <c:pt idx="3947">
                  <c:v>28.479075999999999</c:v>
                </c:pt>
                <c:pt idx="3948">
                  <c:v>28.485634000000001</c:v>
                </c:pt>
                <c:pt idx="3949">
                  <c:v>28.492169000000001</c:v>
                </c:pt>
                <c:pt idx="3950">
                  <c:v>28.498736000000001</c:v>
                </c:pt>
                <c:pt idx="3951">
                  <c:v>28.505305</c:v>
                </c:pt>
                <c:pt idx="3952">
                  <c:v>28.511876000000001</c:v>
                </c:pt>
                <c:pt idx="3953">
                  <c:v>28.518442</c:v>
                </c:pt>
                <c:pt idx="3954">
                  <c:v>28.525072999999999</c:v>
                </c:pt>
                <c:pt idx="3955">
                  <c:v>28.531714999999998</c:v>
                </c:pt>
                <c:pt idx="3956">
                  <c:v>28.538284000000001</c:v>
                </c:pt>
                <c:pt idx="3957">
                  <c:v>28.544840000000001</c:v>
                </c:pt>
                <c:pt idx="3958">
                  <c:v>28.551448000000001</c:v>
                </c:pt>
                <c:pt idx="3959">
                  <c:v>28.5581</c:v>
                </c:pt>
                <c:pt idx="3960">
                  <c:v>28.564692000000001</c:v>
                </c:pt>
                <c:pt idx="3961">
                  <c:v>28.571313</c:v>
                </c:pt>
                <c:pt idx="3962">
                  <c:v>28.578016999999999</c:v>
                </c:pt>
                <c:pt idx="3963">
                  <c:v>28.584588</c:v>
                </c:pt>
                <c:pt idx="3964">
                  <c:v>28.591163000000002</c:v>
                </c:pt>
                <c:pt idx="3965">
                  <c:v>28.597861000000002</c:v>
                </c:pt>
                <c:pt idx="3966">
                  <c:v>28.604430000000001</c:v>
                </c:pt>
                <c:pt idx="3967">
                  <c:v>28.611104999999998</c:v>
                </c:pt>
                <c:pt idx="3968">
                  <c:v>28.617659</c:v>
                </c:pt>
                <c:pt idx="3969">
                  <c:v>28.624275999999998</c:v>
                </c:pt>
                <c:pt idx="3970">
                  <c:v>28.630973000000001</c:v>
                </c:pt>
                <c:pt idx="3971">
                  <c:v>28.637699000000001</c:v>
                </c:pt>
                <c:pt idx="3972">
                  <c:v>28.644369000000001</c:v>
                </c:pt>
                <c:pt idx="3973">
                  <c:v>28.651008999999998</c:v>
                </c:pt>
                <c:pt idx="3974">
                  <c:v>28.657558999999999</c:v>
                </c:pt>
                <c:pt idx="3975">
                  <c:v>28.664204999999999</c:v>
                </c:pt>
                <c:pt idx="3976">
                  <c:v>28.670811</c:v>
                </c:pt>
                <c:pt idx="3977">
                  <c:v>28.677434000000002</c:v>
                </c:pt>
                <c:pt idx="3978">
                  <c:v>28.684113</c:v>
                </c:pt>
                <c:pt idx="3979">
                  <c:v>28.690715000000001</c:v>
                </c:pt>
                <c:pt idx="3980">
                  <c:v>28.697434000000001</c:v>
                </c:pt>
                <c:pt idx="3981">
                  <c:v>28.704082</c:v>
                </c:pt>
                <c:pt idx="3982">
                  <c:v>28.710702999999999</c:v>
                </c:pt>
                <c:pt idx="3983">
                  <c:v>28.717355000000001</c:v>
                </c:pt>
                <c:pt idx="3984">
                  <c:v>28.724034</c:v>
                </c:pt>
                <c:pt idx="3985">
                  <c:v>28.730616999999999</c:v>
                </c:pt>
                <c:pt idx="3986">
                  <c:v>28.737283999999999</c:v>
                </c:pt>
                <c:pt idx="3987">
                  <c:v>28.743903</c:v>
                </c:pt>
                <c:pt idx="3988">
                  <c:v>28.750594</c:v>
                </c:pt>
                <c:pt idx="3989">
                  <c:v>28.757280000000002</c:v>
                </c:pt>
                <c:pt idx="3990">
                  <c:v>28.763891999999998</c:v>
                </c:pt>
                <c:pt idx="3991">
                  <c:v>28.770599000000001</c:v>
                </c:pt>
                <c:pt idx="3992">
                  <c:v>28.777239999999999</c:v>
                </c:pt>
                <c:pt idx="3993">
                  <c:v>28.78389</c:v>
                </c:pt>
                <c:pt idx="3994">
                  <c:v>28.790562999999999</c:v>
                </c:pt>
                <c:pt idx="3995">
                  <c:v>28.797103</c:v>
                </c:pt>
                <c:pt idx="3996">
                  <c:v>28.803784</c:v>
                </c:pt>
                <c:pt idx="3997">
                  <c:v>28.810448999999998</c:v>
                </c:pt>
                <c:pt idx="3998">
                  <c:v>28.817055</c:v>
                </c:pt>
                <c:pt idx="3999">
                  <c:v>28.823747000000001</c:v>
                </c:pt>
                <c:pt idx="4000">
                  <c:v>28.830400999999998</c:v>
                </c:pt>
                <c:pt idx="4001">
                  <c:v>28.837084000000001</c:v>
                </c:pt>
                <c:pt idx="4002">
                  <c:v>28.843888</c:v>
                </c:pt>
                <c:pt idx="4003">
                  <c:v>28.850650999999999</c:v>
                </c:pt>
                <c:pt idx="4004">
                  <c:v>28.857288</c:v>
                </c:pt>
                <c:pt idx="4005">
                  <c:v>28.863986000000001</c:v>
                </c:pt>
                <c:pt idx="4006">
                  <c:v>28.870746</c:v>
                </c:pt>
                <c:pt idx="4007">
                  <c:v>28.877361000000001</c:v>
                </c:pt>
                <c:pt idx="4008">
                  <c:v>28.884096</c:v>
                </c:pt>
                <c:pt idx="4009">
                  <c:v>28.890768999999999</c:v>
                </c:pt>
                <c:pt idx="4010">
                  <c:v>28.897435999999999</c:v>
                </c:pt>
                <c:pt idx="4011">
                  <c:v>28.904043999999999</c:v>
                </c:pt>
                <c:pt idx="4012">
                  <c:v>28.910610999999999</c:v>
                </c:pt>
                <c:pt idx="4013">
                  <c:v>28.917217000000001</c:v>
                </c:pt>
                <c:pt idx="4014">
                  <c:v>28.923850999999999</c:v>
                </c:pt>
                <c:pt idx="4015">
                  <c:v>28.931467000000001</c:v>
                </c:pt>
                <c:pt idx="4016">
                  <c:v>28.938071999999998</c:v>
                </c:pt>
                <c:pt idx="4017">
                  <c:v>28.944671</c:v>
                </c:pt>
                <c:pt idx="4018">
                  <c:v>28.951355</c:v>
                </c:pt>
                <c:pt idx="4019">
                  <c:v>28.958026</c:v>
                </c:pt>
                <c:pt idx="4020">
                  <c:v>28.964680000000001</c:v>
                </c:pt>
                <c:pt idx="4021">
                  <c:v>28.971412999999998</c:v>
                </c:pt>
                <c:pt idx="4022">
                  <c:v>28.977992</c:v>
                </c:pt>
                <c:pt idx="4023">
                  <c:v>28.984544</c:v>
                </c:pt>
                <c:pt idx="4024">
                  <c:v>28.991188000000001</c:v>
                </c:pt>
                <c:pt idx="4025">
                  <c:v>28.997831999999999</c:v>
                </c:pt>
                <c:pt idx="4026">
                  <c:v>29.004491999999999</c:v>
                </c:pt>
                <c:pt idx="4027">
                  <c:v>29.011122</c:v>
                </c:pt>
                <c:pt idx="4028">
                  <c:v>29.017799</c:v>
                </c:pt>
                <c:pt idx="4029">
                  <c:v>29.024428</c:v>
                </c:pt>
                <c:pt idx="4030">
                  <c:v>29.031115</c:v>
                </c:pt>
                <c:pt idx="4031">
                  <c:v>29.037835999999999</c:v>
                </c:pt>
                <c:pt idx="4032">
                  <c:v>29.044467000000001</c:v>
                </c:pt>
                <c:pt idx="4033">
                  <c:v>29.051106999999998</c:v>
                </c:pt>
                <c:pt idx="4034">
                  <c:v>29.057869</c:v>
                </c:pt>
                <c:pt idx="4035">
                  <c:v>29.064596999999999</c:v>
                </c:pt>
                <c:pt idx="4036">
                  <c:v>29.071238000000001</c:v>
                </c:pt>
                <c:pt idx="4037">
                  <c:v>29.077817</c:v>
                </c:pt>
                <c:pt idx="4038">
                  <c:v>29.084447000000001</c:v>
                </c:pt>
                <c:pt idx="4039">
                  <c:v>29.091090000000001</c:v>
                </c:pt>
                <c:pt idx="4040">
                  <c:v>29.098592</c:v>
                </c:pt>
                <c:pt idx="4041">
                  <c:v>29.105211000000001</c:v>
                </c:pt>
                <c:pt idx="4042">
                  <c:v>29.111815</c:v>
                </c:pt>
                <c:pt idx="4043">
                  <c:v>29.118438000000001</c:v>
                </c:pt>
                <c:pt idx="4044">
                  <c:v>29.125045</c:v>
                </c:pt>
                <c:pt idx="4045">
                  <c:v>29.131678000000001</c:v>
                </c:pt>
                <c:pt idx="4046">
                  <c:v>29.138272000000001</c:v>
                </c:pt>
                <c:pt idx="4047">
                  <c:v>29.144886</c:v>
                </c:pt>
                <c:pt idx="4048">
                  <c:v>29.151543</c:v>
                </c:pt>
                <c:pt idx="4049">
                  <c:v>29.158159000000001</c:v>
                </c:pt>
                <c:pt idx="4050">
                  <c:v>29.164677999999999</c:v>
                </c:pt>
                <c:pt idx="4051">
                  <c:v>29.171409000000001</c:v>
                </c:pt>
                <c:pt idx="4052">
                  <c:v>29.178035999999999</c:v>
                </c:pt>
                <c:pt idx="4053">
                  <c:v>29.184643000000001</c:v>
                </c:pt>
                <c:pt idx="4054">
                  <c:v>29.191220000000001</c:v>
                </c:pt>
                <c:pt idx="4055">
                  <c:v>29.197849000000001</c:v>
                </c:pt>
                <c:pt idx="4056">
                  <c:v>29.204453000000001</c:v>
                </c:pt>
                <c:pt idx="4057">
                  <c:v>29.211055000000002</c:v>
                </c:pt>
                <c:pt idx="4058">
                  <c:v>29.217603</c:v>
                </c:pt>
                <c:pt idx="4059">
                  <c:v>29.224264000000002</c:v>
                </c:pt>
                <c:pt idx="4060">
                  <c:v>29.230872000000002</c:v>
                </c:pt>
                <c:pt idx="4061">
                  <c:v>29.237449000000002</c:v>
                </c:pt>
                <c:pt idx="4062">
                  <c:v>29.244074000000001</c:v>
                </c:pt>
                <c:pt idx="4063">
                  <c:v>29.250726</c:v>
                </c:pt>
                <c:pt idx="4064">
                  <c:v>29.257342999999999</c:v>
                </c:pt>
                <c:pt idx="4065">
                  <c:v>29.263963</c:v>
                </c:pt>
                <c:pt idx="4066">
                  <c:v>29.270537999999998</c:v>
                </c:pt>
                <c:pt idx="4067">
                  <c:v>29.277253000000002</c:v>
                </c:pt>
                <c:pt idx="4068">
                  <c:v>29.283809000000002</c:v>
                </c:pt>
                <c:pt idx="4069">
                  <c:v>29.29044</c:v>
                </c:pt>
                <c:pt idx="4070">
                  <c:v>29.297125999999999</c:v>
                </c:pt>
                <c:pt idx="4071">
                  <c:v>29.303775999999999</c:v>
                </c:pt>
                <c:pt idx="4072">
                  <c:v>29.310517999999998</c:v>
                </c:pt>
                <c:pt idx="4073">
                  <c:v>29.317084000000001</c:v>
                </c:pt>
                <c:pt idx="4074">
                  <c:v>29.323695000000001</c:v>
                </c:pt>
                <c:pt idx="4075">
                  <c:v>29.330293000000001</c:v>
                </c:pt>
                <c:pt idx="4076">
                  <c:v>29.337012999999999</c:v>
                </c:pt>
                <c:pt idx="4077">
                  <c:v>29.343658999999999</c:v>
                </c:pt>
                <c:pt idx="4078">
                  <c:v>29.350249000000002</c:v>
                </c:pt>
                <c:pt idx="4079">
                  <c:v>29.356997</c:v>
                </c:pt>
                <c:pt idx="4080">
                  <c:v>29.363703000000001</c:v>
                </c:pt>
                <c:pt idx="4081">
                  <c:v>29.370391000000001</c:v>
                </c:pt>
                <c:pt idx="4082">
                  <c:v>29.377126000000001</c:v>
                </c:pt>
                <c:pt idx="4083">
                  <c:v>29.383877999999999</c:v>
                </c:pt>
                <c:pt idx="4084">
                  <c:v>29.390526000000001</c:v>
                </c:pt>
                <c:pt idx="4085">
                  <c:v>29.397257</c:v>
                </c:pt>
                <c:pt idx="4086">
                  <c:v>29.403915999999999</c:v>
                </c:pt>
                <c:pt idx="4087">
                  <c:v>29.410547000000001</c:v>
                </c:pt>
                <c:pt idx="4088">
                  <c:v>29.417172000000001</c:v>
                </c:pt>
                <c:pt idx="4089">
                  <c:v>29.423828</c:v>
                </c:pt>
                <c:pt idx="4090">
                  <c:v>29.43047</c:v>
                </c:pt>
                <c:pt idx="4091">
                  <c:v>29.437045000000001</c:v>
                </c:pt>
                <c:pt idx="4092">
                  <c:v>29.443660999999999</c:v>
                </c:pt>
                <c:pt idx="4093">
                  <c:v>29.450316000000001</c:v>
                </c:pt>
                <c:pt idx="4094">
                  <c:v>29.457001000000002</c:v>
                </c:pt>
                <c:pt idx="4095">
                  <c:v>29.463667999999998</c:v>
                </c:pt>
                <c:pt idx="4096">
                  <c:v>29.470257</c:v>
                </c:pt>
                <c:pt idx="4097">
                  <c:v>29.476876000000001</c:v>
                </c:pt>
                <c:pt idx="4098">
                  <c:v>29.483553000000001</c:v>
                </c:pt>
                <c:pt idx="4099">
                  <c:v>29.490257</c:v>
                </c:pt>
                <c:pt idx="4100">
                  <c:v>29.496934</c:v>
                </c:pt>
                <c:pt idx="4101">
                  <c:v>29.503563</c:v>
                </c:pt>
                <c:pt idx="4102">
                  <c:v>29.510183999999999</c:v>
                </c:pt>
                <c:pt idx="4103">
                  <c:v>29.516855</c:v>
                </c:pt>
                <c:pt idx="4104">
                  <c:v>29.523475999999999</c:v>
                </c:pt>
                <c:pt idx="4105">
                  <c:v>29.530159000000001</c:v>
                </c:pt>
                <c:pt idx="4106">
                  <c:v>29.536759</c:v>
                </c:pt>
                <c:pt idx="4107">
                  <c:v>29.543538000000002</c:v>
                </c:pt>
                <c:pt idx="4108">
                  <c:v>29.550219999999999</c:v>
                </c:pt>
                <c:pt idx="4109">
                  <c:v>29.556864000000001</c:v>
                </c:pt>
                <c:pt idx="4110">
                  <c:v>29.563611000000002</c:v>
                </c:pt>
                <c:pt idx="4111">
                  <c:v>29.570264000000002</c:v>
                </c:pt>
                <c:pt idx="4112">
                  <c:v>29.576972000000001</c:v>
                </c:pt>
                <c:pt idx="4113">
                  <c:v>29.583577999999999</c:v>
                </c:pt>
                <c:pt idx="4114">
                  <c:v>29.590176</c:v>
                </c:pt>
                <c:pt idx="4115">
                  <c:v>29.596793000000002</c:v>
                </c:pt>
                <c:pt idx="4116">
                  <c:v>29.603452999999998</c:v>
                </c:pt>
                <c:pt idx="4117">
                  <c:v>29.610019999999999</c:v>
                </c:pt>
                <c:pt idx="4118">
                  <c:v>29.616605</c:v>
                </c:pt>
                <c:pt idx="4119">
                  <c:v>29.623224</c:v>
                </c:pt>
                <c:pt idx="4120">
                  <c:v>29.629816000000002</c:v>
                </c:pt>
                <c:pt idx="4121">
                  <c:v>29.636422</c:v>
                </c:pt>
                <c:pt idx="4122">
                  <c:v>29.643082</c:v>
                </c:pt>
                <c:pt idx="4123">
                  <c:v>29.649844999999999</c:v>
                </c:pt>
                <c:pt idx="4124">
                  <c:v>29.656503000000001</c:v>
                </c:pt>
                <c:pt idx="4125">
                  <c:v>29.663108999999999</c:v>
                </c:pt>
                <c:pt idx="4126">
                  <c:v>29.669764000000001</c:v>
                </c:pt>
                <c:pt idx="4127">
                  <c:v>29.67642</c:v>
                </c:pt>
                <c:pt idx="4128">
                  <c:v>29.683071999999999</c:v>
                </c:pt>
                <c:pt idx="4129">
                  <c:v>29.68967</c:v>
                </c:pt>
                <c:pt idx="4130">
                  <c:v>29.696311999999999</c:v>
                </c:pt>
                <c:pt idx="4131">
                  <c:v>29.702893</c:v>
                </c:pt>
                <c:pt idx="4132">
                  <c:v>29.709564</c:v>
                </c:pt>
                <c:pt idx="4133">
                  <c:v>29.716189</c:v>
                </c:pt>
                <c:pt idx="4134">
                  <c:v>29.722845</c:v>
                </c:pt>
                <c:pt idx="4135">
                  <c:v>29.729427999999999</c:v>
                </c:pt>
                <c:pt idx="4136">
                  <c:v>29.736090999999998</c:v>
                </c:pt>
                <c:pt idx="4137">
                  <c:v>29.742764000000001</c:v>
                </c:pt>
                <c:pt idx="4138">
                  <c:v>29.749407000000001</c:v>
                </c:pt>
                <c:pt idx="4139">
                  <c:v>29.756128</c:v>
                </c:pt>
                <c:pt idx="4140">
                  <c:v>29.762813999999999</c:v>
                </c:pt>
                <c:pt idx="4141">
                  <c:v>29.769541</c:v>
                </c:pt>
                <c:pt idx="4142">
                  <c:v>29.776316000000001</c:v>
                </c:pt>
                <c:pt idx="4143">
                  <c:v>29.782945000000002</c:v>
                </c:pt>
                <c:pt idx="4144">
                  <c:v>29.789670000000001</c:v>
                </c:pt>
                <c:pt idx="4145">
                  <c:v>29.796382000000001</c:v>
                </c:pt>
                <c:pt idx="4146">
                  <c:v>29.803115999999999</c:v>
                </c:pt>
                <c:pt idx="4147">
                  <c:v>29.80978</c:v>
                </c:pt>
                <c:pt idx="4148">
                  <c:v>29.816390999999999</c:v>
                </c:pt>
                <c:pt idx="4149">
                  <c:v>29.823039000000001</c:v>
                </c:pt>
                <c:pt idx="4150">
                  <c:v>29.829747000000001</c:v>
                </c:pt>
                <c:pt idx="4151">
                  <c:v>29.836383999999999</c:v>
                </c:pt>
                <c:pt idx="4152">
                  <c:v>29.843029999999999</c:v>
                </c:pt>
                <c:pt idx="4153">
                  <c:v>29.849627999999999</c:v>
                </c:pt>
                <c:pt idx="4154">
                  <c:v>29.856368</c:v>
                </c:pt>
                <c:pt idx="4155">
                  <c:v>29.862932000000001</c:v>
                </c:pt>
                <c:pt idx="4156">
                  <c:v>29.869674</c:v>
                </c:pt>
                <c:pt idx="4157">
                  <c:v>29.876290999999998</c:v>
                </c:pt>
                <c:pt idx="4158">
                  <c:v>29.882918</c:v>
                </c:pt>
                <c:pt idx="4159">
                  <c:v>29.889621999999999</c:v>
                </c:pt>
                <c:pt idx="4160">
                  <c:v>29.896297000000001</c:v>
                </c:pt>
                <c:pt idx="4161">
                  <c:v>29.90297</c:v>
                </c:pt>
                <c:pt idx="4162">
                  <c:v>29.909572000000001</c:v>
                </c:pt>
                <c:pt idx="4163">
                  <c:v>29.916309999999999</c:v>
                </c:pt>
                <c:pt idx="4164">
                  <c:v>29.922982000000001</c:v>
                </c:pt>
                <c:pt idx="4165">
                  <c:v>29.929662</c:v>
                </c:pt>
                <c:pt idx="4166">
                  <c:v>29.936306999999999</c:v>
                </c:pt>
                <c:pt idx="4167">
                  <c:v>29.943069999999999</c:v>
                </c:pt>
                <c:pt idx="4168">
                  <c:v>29.949687000000001</c:v>
                </c:pt>
                <c:pt idx="4169">
                  <c:v>29.956326000000001</c:v>
                </c:pt>
                <c:pt idx="4170">
                  <c:v>29.962963999999999</c:v>
                </c:pt>
                <c:pt idx="4171">
                  <c:v>29.969597</c:v>
                </c:pt>
                <c:pt idx="4172">
                  <c:v>29.976196999999999</c:v>
                </c:pt>
                <c:pt idx="4173">
                  <c:v>29.982894999999999</c:v>
                </c:pt>
                <c:pt idx="4174">
                  <c:v>29.989614</c:v>
                </c:pt>
                <c:pt idx="4175">
                  <c:v>29.996320000000001</c:v>
                </c:pt>
                <c:pt idx="4176">
                  <c:v>30.002903</c:v>
                </c:pt>
                <c:pt idx="4177">
                  <c:v>30.009530000000002</c:v>
                </c:pt>
                <c:pt idx="4178">
                  <c:v>30.016162000000001</c:v>
                </c:pt>
                <c:pt idx="4179">
                  <c:v>30.022751</c:v>
                </c:pt>
                <c:pt idx="4180">
                  <c:v>30.029391</c:v>
                </c:pt>
                <c:pt idx="4181">
                  <c:v>30.036028000000002</c:v>
                </c:pt>
                <c:pt idx="4182">
                  <c:v>30.042598999999999</c:v>
                </c:pt>
                <c:pt idx="4183">
                  <c:v>30.049247000000001</c:v>
                </c:pt>
                <c:pt idx="4184">
                  <c:v>30.05592</c:v>
                </c:pt>
                <c:pt idx="4185">
                  <c:v>30.062567999999999</c:v>
                </c:pt>
                <c:pt idx="4186">
                  <c:v>30.069195000000001</c:v>
                </c:pt>
                <c:pt idx="4187">
                  <c:v>30.075778</c:v>
                </c:pt>
                <c:pt idx="4188">
                  <c:v>30.082501000000001</c:v>
                </c:pt>
                <c:pt idx="4189">
                  <c:v>30.089138999999999</c:v>
                </c:pt>
                <c:pt idx="4190">
                  <c:v>30.095851</c:v>
                </c:pt>
                <c:pt idx="4191">
                  <c:v>30.102549</c:v>
                </c:pt>
                <c:pt idx="4192">
                  <c:v>30.109151000000001</c:v>
                </c:pt>
                <c:pt idx="4193">
                  <c:v>30.115732000000001</c:v>
                </c:pt>
                <c:pt idx="4194">
                  <c:v>30.12236</c:v>
                </c:pt>
                <c:pt idx="4195">
                  <c:v>30.129011999999999</c:v>
                </c:pt>
                <c:pt idx="4196">
                  <c:v>30.135697</c:v>
                </c:pt>
                <c:pt idx="4197">
                  <c:v>30.142375999999999</c:v>
                </c:pt>
                <c:pt idx="4198">
                  <c:v>30.149066000000001</c:v>
                </c:pt>
                <c:pt idx="4199">
                  <c:v>30.155712000000001</c:v>
                </c:pt>
                <c:pt idx="4200">
                  <c:v>30.162369999999999</c:v>
                </c:pt>
                <c:pt idx="4201">
                  <c:v>30.169042999999999</c:v>
                </c:pt>
                <c:pt idx="4202">
                  <c:v>30.175851000000002</c:v>
                </c:pt>
                <c:pt idx="4203">
                  <c:v>30.182514000000001</c:v>
                </c:pt>
                <c:pt idx="4204">
                  <c:v>30.189115999999999</c:v>
                </c:pt>
                <c:pt idx="4205">
                  <c:v>30.195885000000001</c:v>
                </c:pt>
                <c:pt idx="4206">
                  <c:v>30.20262</c:v>
                </c:pt>
                <c:pt idx="4207">
                  <c:v>30.209330999999999</c:v>
                </c:pt>
                <c:pt idx="4208">
                  <c:v>30.216087000000002</c:v>
                </c:pt>
                <c:pt idx="4209">
                  <c:v>30.222760000000001</c:v>
                </c:pt>
                <c:pt idx="4210">
                  <c:v>30.229534999999998</c:v>
                </c:pt>
                <c:pt idx="4211">
                  <c:v>30.236279</c:v>
                </c:pt>
                <c:pt idx="4212">
                  <c:v>30.242991</c:v>
                </c:pt>
                <c:pt idx="4213">
                  <c:v>30.249669999999998</c:v>
                </c:pt>
                <c:pt idx="4214">
                  <c:v>30.256345</c:v>
                </c:pt>
                <c:pt idx="4215">
                  <c:v>30.263069999999999</c:v>
                </c:pt>
                <c:pt idx="4216">
                  <c:v>30.269656000000001</c:v>
                </c:pt>
                <c:pt idx="4217">
                  <c:v>30.276313999999999</c:v>
                </c:pt>
                <c:pt idx="4218">
                  <c:v>30.283010000000001</c:v>
                </c:pt>
                <c:pt idx="4219">
                  <c:v>30.289608000000001</c:v>
                </c:pt>
                <c:pt idx="4220">
                  <c:v>30.296239</c:v>
                </c:pt>
                <c:pt idx="4221">
                  <c:v>30.302959999999999</c:v>
                </c:pt>
                <c:pt idx="4222">
                  <c:v>30.309685000000002</c:v>
                </c:pt>
                <c:pt idx="4223">
                  <c:v>30.316334999999999</c:v>
                </c:pt>
                <c:pt idx="4224">
                  <c:v>30.322993</c:v>
                </c:pt>
                <c:pt idx="4225">
                  <c:v>30.329626000000001</c:v>
                </c:pt>
                <c:pt idx="4226">
                  <c:v>30.336286999999999</c:v>
                </c:pt>
                <c:pt idx="4227">
                  <c:v>30.342997</c:v>
                </c:pt>
                <c:pt idx="4228">
                  <c:v>30.349630999999999</c:v>
                </c:pt>
                <c:pt idx="4229">
                  <c:v>30.356269999999999</c:v>
                </c:pt>
                <c:pt idx="4230">
                  <c:v>30.362919999999999</c:v>
                </c:pt>
                <c:pt idx="4231">
                  <c:v>30.369492999999999</c:v>
                </c:pt>
                <c:pt idx="4232">
                  <c:v>30.376132999999999</c:v>
                </c:pt>
                <c:pt idx="4233">
                  <c:v>30.382712000000001</c:v>
                </c:pt>
                <c:pt idx="4234">
                  <c:v>30.389379999999999</c:v>
                </c:pt>
                <c:pt idx="4235">
                  <c:v>30.396015999999999</c:v>
                </c:pt>
                <c:pt idx="4236">
                  <c:v>30.402702999999999</c:v>
                </c:pt>
                <c:pt idx="4237">
                  <c:v>30.409426</c:v>
                </c:pt>
                <c:pt idx="4238">
                  <c:v>30.416139000000001</c:v>
                </c:pt>
                <c:pt idx="4239">
                  <c:v>30.422837000000001</c:v>
                </c:pt>
                <c:pt idx="4240">
                  <c:v>30.429490999999999</c:v>
                </c:pt>
                <c:pt idx="4241">
                  <c:v>30.436245</c:v>
                </c:pt>
                <c:pt idx="4242">
                  <c:v>30.442885</c:v>
                </c:pt>
                <c:pt idx="4243">
                  <c:v>30.449562</c:v>
                </c:pt>
                <c:pt idx="4244">
                  <c:v>30.456233000000001</c:v>
                </c:pt>
                <c:pt idx="4245">
                  <c:v>30.462890999999999</c:v>
                </c:pt>
                <c:pt idx="4246">
                  <c:v>30.469619999999999</c:v>
                </c:pt>
                <c:pt idx="4247">
                  <c:v>30.476393000000002</c:v>
                </c:pt>
                <c:pt idx="4248">
                  <c:v>30.483093</c:v>
                </c:pt>
                <c:pt idx="4249">
                  <c:v>30.489854000000001</c:v>
                </c:pt>
                <c:pt idx="4250">
                  <c:v>30.496618000000002</c:v>
                </c:pt>
                <c:pt idx="4251">
                  <c:v>30.503322000000001</c:v>
                </c:pt>
                <c:pt idx="4252">
                  <c:v>30.509976999999999</c:v>
                </c:pt>
                <c:pt idx="4253">
                  <c:v>30.516708000000001</c:v>
                </c:pt>
                <c:pt idx="4254">
                  <c:v>30.523374</c:v>
                </c:pt>
                <c:pt idx="4255">
                  <c:v>30.530010000000001</c:v>
                </c:pt>
                <c:pt idx="4256">
                  <c:v>30.536712000000001</c:v>
                </c:pt>
                <c:pt idx="4257">
                  <c:v>30.543301</c:v>
                </c:pt>
                <c:pt idx="4258">
                  <c:v>30.549997000000001</c:v>
                </c:pt>
                <c:pt idx="4259">
                  <c:v>30.556688999999999</c:v>
                </c:pt>
                <c:pt idx="4260">
                  <c:v>30.563414000000002</c:v>
                </c:pt>
                <c:pt idx="4261">
                  <c:v>30.569998999999999</c:v>
                </c:pt>
                <c:pt idx="4262">
                  <c:v>30.576671999999999</c:v>
                </c:pt>
                <c:pt idx="4263">
                  <c:v>30.583393000000001</c:v>
                </c:pt>
                <c:pt idx="4264">
                  <c:v>30.589974000000002</c:v>
                </c:pt>
                <c:pt idx="4265">
                  <c:v>30.596564000000001</c:v>
                </c:pt>
                <c:pt idx="4266">
                  <c:v>30.603138999999999</c:v>
                </c:pt>
                <c:pt idx="4267">
                  <c:v>30.609808000000001</c:v>
                </c:pt>
                <c:pt idx="4268">
                  <c:v>30.616399000000001</c:v>
                </c:pt>
                <c:pt idx="4269">
                  <c:v>30.623041000000001</c:v>
                </c:pt>
                <c:pt idx="4270">
                  <c:v>30.629726000000002</c:v>
                </c:pt>
                <c:pt idx="4271">
                  <c:v>30.636330999999998</c:v>
                </c:pt>
                <c:pt idx="4272">
                  <c:v>30.643032999999999</c:v>
                </c:pt>
                <c:pt idx="4273">
                  <c:v>30.649716000000002</c:v>
                </c:pt>
                <c:pt idx="4274">
                  <c:v>30.656414000000002</c:v>
                </c:pt>
                <c:pt idx="4275">
                  <c:v>30.663079</c:v>
                </c:pt>
                <c:pt idx="4276">
                  <c:v>30.669771999999998</c:v>
                </c:pt>
                <c:pt idx="4277">
                  <c:v>30.676449000000002</c:v>
                </c:pt>
                <c:pt idx="4278">
                  <c:v>30.683091000000001</c:v>
                </c:pt>
                <c:pt idx="4279">
                  <c:v>30.689802</c:v>
                </c:pt>
                <c:pt idx="4280">
                  <c:v>30.696514000000001</c:v>
                </c:pt>
                <c:pt idx="4281">
                  <c:v>30.703104</c:v>
                </c:pt>
                <c:pt idx="4282">
                  <c:v>30.709859999999999</c:v>
                </c:pt>
                <c:pt idx="4283">
                  <c:v>30.716512000000002</c:v>
                </c:pt>
                <c:pt idx="4284">
                  <c:v>30.723229</c:v>
                </c:pt>
                <c:pt idx="4285">
                  <c:v>30.729869999999998</c:v>
                </c:pt>
                <c:pt idx="4286">
                  <c:v>30.736587</c:v>
                </c:pt>
                <c:pt idx="4287">
                  <c:v>30.743234999999999</c:v>
                </c:pt>
                <c:pt idx="4288">
                  <c:v>30.750053999999999</c:v>
                </c:pt>
                <c:pt idx="4289">
                  <c:v>30.756651999999999</c:v>
                </c:pt>
                <c:pt idx="4290">
                  <c:v>30.763414000000001</c:v>
                </c:pt>
                <c:pt idx="4291">
                  <c:v>30.770116000000002</c:v>
                </c:pt>
                <c:pt idx="4292">
                  <c:v>30.776916</c:v>
                </c:pt>
                <c:pt idx="4293">
                  <c:v>30.783548</c:v>
                </c:pt>
                <c:pt idx="4294">
                  <c:v>30.790286999999999</c:v>
                </c:pt>
                <c:pt idx="4295">
                  <c:v>30.796797999999999</c:v>
                </c:pt>
                <c:pt idx="4296">
                  <c:v>30.803456000000001</c:v>
                </c:pt>
                <c:pt idx="4297">
                  <c:v>30.810179000000002</c:v>
                </c:pt>
                <c:pt idx="4298">
                  <c:v>30.816879</c:v>
                </c:pt>
                <c:pt idx="4299">
                  <c:v>30.823530999999999</c:v>
                </c:pt>
                <c:pt idx="4300">
                  <c:v>30.830241000000001</c:v>
                </c:pt>
                <c:pt idx="4301">
                  <c:v>30.836993</c:v>
                </c:pt>
                <c:pt idx="4302">
                  <c:v>30.843716000000001</c:v>
                </c:pt>
                <c:pt idx="4303">
                  <c:v>30.850442999999999</c:v>
                </c:pt>
                <c:pt idx="4304">
                  <c:v>30.857130999999999</c:v>
                </c:pt>
                <c:pt idx="4305">
                  <c:v>30.863883000000001</c:v>
                </c:pt>
                <c:pt idx="4306">
                  <c:v>30.870578999999999</c:v>
                </c:pt>
                <c:pt idx="4307">
                  <c:v>30.877300000000002</c:v>
                </c:pt>
                <c:pt idx="4308">
                  <c:v>30.884018000000001</c:v>
                </c:pt>
                <c:pt idx="4309">
                  <c:v>30.890688999999998</c:v>
                </c:pt>
                <c:pt idx="4310">
                  <c:v>30.897333</c:v>
                </c:pt>
                <c:pt idx="4311">
                  <c:v>30.903983</c:v>
                </c:pt>
                <c:pt idx="4312">
                  <c:v>30.91066</c:v>
                </c:pt>
                <c:pt idx="4313">
                  <c:v>30.917300000000001</c:v>
                </c:pt>
                <c:pt idx="4314">
                  <c:v>30.923950000000001</c:v>
                </c:pt>
                <c:pt idx="4315">
                  <c:v>30.930592999999998</c:v>
                </c:pt>
                <c:pt idx="4316">
                  <c:v>30.937293</c:v>
                </c:pt>
                <c:pt idx="4317">
                  <c:v>30.943913999999999</c:v>
                </c:pt>
                <c:pt idx="4318">
                  <c:v>30.950607999999999</c:v>
                </c:pt>
                <c:pt idx="4319">
                  <c:v>30.957332999999998</c:v>
                </c:pt>
                <c:pt idx="4320">
                  <c:v>30.964006000000001</c:v>
                </c:pt>
                <c:pt idx="4321">
                  <c:v>30.970801999999999</c:v>
                </c:pt>
                <c:pt idx="4322">
                  <c:v>30.977551999999999</c:v>
                </c:pt>
                <c:pt idx="4323">
                  <c:v>30.984272000000001</c:v>
                </c:pt>
                <c:pt idx="4324">
                  <c:v>30.990960000000001</c:v>
                </c:pt>
                <c:pt idx="4325">
                  <c:v>30.997586999999999</c:v>
                </c:pt>
                <c:pt idx="4326">
                  <c:v>31.004216</c:v>
                </c:pt>
                <c:pt idx="4327">
                  <c:v>31.011002000000001</c:v>
                </c:pt>
                <c:pt idx="4328">
                  <c:v>31.018719999999998</c:v>
                </c:pt>
                <c:pt idx="4329">
                  <c:v>31.025386999999998</c:v>
                </c:pt>
                <c:pt idx="4330">
                  <c:v>31.032084999999999</c:v>
                </c:pt>
                <c:pt idx="4331">
                  <c:v>31.038824999999999</c:v>
                </c:pt>
                <c:pt idx="4332">
                  <c:v>31.045441</c:v>
                </c:pt>
                <c:pt idx="4333">
                  <c:v>31.052005999999999</c:v>
                </c:pt>
                <c:pt idx="4334">
                  <c:v>31.058720000000001</c:v>
                </c:pt>
                <c:pt idx="4335">
                  <c:v>31.065370000000001</c:v>
                </c:pt>
                <c:pt idx="4336">
                  <c:v>31.072050000000001</c:v>
                </c:pt>
                <c:pt idx="4337">
                  <c:v>31.078741000000001</c:v>
                </c:pt>
                <c:pt idx="4338">
                  <c:v>31.085519999999999</c:v>
                </c:pt>
                <c:pt idx="4339">
                  <c:v>31.092202</c:v>
                </c:pt>
                <c:pt idx="4340">
                  <c:v>31.098822999999999</c:v>
                </c:pt>
                <c:pt idx="4341">
                  <c:v>31.105578999999999</c:v>
                </c:pt>
                <c:pt idx="4342">
                  <c:v>31.112285</c:v>
                </c:pt>
                <c:pt idx="4343">
                  <c:v>31.119071000000002</c:v>
                </c:pt>
                <c:pt idx="4344">
                  <c:v>31.125710000000002</c:v>
                </c:pt>
                <c:pt idx="4345">
                  <c:v>31.132375</c:v>
                </c:pt>
                <c:pt idx="4346">
                  <c:v>31.139047999999999</c:v>
                </c:pt>
                <c:pt idx="4347">
                  <c:v>31.145681</c:v>
                </c:pt>
                <c:pt idx="4348">
                  <c:v>31.152408000000001</c:v>
                </c:pt>
                <c:pt idx="4349">
                  <c:v>31.159127000000002</c:v>
                </c:pt>
                <c:pt idx="4350">
                  <c:v>31.165859999999999</c:v>
                </c:pt>
                <c:pt idx="4351">
                  <c:v>31.172414</c:v>
                </c:pt>
                <c:pt idx="4352">
                  <c:v>31.180019000000001</c:v>
                </c:pt>
                <c:pt idx="4353">
                  <c:v>31.186696000000001</c:v>
                </c:pt>
                <c:pt idx="4354">
                  <c:v>31.193377000000002</c:v>
                </c:pt>
                <c:pt idx="4355">
                  <c:v>31.199919000000001</c:v>
                </c:pt>
                <c:pt idx="4356">
                  <c:v>31.206586999999999</c:v>
                </c:pt>
                <c:pt idx="4357">
                  <c:v>31.213253999999999</c:v>
                </c:pt>
                <c:pt idx="4358">
                  <c:v>31.22006</c:v>
                </c:pt>
                <c:pt idx="4359">
                  <c:v>31.226644</c:v>
                </c:pt>
                <c:pt idx="4360">
                  <c:v>31.233295999999999</c:v>
                </c:pt>
                <c:pt idx="4361">
                  <c:v>31.239923000000001</c:v>
                </c:pt>
                <c:pt idx="4362">
                  <c:v>31.246575</c:v>
                </c:pt>
                <c:pt idx="4363">
                  <c:v>31.253271000000002</c:v>
                </c:pt>
                <c:pt idx="4364">
                  <c:v>31.259829</c:v>
                </c:pt>
                <c:pt idx="4365">
                  <c:v>31.266594000000001</c:v>
                </c:pt>
                <c:pt idx="4366">
                  <c:v>31.273275000000002</c:v>
                </c:pt>
                <c:pt idx="4367">
                  <c:v>31.279885</c:v>
                </c:pt>
                <c:pt idx="4368">
                  <c:v>31.286484999999999</c:v>
                </c:pt>
                <c:pt idx="4369">
                  <c:v>31.293095999999998</c:v>
                </c:pt>
                <c:pt idx="4370">
                  <c:v>31.299804000000002</c:v>
                </c:pt>
                <c:pt idx="4371">
                  <c:v>31.306494000000001</c:v>
                </c:pt>
                <c:pt idx="4372">
                  <c:v>31.313164</c:v>
                </c:pt>
                <c:pt idx="4373">
                  <c:v>31.319735000000001</c:v>
                </c:pt>
                <c:pt idx="4374">
                  <c:v>31.326433000000002</c:v>
                </c:pt>
                <c:pt idx="4375">
                  <c:v>31.333037000000001</c:v>
                </c:pt>
                <c:pt idx="4376">
                  <c:v>31.339648</c:v>
                </c:pt>
                <c:pt idx="4377">
                  <c:v>31.346343999999998</c:v>
                </c:pt>
                <c:pt idx="4378">
                  <c:v>31.352990999999999</c:v>
                </c:pt>
                <c:pt idx="4379">
                  <c:v>31.359636999999999</c:v>
                </c:pt>
                <c:pt idx="4380">
                  <c:v>31.366275000000002</c:v>
                </c:pt>
                <c:pt idx="4381">
                  <c:v>31.372885</c:v>
                </c:pt>
                <c:pt idx="4382">
                  <c:v>31.379549999999998</c:v>
                </c:pt>
                <c:pt idx="4383">
                  <c:v>31.386182999999999</c:v>
                </c:pt>
                <c:pt idx="4384">
                  <c:v>31.392865</c:v>
                </c:pt>
                <c:pt idx="4385">
                  <c:v>31.399494000000001</c:v>
                </c:pt>
                <c:pt idx="4386">
                  <c:v>31.40616</c:v>
                </c:pt>
                <c:pt idx="4387">
                  <c:v>31.412870999999999</c:v>
                </c:pt>
                <c:pt idx="4388">
                  <c:v>31.419585000000001</c:v>
                </c:pt>
                <c:pt idx="4389">
                  <c:v>31.426212</c:v>
                </c:pt>
                <c:pt idx="4390">
                  <c:v>31.432873000000001</c:v>
                </c:pt>
                <c:pt idx="4391">
                  <c:v>31.439520999999999</c:v>
                </c:pt>
                <c:pt idx="4392">
                  <c:v>31.446179000000001</c:v>
                </c:pt>
                <c:pt idx="4393">
                  <c:v>31.452925</c:v>
                </c:pt>
                <c:pt idx="4394">
                  <c:v>31.459599999999998</c:v>
                </c:pt>
                <c:pt idx="4395">
                  <c:v>31.466227</c:v>
                </c:pt>
                <c:pt idx="4396">
                  <c:v>31.472908</c:v>
                </c:pt>
                <c:pt idx="4397">
                  <c:v>31.479611999999999</c:v>
                </c:pt>
                <c:pt idx="4398">
                  <c:v>31.486332999999998</c:v>
                </c:pt>
                <c:pt idx="4399">
                  <c:v>31.492996000000002</c:v>
                </c:pt>
                <c:pt idx="4400">
                  <c:v>31.499679</c:v>
                </c:pt>
                <c:pt idx="4401">
                  <c:v>31.506319000000001</c:v>
                </c:pt>
                <c:pt idx="4402">
                  <c:v>31.512982999999998</c:v>
                </c:pt>
                <c:pt idx="4403">
                  <c:v>31.519658</c:v>
                </c:pt>
                <c:pt idx="4404">
                  <c:v>31.526304</c:v>
                </c:pt>
                <c:pt idx="4405">
                  <c:v>31.532965000000001</c:v>
                </c:pt>
                <c:pt idx="4406">
                  <c:v>31.539552</c:v>
                </c:pt>
                <c:pt idx="4407">
                  <c:v>31.546223000000001</c:v>
                </c:pt>
                <c:pt idx="4408">
                  <c:v>31.552775</c:v>
                </c:pt>
                <c:pt idx="4409">
                  <c:v>31.559443999999999</c:v>
                </c:pt>
                <c:pt idx="4410">
                  <c:v>31.566029</c:v>
                </c:pt>
                <c:pt idx="4411">
                  <c:v>31.572617000000001</c:v>
                </c:pt>
                <c:pt idx="4412">
                  <c:v>31.579235000000001</c:v>
                </c:pt>
                <c:pt idx="4413">
                  <c:v>31.585813000000002</c:v>
                </c:pt>
                <c:pt idx="4414">
                  <c:v>31.592466999999999</c:v>
                </c:pt>
                <c:pt idx="4415">
                  <c:v>31.599169</c:v>
                </c:pt>
                <c:pt idx="4416">
                  <c:v>31.605829</c:v>
                </c:pt>
                <c:pt idx="4417">
                  <c:v>31.612487000000002</c:v>
                </c:pt>
                <c:pt idx="4418">
                  <c:v>31.619129000000001</c:v>
                </c:pt>
                <c:pt idx="4419">
                  <c:v>31.625712</c:v>
                </c:pt>
                <c:pt idx="4420">
                  <c:v>31.632463000000001</c:v>
                </c:pt>
                <c:pt idx="4421">
                  <c:v>31.639057999999999</c:v>
                </c:pt>
                <c:pt idx="4422">
                  <c:v>31.645703999999999</c:v>
                </c:pt>
                <c:pt idx="4423">
                  <c:v>31.652228999999998</c:v>
                </c:pt>
                <c:pt idx="4424">
                  <c:v>31.658852</c:v>
                </c:pt>
                <c:pt idx="4425">
                  <c:v>31.665475000000001</c:v>
                </c:pt>
                <c:pt idx="4426">
                  <c:v>31.672065</c:v>
                </c:pt>
                <c:pt idx="4427">
                  <c:v>31.678719000000001</c:v>
                </c:pt>
                <c:pt idx="4428">
                  <c:v>31.685271</c:v>
                </c:pt>
                <c:pt idx="4429">
                  <c:v>31.691905999999999</c:v>
                </c:pt>
                <c:pt idx="4430">
                  <c:v>31.698468999999999</c:v>
                </c:pt>
                <c:pt idx="4431">
                  <c:v>31.705089999999998</c:v>
                </c:pt>
                <c:pt idx="4432">
                  <c:v>31.711827</c:v>
                </c:pt>
                <c:pt idx="4433">
                  <c:v>31.718426999999998</c:v>
                </c:pt>
                <c:pt idx="4434">
                  <c:v>31.725135999999999</c:v>
                </c:pt>
                <c:pt idx="4435">
                  <c:v>31.731732999999998</c:v>
                </c:pt>
                <c:pt idx="4436">
                  <c:v>31.738382999999999</c:v>
                </c:pt>
                <c:pt idx="4437">
                  <c:v>31.745048000000001</c:v>
                </c:pt>
                <c:pt idx="4438">
                  <c:v>31.751808</c:v>
                </c:pt>
                <c:pt idx="4439">
                  <c:v>31.758521000000002</c:v>
                </c:pt>
                <c:pt idx="4440">
                  <c:v>31.766106000000001</c:v>
                </c:pt>
                <c:pt idx="4441">
                  <c:v>31.772839999999999</c:v>
                </c:pt>
                <c:pt idx="4442">
                  <c:v>31.779565000000002</c:v>
                </c:pt>
                <c:pt idx="4443">
                  <c:v>31.786217000000001</c:v>
                </c:pt>
                <c:pt idx="4444">
                  <c:v>31.792898000000001</c:v>
                </c:pt>
                <c:pt idx="4445">
                  <c:v>31.799537999999998</c:v>
                </c:pt>
                <c:pt idx="4446">
                  <c:v>31.806311999999998</c:v>
                </c:pt>
                <c:pt idx="4447">
                  <c:v>31.813046</c:v>
                </c:pt>
                <c:pt idx="4448">
                  <c:v>31.819669000000001</c:v>
                </c:pt>
                <c:pt idx="4449">
                  <c:v>31.826457999999999</c:v>
                </c:pt>
                <c:pt idx="4450">
                  <c:v>31.833159999999999</c:v>
                </c:pt>
                <c:pt idx="4451">
                  <c:v>31.83991</c:v>
                </c:pt>
                <c:pt idx="4452">
                  <c:v>31.846515</c:v>
                </c:pt>
                <c:pt idx="4453">
                  <c:v>31.853231000000001</c:v>
                </c:pt>
                <c:pt idx="4454">
                  <c:v>31.859832999999998</c:v>
                </c:pt>
                <c:pt idx="4455">
                  <c:v>31.866481</c:v>
                </c:pt>
                <c:pt idx="4456">
                  <c:v>31.873069000000001</c:v>
                </c:pt>
                <c:pt idx="4457">
                  <c:v>31.879652</c:v>
                </c:pt>
                <c:pt idx="4458">
                  <c:v>31.886330999999998</c:v>
                </c:pt>
                <c:pt idx="4459">
                  <c:v>31.893001999999999</c:v>
                </c:pt>
                <c:pt idx="4460">
                  <c:v>31.899668999999999</c:v>
                </c:pt>
                <c:pt idx="4461">
                  <c:v>31.906181</c:v>
                </c:pt>
                <c:pt idx="4462">
                  <c:v>31.912869000000001</c:v>
                </c:pt>
                <c:pt idx="4463">
                  <c:v>31.919519000000001</c:v>
                </c:pt>
                <c:pt idx="4464">
                  <c:v>31.926093999999999</c:v>
                </c:pt>
                <c:pt idx="4465">
                  <c:v>31.93355</c:v>
                </c:pt>
                <c:pt idx="4466">
                  <c:v>31.940197999999999</c:v>
                </c:pt>
                <c:pt idx="4467">
                  <c:v>31.946711000000001</c:v>
                </c:pt>
                <c:pt idx="4468">
                  <c:v>31.953292000000001</c:v>
                </c:pt>
                <c:pt idx="4469">
                  <c:v>31.959876999999999</c:v>
                </c:pt>
                <c:pt idx="4470">
                  <c:v>31.966425000000001</c:v>
                </c:pt>
                <c:pt idx="4471">
                  <c:v>31.972899999999999</c:v>
                </c:pt>
                <c:pt idx="4472">
                  <c:v>31.979523</c:v>
                </c:pt>
                <c:pt idx="4473">
                  <c:v>31.986146000000002</c:v>
                </c:pt>
                <c:pt idx="4474">
                  <c:v>31.992764999999999</c:v>
                </c:pt>
                <c:pt idx="4475">
                  <c:v>31.999323</c:v>
                </c:pt>
                <c:pt idx="4476">
                  <c:v>32.005901999999999</c:v>
                </c:pt>
                <c:pt idx="4477">
                  <c:v>32.012452000000003</c:v>
                </c:pt>
                <c:pt idx="4478">
                  <c:v>32.018949999999997</c:v>
                </c:pt>
                <c:pt idx="4479">
                  <c:v>32.025592000000003</c:v>
                </c:pt>
                <c:pt idx="4480">
                  <c:v>32.032052</c:v>
                </c:pt>
                <c:pt idx="4481">
                  <c:v>32.038656000000003</c:v>
                </c:pt>
                <c:pt idx="4482">
                  <c:v>32.045225000000002</c:v>
                </c:pt>
                <c:pt idx="4483">
                  <c:v>32.051848</c:v>
                </c:pt>
                <c:pt idx="4484">
                  <c:v>32.058427000000002</c:v>
                </c:pt>
                <c:pt idx="4485">
                  <c:v>32.065047999999997</c:v>
                </c:pt>
                <c:pt idx="4486">
                  <c:v>32.071618999999998</c:v>
                </c:pt>
                <c:pt idx="4487">
                  <c:v>32.078288000000001</c:v>
                </c:pt>
                <c:pt idx="4488">
                  <c:v>32.084890000000001</c:v>
                </c:pt>
                <c:pt idx="4489">
                  <c:v>32.091535999999998</c:v>
                </c:pt>
                <c:pt idx="4490">
                  <c:v>32.098196000000002</c:v>
                </c:pt>
                <c:pt idx="4491">
                  <c:v>32.104720999999998</c:v>
                </c:pt>
                <c:pt idx="4492">
                  <c:v>32.111381000000002</c:v>
                </c:pt>
                <c:pt idx="4493">
                  <c:v>32.118056000000003</c:v>
                </c:pt>
                <c:pt idx="4494">
                  <c:v>32.124681000000002</c:v>
                </c:pt>
                <c:pt idx="4495">
                  <c:v>32.131340000000002</c:v>
                </c:pt>
                <c:pt idx="4496">
                  <c:v>32.138033999999998</c:v>
                </c:pt>
                <c:pt idx="4497">
                  <c:v>32.144697999999998</c:v>
                </c:pt>
                <c:pt idx="4498">
                  <c:v>32.151376999999997</c:v>
                </c:pt>
                <c:pt idx="4499">
                  <c:v>32.157994000000002</c:v>
                </c:pt>
                <c:pt idx="4500">
                  <c:v>32.164693999999997</c:v>
                </c:pt>
                <c:pt idx="4501">
                  <c:v>32.171421000000002</c:v>
                </c:pt>
                <c:pt idx="4502">
                  <c:v>32.178047999999997</c:v>
                </c:pt>
                <c:pt idx="4503">
                  <c:v>32.184665000000003</c:v>
                </c:pt>
                <c:pt idx="4504">
                  <c:v>32.191327000000001</c:v>
                </c:pt>
                <c:pt idx="4505">
                  <c:v>32.197954000000003</c:v>
                </c:pt>
                <c:pt idx="4506">
                  <c:v>32.204628999999997</c:v>
                </c:pt>
                <c:pt idx="4507">
                  <c:v>32.211348000000001</c:v>
                </c:pt>
                <c:pt idx="4508">
                  <c:v>32.218029000000001</c:v>
                </c:pt>
                <c:pt idx="4509">
                  <c:v>32.224716999999998</c:v>
                </c:pt>
                <c:pt idx="4510">
                  <c:v>32.231357000000003</c:v>
                </c:pt>
                <c:pt idx="4511">
                  <c:v>32.238002000000002</c:v>
                </c:pt>
                <c:pt idx="4512">
                  <c:v>32.244768999999998</c:v>
                </c:pt>
                <c:pt idx="4513">
                  <c:v>32.251494000000001</c:v>
                </c:pt>
                <c:pt idx="4514">
                  <c:v>32.258181</c:v>
                </c:pt>
                <c:pt idx="4515">
                  <c:v>32.264867000000002</c:v>
                </c:pt>
                <c:pt idx="4516">
                  <c:v>32.271524999999997</c:v>
                </c:pt>
                <c:pt idx="4517">
                  <c:v>32.278264999999998</c:v>
                </c:pt>
                <c:pt idx="4518">
                  <c:v>32.285015000000001</c:v>
                </c:pt>
                <c:pt idx="4519">
                  <c:v>32.291640000000001</c:v>
                </c:pt>
                <c:pt idx="4520">
                  <c:v>32.298412999999996</c:v>
                </c:pt>
                <c:pt idx="4521">
                  <c:v>32.305129999999998</c:v>
                </c:pt>
                <c:pt idx="4522">
                  <c:v>32.311796000000001</c:v>
                </c:pt>
                <c:pt idx="4523">
                  <c:v>32.318586000000003</c:v>
                </c:pt>
                <c:pt idx="4524">
                  <c:v>32.325316999999998</c:v>
                </c:pt>
                <c:pt idx="4525">
                  <c:v>32.332042000000001</c:v>
                </c:pt>
                <c:pt idx="4526">
                  <c:v>32.338861000000001</c:v>
                </c:pt>
                <c:pt idx="4527">
                  <c:v>32.345523</c:v>
                </c:pt>
                <c:pt idx="4528">
                  <c:v>32.352193999999997</c:v>
                </c:pt>
                <c:pt idx="4529">
                  <c:v>32.358919</c:v>
                </c:pt>
                <c:pt idx="4530">
                  <c:v>32.365651999999997</c:v>
                </c:pt>
                <c:pt idx="4531">
                  <c:v>32.372337999999999</c:v>
                </c:pt>
                <c:pt idx="4532">
                  <c:v>32.379009000000003</c:v>
                </c:pt>
                <c:pt idx="4533">
                  <c:v>32.385786000000003</c:v>
                </c:pt>
                <c:pt idx="4534">
                  <c:v>32.392508999999997</c:v>
                </c:pt>
                <c:pt idx="4535">
                  <c:v>32.399135999999999</c:v>
                </c:pt>
                <c:pt idx="4536">
                  <c:v>32.405869000000003</c:v>
                </c:pt>
                <c:pt idx="4537">
                  <c:v>32.412517000000001</c:v>
                </c:pt>
                <c:pt idx="4538">
                  <c:v>32.419294000000001</c:v>
                </c:pt>
                <c:pt idx="4539">
                  <c:v>32.425835999999997</c:v>
                </c:pt>
                <c:pt idx="4540">
                  <c:v>32.432493999999998</c:v>
                </c:pt>
                <c:pt idx="4541">
                  <c:v>32.439188000000001</c:v>
                </c:pt>
                <c:pt idx="4542">
                  <c:v>32.445912999999997</c:v>
                </c:pt>
                <c:pt idx="4543">
                  <c:v>32.452495999999996</c:v>
                </c:pt>
                <c:pt idx="4544">
                  <c:v>32.459235999999997</c:v>
                </c:pt>
                <c:pt idx="4545">
                  <c:v>32.466017000000001</c:v>
                </c:pt>
                <c:pt idx="4546">
                  <c:v>32.472734000000003</c:v>
                </c:pt>
                <c:pt idx="4547">
                  <c:v>32.479436</c:v>
                </c:pt>
                <c:pt idx="4548">
                  <c:v>32.486153000000002</c:v>
                </c:pt>
                <c:pt idx="4549">
                  <c:v>32.492747999999999</c:v>
                </c:pt>
                <c:pt idx="4550">
                  <c:v>32.499487999999999</c:v>
                </c:pt>
                <c:pt idx="4551">
                  <c:v>32.506146000000001</c:v>
                </c:pt>
                <c:pt idx="4552">
                  <c:v>32.512934000000001</c:v>
                </c:pt>
                <c:pt idx="4553">
                  <c:v>32.519440000000003</c:v>
                </c:pt>
                <c:pt idx="4554">
                  <c:v>32.526170999999998</c:v>
                </c:pt>
                <c:pt idx="4555">
                  <c:v>32.532761000000001</c:v>
                </c:pt>
                <c:pt idx="4556">
                  <c:v>32.539454999999997</c:v>
                </c:pt>
                <c:pt idx="4557">
                  <c:v>32.546086000000003</c:v>
                </c:pt>
                <c:pt idx="4558">
                  <c:v>32.552802</c:v>
                </c:pt>
                <c:pt idx="4559">
                  <c:v>32.559348</c:v>
                </c:pt>
                <c:pt idx="4560">
                  <c:v>32.565866999999997</c:v>
                </c:pt>
                <c:pt idx="4561">
                  <c:v>32.572442000000002</c:v>
                </c:pt>
                <c:pt idx="4562">
                  <c:v>32.579036000000002</c:v>
                </c:pt>
                <c:pt idx="4563">
                  <c:v>32.585622999999998</c:v>
                </c:pt>
                <c:pt idx="4564">
                  <c:v>32.592239999999997</c:v>
                </c:pt>
                <c:pt idx="4565">
                  <c:v>32.598857000000002</c:v>
                </c:pt>
                <c:pt idx="4566">
                  <c:v>32.605344000000002</c:v>
                </c:pt>
                <c:pt idx="4567">
                  <c:v>32.611944000000001</c:v>
                </c:pt>
                <c:pt idx="4568">
                  <c:v>32.618583999999998</c:v>
                </c:pt>
                <c:pt idx="4569">
                  <c:v>32.625104999999998</c:v>
                </c:pt>
                <c:pt idx="4570">
                  <c:v>32.631767000000004</c:v>
                </c:pt>
                <c:pt idx="4571">
                  <c:v>32.638348000000001</c:v>
                </c:pt>
                <c:pt idx="4572">
                  <c:v>32.644860999999999</c:v>
                </c:pt>
                <c:pt idx="4573">
                  <c:v>32.651386000000002</c:v>
                </c:pt>
                <c:pt idx="4574">
                  <c:v>32.657971000000003</c:v>
                </c:pt>
                <c:pt idx="4575">
                  <c:v>32.664634</c:v>
                </c:pt>
                <c:pt idx="4576">
                  <c:v>32.671128000000003</c:v>
                </c:pt>
                <c:pt idx="4577">
                  <c:v>32.677858999999998</c:v>
                </c:pt>
                <c:pt idx="4578">
                  <c:v>32.6845</c:v>
                </c:pt>
                <c:pt idx="4579">
                  <c:v>32.691158999999999</c:v>
                </c:pt>
                <c:pt idx="4580">
                  <c:v>32.697733999999997</c:v>
                </c:pt>
                <c:pt idx="4581">
                  <c:v>32.704358999999997</c:v>
                </c:pt>
                <c:pt idx="4582">
                  <c:v>32.710977999999997</c:v>
                </c:pt>
                <c:pt idx="4583">
                  <c:v>32.717616999999997</c:v>
                </c:pt>
                <c:pt idx="4584">
                  <c:v>32.724400000000003</c:v>
                </c:pt>
                <c:pt idx="4585">
                  <c:v>32.730978</c:v>
                </c:pt>
                <c:pt idx="4586">
                  <c:v>32.737547999999997</c:v>
                </c:pt>
                <c:pt idx="4587">
                  <c:v>32.744281999999998</c:v>
                </c:pt>
                <c:pt idx="4588">
                  <c:v>32.750905000000003</c:v>
                </c:pt>
                <c:pt idx="4589">
                  <c:v>32.757542000000001</c:v>
                </c:pt>
                <c:pt idx="4590">
                  <c:v>32.764195999999998</c:v>
                </c:pt>
                <c:pt idx="4591">
                  <c:v>32.770918999999999</c:v>
                </c:pt>
                <c:pt idx="4592">
                  <c:v>32.777645999999997</c:v>
                </c:pt>
                <c:pt idx="4593">
                  <c:v>32.784312999999997</c:v>
                </c:pt>
                <c:pt idx="4594">
                  <c:v>32.791016999999997</c:v>
                </c:pt>
                <c:pt idx="4595">
                  <c:v>32.797676000000003</c:v>
                </c:pt>
                <c:pt idx="4596">
                  <c:v>32.804332000000002</c:v>
                </c:pt>
                <c:pt idx="4597">
                  <c:v>32.810991999999999</c:v>
                </c:pt>
                <c:pt idx="4598">
                  <c:v>32.817559000000003</c:v>
                </c:pt>
                <c:pt idx="4599">
                  <c:v>32.824257000000003</c:v>
                </c:pt>
                <c:pt idx="4600">
                  <c:v>32.831021</c:v>
                </c:pt>
                <c:pt idx="4601">
                  <c:v>32.837682000000001</c:v>
                </c:pt>
                <c:pt idx="4602">
                  <c:v>32.844327999999997</c:v>
                </c:pt>
                <c:pt idx="4603">
                  <c:v>32.851838000000001</c:v>
                </c:pt>
                <c:pt idx="4604">
                  <c:v>32.858642000000003</c:v>
                </c:pt>
                <c:pt idx="4605">
                  <c:v>32.865392</c:v>
                </c:pt>
                <c:pt idx="4606">
                  <c:v>32.872025999999998</c:v>
                </c:pt>
                <c:pt idx="4607">
                  <c:v>32.878790000000002</c:v>
                </c:pt>
                <c:pt idx="4608">
                  <c:v>32.885427999999997</c:v>
                </c:pt>
                <c:pt idx="4609">
                  <c:v>32.892060999999998</c:v>
                </c:pt>
                <c:pt idx="4610">
                  <c:v>32.898747999999998</c:v>
                </c:pt>
                <c:pt idx="4611">
                  <c:v>32.905484000000001</c:v>
                </c:pt>
                <c:pt idx="4612">
                  <c:v>32.912244000000001</c:v>
                </c:pt>
                <c:pt idx="4613">
                  <c:v>32.918911000000001</c:v>
                </c:pt>
                <c:pt idx="4614">
                  <c:v>32.925570999999998</c:v>
                </c:pt>
                <c:pt idx="4615">
                  <c:v>32.932293999999999</c:v>
                </c:pt>
                <c:pt idx="4616">
                  <c:v>32.939028</c:v>
                </c:pt>
                <c:pt idx="4617">
                  <c:v>32.945815000000003</c:v>
                </c:pt>
                <c:pt idx="4618">
                  <c:v>32.952610999999997</c:v>
                </c:pt>
                <c:pt idx="4619">
                  <c:v>32.959380000000003</c:v>
                </c:pt>
                <c:pt idx="4620">
                  <c:v>32.966000999999999</c:v>
                </c:pt>
                <c:pt idx="4621">
                  <c:v>32.972678000000002</c:v>
                </c:pt>
                <c:pt idx="4622">
                  <c:v>32.979371</c:v>
                </c:pt>
                <c:pt idx="4623">
                  <c:v>32.986060999999999</c:v>
                </c:pt>
                <c:pt idx="4624">
                  <c:v>32.992702999999999</c:v>
                </c:pt>
                <c:pt idx="4625">
                  <c:v>32.999484000000002</c:v>
                </c:pt>
                <c:pt idx="4626">
                  <c:v>33.006056999999998</c:v>
                </c:pt>
                <c:pt idx="4627">
                  <c:v>33.013534</c:v>
                </c:pt>
                <c:pt idx="4628">
                  <c:v>33.020271000000001</c:v>
                </c:pt>
                <c:pt idx="4629">
                  <c:v>33.026915000000002</c:v>
                </c:pt>
                <c:pt idx="4630">
                  <c:v>33.033476</c:v>
                </c:pt>
                <c:pt idx="4631">
                  <c:v>33.040166999999997</c:v>
                </c:pt>
                <c:pt idx="4632">
                  <c:v>33.046753000000002</c:v>
                </c:pt>
                <c:pt idx="4633">
                  <c:v>33.053474000000001</c:v>
                </c:pt>
                <c:pt idx="4634">
                  <c:v>33.060175999999998</c:v>
                </c:pt>
                <c:pt idx="4635">
                  <c:v>33.066904999999998</c:v>
                </c:pt>
                <c:pt idx="4636">
                  <c:v>33.073599000000002</c:v>
                </c:pt>
                <c:pt idx="4637">
                  <c:v>33.080241999999998</c:v>
                </c:pt>
                <c:pt idx="4638">
                  <c:v>33.086903</c:v>
                </c:pt>
                <c:pt idx="4639">
                  <c:v>33.093553</c:v>
                </c:pt>
                <c:pt idx="4640">
                  <c:v>33.100203</c:v>
                </c:pt>
                <c:pt idx="4641">
                  <c:v>33.106869000000003</c:v>
                </c:pt>
                <c:pt idx="4642">
                  <c:v>33.113632000000003</c:v>
                </c:pt>
                <c:pt idx="4643">
                  <c:v>33.120288000000002</c:v>
                </c:pt>
                <c:pt idx="4644">
                  <c:v>33.126924000000002</c:v>
                </c:pt>
                <c:pt idx="4645">
                  <c:v>33.133588000000003</c:v>
                </c:pt>
                <c:pt idx="4646">
                  <c:v>33.140224000000003</c:v>
                </c:pt>
                <c:pt idx="4647">
                  <c:v>33.146909000000001</c:v>
                </c:pt>
                <c:pt idx="4648">
                  <c:v>33.153492</c:v>
                </c:pt>
                <c:pt idx="4649">
                  <c:v>33.160138000000003</c:v>
                </c:pt>
                <c:pt idx="4650">
                  <c:v>33.166823999999998</c:v>
                </c:pt>
                <c:pt idx="4651">
                  <c:v>33.173439999999999</c:v>
                </c:pt>
                <c:pt idx="4652">
                  <c:v>33.180081999999999</c:v>
                </c:pt>
                <c:pt idx="4653">
                  <c:v>33.186723999999998</c:v>
                </c:pt>
                <c:pt idx="4654">
                  <c:v>33.193416999999997</c:v>
                </c:pt>
                <c:pt idx="4655">
                  <c:v>33.200127999999999</c:v>
                </c:pt>
                <c:pt idx="4656">
                  <c:v>33.206792</c:v>
                </c:pt>
                <c:pt idx="4657">
                  <c:v>33.213369</c:v>
                </c:pt>
                <c:pt idx="4658">
                  <c:v>33.219999000000001</c:v>
                </c:pt>
                <c:pt idx="4659">
                  <c:v>33.226705000000003</c:v>
                </c:pt>
                <c:pt idx="4660">
                  <c:v>33.233311</c:v>
                </c:pt>
                <c:pt idx="4661">
                  <c:v>33.239972000000002</c:v>
                </c:pt>
                <c:pt idx="4662">
                  <c:v>33.246572</c:v>
                </c:pt>
                <c:pt idx="4663">
                  <c:v>33.253349</c:v>
                </c:pt>
                <c:pt idx="4664">
                  <c:v>33.259974</c:v>
                </c:pt>
                <c:pt idx="4665">
                  <c:v>33.266634000000003</c:v>
                </c:pt>
                <c:pt idx="4666">
                  <c:v>33.273338000000003</c:v>
                </c:pt>
                <c:pt idx="4667">
                  <c:v>33.280109000000003</c:v>
                </c:pt>
                <c:pt idx="4668">
                  <c:v>33.286814999999997</c:v>
                </c:pt>
                <c:pt idx="4669">
                  <c:v>33.293461000000001</c:v>
                </c:pt>
                <c:pt idx="4670">
                  <c:v>33.300097000000001</c:v>
                </c:pt>
                <c:pt idx="4671">
                  <c:v>33.306854999999999</c:v>
                </c:pt>
                <c:pt idx="4672">
                  <c:v>33.313592999999997</c:v>
                </c:pt>
                <c:pt idx="4673">
                  <c:v>33.320247000000002</c:v>
                </c:pt>
                <c:pt idx="4674">
                  <c:v>33.327008999999997</c:v>
                </c:pt>
                <c:pt idx="4675">
                  <c:v>33.333748999999997</c:v>
                </c:pt>
                <c:pt idx="4676">
                  <c:v>33.340544999999999</c:v>
                </c:pt>
                <c:pt idx="4677">
                  <c:v>33.347206999999997</c:v>
                </c:pt>
                <c:pt idx="4678">
                  <c:v>33.353836000000001</c:v>
                </c:pt>
                <c:pt idx="4679">
                  <c:v>33.360506999999998</c:v>
                </c:pt>
                <c:pt idx="4680">
                  <c:v>33.367220000000003</c:v>
                </c:pt>
                <c:pt idx="4681">
                  <c:v>33.373888000000001</c:v>
                </c:pt>
                <c:pt idx="4682">
                  <c:v>33.380651</c:v>
                </c:pt>
                <c:pt idx="4683">
                  <c:v>33.387413000000002</c:v>
                </c:pt>
                <c:pt idx="4684">
                  <c:v>33.394182000000001</c:v>
                </c:pt>
                <c:pt idx="4685">
                  <c:v>33.400930000000002</c:v>
                </c:pt>
                <c:pt idx="4686">
                  <c:v>33.407626</c:v>
                </c:pt>
                <c:pt idx="4687">
                  <c:v>33.414442999999999</c:v>
                </c:pt>
                <c:pt idx="4688">
                  <c:v>33.421095000000001</c:v>
                </c:pt>
                <c:pt idx="4689">
                  <c:v>33.427889999999998</c:v>
                </c:pt>
                <c:pt idx="4690">
                  <c:v>33.435581999999997</c:v>
                </c:pt>
                <c:pt idx="4691">
                  <c:v>33.442334000000002</c:v>
                </c:pt>
                <c:pt idx="4692">
                  <c:v>33.449026000000003</c:v>
                </c:pt>
                <c:pt idx="4693">
                  <c:v>33.455773999999998</c:v>
                </c:pt>
                <c:pt idx="4694">
                  <c:v>33.462628000000002</c:v>
                </c:pt>
                <c:pt idx="4695">
                  <c:v>33.469358999999997</c:v>
                </c:pt>
                <c:pt idx="4696">
                  <c:v>33.476078000000001</c:v>
                </c:pt>
                <c:pt idx="4697">
                  <c:v>33.482922000000002</c:v>
                </c:pt>
                <c:pt idx="4698">
                  <c:v>33.489725999999997</c:v>
                </c:pt>
                <c:pt idx="4699">
                  <c:v>33.496426</c:v>
                </c:pt>
                <c:pt idx="4700">
                  <c:v>33.503202999999999</c:v>
                </c:pt>
                <c:pt idx="4701">
                  <c:v>33.509895</c:v>
                </c:pt>
                <c:pt idx="4702">
                  <c:v>33.516604999999998</c:v>
                </c:pt>
                <c:pt idx="4703">
                  <c:v>33.523358999999999</c:v>
                </c:pt>
                <c:pt idx="4704">
                  <c:v>33.530135999999999</c:v>
                </c:pt>
                <c:pt idx="4705">
                  <c:v>33.536848999999997</c:v>
                </c:pt>
                <c:pt idx="4706">
                  <c:v>33.543506999999998</c:v>
                </c:pt>
                <c:pt idx="4707">
                  <c:v>33.550220000000003</c:v>
                </c:pt>
                <c:pt idx="4708">
                  <c:v>33.556992999999999</c:v>
                </c:pt>
                <c:pt idx="4709">
                  <c:v>33.563648999999998</c:v>
                </c:pt>
                <c:pt idx="4710">
                  <c:v>33.570292999999999</c:v>
                </c:pt>
                <c:pt idx="4711">
                  <c:v>33.577015000000003</c:v>
                </c:pt>
                <c:pt idx="4712">
                  <c:v>33.583765999999997</c:v>
                </c:pt>
                <c:pt idx="4713">
                  <c:v>33.590513000000001</c:v>
                </c:pt>
                <c:pt idx="4714">
                  <c:v>33.598188</c:v>
                </c:pt>
                <c:pt idx="4715">
                  <c:v>33.604947000000003</c:v>
                </c:pt>
                <c:pt idx="4716">
                  <c:v>33.611716000000001</c:v>
                </c:pt>
                <c:pt idx="4717">
                  <c:v>33.618392999999998</c:v>
                </c:pt>
                <c:pt idx="4718">
                  <c:v>33.625087999999998</c:v>
                </c:pt>
                <c:pt idx="4719">
                  <c:v>33.631762999999999</c:v>
                </c:pt>
                <c:pt idx="4720">
                  <c:v>33.638551</c:v>
                </c:pt>
                <c:pt idx="4721">
                  <c:v>33.645245000000003</c:v>
                </c:pt>
                <c:pt idx="4722">
                  <c:v>33.651890000000002</c:v>
                </c:pt>
                <c:pt idx="4723">
                  <c:v>33.658607000000003</c:v>
                </c:pt>
                <c:pt idx="4724">
                  <c:v>33.665284</c:v>
                </c:pt>
                <c:pt idx="4725">
                  <c:v>33.672049000000001</c:v>
                </c:pt>
                <c:pt idx="4726">
                  <c:v>33.678781999999998</c:v>
                </c:pt>
                <c:pt idx="4727">
                  <c:v>33.685499</c:v>
                </c:pt>
                <c:pt idx="4728">
                  <c:v>33.692236000000001</c:v>
                </c:pt>
                <c:pt idx="4729">
                  <c:v>33.698928000000002</c:v>
                </c:pt>
                <c:pt idx="4730">
                  <c:v>33.705641</c:v>
                </c:pt>
                <c:pt idx="4731">
                  <c:v>33.712361000000001</c:v>
                </c:pt>
                <c:pt idx="4732">
                  <c:v>33.719180000000001</c:v>
                </c:pt>
                <c:pt idx="4733">
                  <c:v>33.725921999999997</c:v>
                </c:pt>
                <c:pt idx="4734">
                  <c:v>33.732691000000003</c:v>
                </c:pt>
                <c:pt idx="4735">
                  <c:v>33.739328</c:v>
                </c:pt>
                <c:pt idx="4736">
                  <c:v>33.746068000000001</c:v>
                </c:pt>
                <c:pt idx="4737">
                  <c:v>33.752811000000001</c:v>
                </c:pt>
                <c:pt idx="4738">
                  <c:v>33.759602999999998</c:v>
                </c:pt>
                <c:pt idx="4739">
                  <c:v>33.766314000000001</c:v>
                </c:pt>
                <c:pt idx="4740">
                  <c:v>33.772998999999999</c:v>
                </c:pt>
                <c:pt idx="4741">
                  <c:v>33.779730000000001</c:v>
                </c:pt>
                <c:pt idx="4742">
                  <c:v>33.786436000000002</c:v>
                </c:pt>
                <c:pt idx="4743">
                  <c:v>33.793111000000003</c:v>
                </c:pt>
                <c:pt idx="4744">
                  <c:v>33.799821999999999</c:v>
                </c:pt>
                <c:pt idx="4745">
                  <c:v>33.806477999999998</c:v>
                </c:pt>
                <c:pt idx="4746">
                  <c:v>33.813279999999999</c:v>
                </c:pt>
                <c:pt idx="4747">
                  <c:v>33.819975999999997</c:v>
                </c:pt>
                <c:pt idx="4748">
                  <c:v>33.826721999999997</c:v>
                </c:pt>
                <c:pt idx="4749">
                  <c:v>33.833491000000002</c:v>
                </c:pt>
                <c:pt idx="4750">
                  <c:v>33.840349000000003</c:v>
                </c:pt>
                <c:pt idx="4751">
                  <c:v>33.848055000000002</c:v>
                </c:pt>
                <c:pt idx="4752">
                  <c:v>33.854857000000003</c:v>
                </c:pt>
                <c:pt idx="4753">
                  <c:v>33.861732000000003</c:v>
                </c:pt>
                <c:pt idx="4754">
                  <c:v>33.868431999999999</c:v>
                </c:pt>
                <c:pt idx="4755">
                  <c:v>33.875047000000002</c:v>
                </c:pt>
                <c:pt idx="4756">
                  <c:v>33.881808999999997</c:v>
                </c:pt>
                <c:pt idx="4757">
                  <c:v>33.888604999999998</c:v>
                </c:pt>
                <c:pt idx="4758">
                  <c:v>33.895358999999999</c:v>
                </c:pt>
                <c:pt idx="4759">
                  <c:v>33.902065999999998</c:v>
                </c:pt>
                <c:pt idx="4760">
                  <c:v>33.908751000000002</c:v>
                </c:pt>
                <c:pt idx="4761">
                  <c:v>33.915443000000003</c:v>
                </c:pt>
                <c:pt idx="4762">
                  <c:v>33.922207</c:v>
                </c:pt>
                <c:pt idx="4763">
                  <c:v>33.928981999999998</c:v>
                </c:pt>
                <c:pt idx="4764">
                  <c:v>33.935854999999997</c:v>
                </c:pt>
                <c:pt idx="4765">
                  <c:v>33.942601000000003</c:v>
                </c:pt>
                <c:pt idx="4766">
                  <c:v>33.949359000000001</c:v>
                </c:pt>
                <c:pt idx="4767">
                  <c:v>33.956226000000001</c:v>
                </c:pt>
                <c:pt idx="4768">
                  <c:v>33.963022000000002</c:v>
                </c:pt>
                <c:pt idx="4769">
                  <c:v>33.969830000000002</c:v>
                </c:pt>
                <c:pt idx="4770">
                  <c:v>33.976531999999999</c:v>
                </c:pt>
                <c:pt idx="4771">
                  <c:v>33.983353000000001</c:v>
                </c:pt>
                <c:pt idx="4772">
                  <c:v>33.990119999999997</c:v>
                </c:pt>
                <c:pt idx="4773">
                  <c:v>33.996856999999999</c:v>
                </c:pt>
                <c:pt idx="4774">
                  <c:v>34.003579999999999</c:v>
                </c:pt>
                <c:pt idx="4775">
                  <c:v>34.010311000000002</c:v>
                </c:pt>
                <c:pt idx="4776">
                  <c:v>34.017899</c:v>
                </c:pt>
                <c:pt idx="4777">
                  <c:v>34.024701</c:v>
                </c:pt>
                <c:pt idx="4778">
                  <c:v>34.031486000000001</c:v>
                </c:pt>
                <c:pt idx="4779">
                  <c:v>34.038214000000004</c:v>
                </c:pt>
                <c:pt idx="4780">
                  <c:v>34.045099</c:v>
                </c:pt>
                <c:pt idx="4781">
                  <c:v>34.051793000000004</c:v>
                </c:pt>
                <c:pt idx="4782">
                  <c:v>34.058619999999998</c:v>
                </c:pt>
                <c:pt idx="4783">
                  <c:v>34.065331999999998</c:v>
                </c:pt>
                <c:pt idx="4784">
                  <c:v>34.072068000000002</c:v>
                </c:pt>
                <c:pt idx="4785">
                  <c:v>34.078780000000002</c:v>
                </c:pt>
                <c:pt idx="4786">
                  <c:v>34.085445</c:v>
                </c:pt>
                <c:pt idx="4787">
                  <c:v>34.092222</c:v>
                </c:pt>
                <c:pt idx="4788">
                  <c:v>34.098959999999998</c:v>
                </c:pt>
                <c:pt idx="4789">
                  <c:v>34.105730000000001</c:v>
                </c:pt>
                <c:pt idx="4790">
                  <c:v>34.112350999999997</c:v>
                </c:pt>
                <c:pt idx="4791">
                  <c:v>34.119188999999999</c:v>
                </c:pt>
                <c:pt idx="4792">
                  <c:v>34.125931999999999</c:v>
                </c:pt>
                <c:pt idx="4793">
                  <c:v>34.132697</c:v>
                </c:pt>
                <c:pt idx="4794">
                  <c:v>34.139294999999997</c:v>
                </c:pt>
                <c:pt idx="4795">
                  <c:v>34.146017999999998</c:v>
                </c:pt>
                <c:pt idx="4796">
                  <c:v>34.152762000000003</c:v>
                </c:pt>
                <c:pt idx="4797">
                  <c:v>34.159362000000002</c:v>
                </c:pt>
                <c:pt idx="4798">
                  <c:v>34.166057000000002</c:v>
                </c:pt>
                <c:pt idx="4799">
                  <c:v>34.172887000000003</c:v>
                </c:pt>
                <c:pt idx="4800">
                  <c:v>34.179639000000002</c:v>
                </c:pt>
                <c:pt idx="4801">
                  <c:v>34.186312000000001</c:v>
                </c:pt>
                <c:pt idx="4802">
                  <c:v>34.193038999999999</c:v>
                </c:pt>
                <c:pt idx="4803">
                  <c:v>34.199691000000001</c:v>
                </c:pt>
                <c:pt idx="4804">
                  <c:v>34.206420000000001</c:v>
                </c:pt>
                <c:pt idx="4805">
                  <c:v>34.213135000000001</c:v>
                </c:pt>
                <c:pt idx="4806">
                  <c:v>34.219847000000001</c:v>
                </c:pt>
                <c:pt idx="4807">
                  <c:v>34.226545000000002</c:v>
                </c:pt>
                <c:pt idx="4808">
                  <c:v>34.233288999999999</c:v>
                </c:pt>
                <c:pt idx="4809">
                  <c:v>34.239983000000002</c:v>
                </c:pt>
                <c:pt idx="4810">
                  <c:v>34.246662000000001</c:v>
                </c:pt>
                <c:pt idx="4811">
                  <c:v>34.253425999999997</c:v>
                </c:pt>
                <c:pt idx="4812">
                  <c:v>34.260095</c:v>
                </c:pt>
                <c:pt idx="4813">
                  <c:v>34.267614000000002</c:v>
                </c:pt>
                <c:pt idx="4814">
                  <c:v>34.274265999999997</c:v>
                </c:pt>
                <c:pt idx="4815">
                  <c:v>34.281005</c:v>
                </c:pt>
                <c:pt idx="4816">
                  <c:v>34.287709999999997</c:v>
                </c:pt>
                <c:pt idx="4817">
                  <c:v>34.294403000000003</c:v>
                </c:pt>
                <c:pt idx="4818">
                  <c:v>34.301063999999997</c:v>
                </c:pt>
                <c:pt idx="4819">
                  <c:v>34.307775999999997</c:v>
                </c:pt>
                <c:pt idx="4820">
                  <c:v>34.314495000000001</c:v>
                </c:pt>
                <c:pt idx="4821">
                  <c:v>34.321224000000001</c:v>
                </c:pt>
                <c:pt idx="4822">
                  <c:v>34.327916000000002</c:v>
                </c:pt>
                <c:pt idx="4823">
                  <c:v>34.334747</c:v>
                </c:pt>
                <c:pt idx="4824">
                  <c:v>34.341459999999998</c:v>
                </c:pt>
                <c:pt idx="4825">
                  <c:v>34.348224000000002</c:v>
                </c:pt>
                <c:pt idx="4826">
                  <c:v>34.355003000000004</c:v>
                </c:pt>
                <c:pt idx="4827">
                  <c:v>34.361741000000002</c:v>
                </c:pt>
                <c:pt idx="4828">
                  <c:v>34.368471999999997</c:v>
                </c:pt>
                <c:pt idx="4829">
                  <c:v>34.375230000000002</c:v>
                </c:pt>
                <c:pt idx="4830">
                  <c:v>34.381988999999997</c:v>
                </c:pt>
                <c:pt idx="4831">
                  <c:v>34.388717999999997</c:v>
                </c:pt>
                <c:pt idx="4832">
                  <c:v>34.395397000000003</c:v>
                </c:pt>
                <c:pt idx="4833">
                  <c:v>34.402211999999999</c:v>
                </c:pt>
                <c:pt idx="4834">
                  <c:v>34.408915999999998</c:v>
                </c:pt>
                <c:pt idx="4835">
                  <c:v>34.415520000000001</c:v>
                </c:pt>
                <c:pt idx="4836">
                  <c:v>34.422305000000001</c:v>
                </c:pt>
                <c:pt idx="4837">
                  <c:v>34.429890999999998</c:v>
                </c:pt>
                <c:pt idx="4838">
                  <c:v>34.436608</c:v>
                </c:pt>
                <c:pt idx="4839">
                  <c:v>34.443173999999999</c:v>
                </c:pt>
                <c:pt idx="4840">
                  <c:v>34.449935000000004</c:v>
                </c:pt>
                <c:pt idx="4841">
                  <c:v>34.456569999999999</c:v>
                </c:pt>
                <c:pt idx="4842">
                  <c:v>34.463254999999997</c:v>
                </c:pt>
                <c:pt idx="4843">
                  <c:v>34.469817999999997</c:v>
                </c:pt>
                <c:pt idx="4844">
                  <c:v>34.476385000000001</c:v>
                </c:pt>
                <c:pt idx="4845">
                  <c:v>34.483046999999999</c:v>
                </c:pt>
                <c:pt idx="4846">
                  <c:v>34.489638999999997</c:v>
                </c:pt>
                <c:pt idx="4847">
                  <c:v>34.496167999999997</c:v>
                </c:pt>
                <c:pt idx="4848">
                  <c:v>34.502693000000001</c:v>
                </c:pt>
                <c:pt idx="4849">
                  <c:v>34.508980999999999</c:v>
                </c:pt>
                <c:pt idx="4850">
                  <c:v>34.515351000000003</c:v>
                </c:pt>
                <c:pt idx="4851">
                  <c:v>34.521659999999997</c:v>
                </c:pt>
                <c:pt idx="4852">
                  <c:v>34.527970000000003</c:v>
                </c:pt>
                <c:pt idx="4853">
                  <c:v>34.534188999999998</c:v>
                </c:pt>
                <c:pt idx="4854">
                  <c:v>34.540322000000003</c:v>
                </c:pt>
                <c:pt idx="4855">
                  <c:v>34.546442999999996</c:v>
                </c:pt>
                <c:pt idx="4856">
                  <c:v>34.552484999999997</c:v>
                </c:pt>
                <c:pt idx="4857">
                  <c:v>34.558450999999998</c:v>
                </c:pt>
                <c:pt idx="4858">
                  <c:v>34.564447000000001</c:v>
                </c:pt>
                <c:pt idx="4859">
                  <c:v>34.570386999999997</c:v>
                </c:pt>
                <c:pt idx="4860">
                  <c:v>34.576225999999998</c:v>
                </c:pt>
                <c:pt idx="4861">
                  <c:v>34.581994999999999</c:v>
                </c:pt>
                <c:pt idx="4862">
                  <c:v>34.587750999999997</c:v>
                </c:pt>
                <c:pt idx="4863">
                  <c:v>34.593519999999998</c:v>
                </c:pt>
                <c:pt idx="4864">
                  <c:v>34.599145</c:v>
                </c:pt>
                <c:pt idx="4865">
                  <c:v>34.604788999999997</c:v>
                </c:pt>
                <c:pt idx="4866">
                  <c:v>34.610365999999999</c:v>
                </c:pt>
                <c:pt idx="4867">
                  <c:v>34.615985000000002</c:v>
                </c:pt>
                <c:pt idx="4868">
                  <c:v>34.621640999999997</c:v>
                </c:pt>
                <c:pt idx="4869">
                  <c:v>34.627257999999998</c:v>
                </c:pt>
                <c:pt idx="4870">
                  <c:v>34.632863999999998</c:v>
                </c:pt>
                <c:pt idx="4871">
                  <c:v>34.638399</c:v>
                </c:pt>
                <c:pt idx="4872">
                  <c:v>34.643934999999999</c:v>
                </c:pt>
                <c:pt idx="4873">
                  <c:v>34.649496999999997</c:v>
                </c:pt>
                <c:pt idx="4874">
                  <c:v>34.655064000000003</c:v>
                </c:pt>
                <c:pt idx="4875">
                  <c:v>34.660603000000002</c:v>
                </c:pt>
                <c:pt idx="4876">
                  <c:v>34.666204</c:v>
                </c:pt>
                <c:pt idx="4877">
                  <c:v>34.671826000000003</c:v>
                </c:pt>
                <c:pt idx="4878">
                  <c:v>34.678038999999998</c:v>
                </c:pt>
                <c:pt idx="4879">
                  <c:v>34.683681</c:v>
                </c:pt>
                <c:pt idx="4880">
                  <c:v>34.689377999999998</c:v>
                </c:pt>
                <c:pt idx="4881">
                  <c:v>34.695137000000003</c:v>
                </c:pt>
                <c:pt idx="4882">
                  <c:v>34.700888999999997</c:v>
                </c:pt>
                <c:pt idx="4883">
                  <c:v>34.706681000000003</c:v>
                </c:pt>
                <c:pt idx="4884">
                  <c:v>34.712513999999999</c:v>
                </c:pt>
                <c:pt idx="4885">
                  <c:v>34.718353</c:v>
                </c:pt>
                <c:pt idx="4886">
                  <c:v>34.724268000000002</c:v>
                </c:pt>
                <c:pt idx="4887">
                  <c:v>34.730145</c:v>
                </c:pt>
                <c:pt idx="4888">
                  <c:v>34.736037000000003</c:v>
                </c:pt>
                <c:pt idx="4889">
                  <c:v>34.741965999999998</c:v>
                </c:pt>
                <c:pt idx="4890">
                  <c:v>34.747981000000003</c:v>
                </c:pt>
                <c:pt idx="4891">
                  <c:v>34.754075999999998</c:v>
                </c:pt>
                <c:pt idx="4892">
                  <c:v>34.760098999999997</c:v>
                </c:pt>
                <c:pt idx="4893">
                  <c:v>34.766891000000001</c:v>
                </c:pt>
                <c:pt idx="4894">
                  <c:v>34.773046999999998</c:v>
                </c:pt>
                <c:pt idx="4895">
                  <c:v>34.779237000000002</c:v>
                </c:pt>
                <c:pt idx="4896">
                  <c:v>34.785547000000001</c:v>
                </c:pt>
                <c:pt idx="4897">
                  <c:v>34.791777000000003</c:v>
                </c:pt>
                <c:pt idx="4898">
                  <c:v>34.798104000000002</c:v>
                </c:pt>
                <c:pt idx="4899">
                  <c:v>34.804499</c:v>
                </c:pt>
                <c:pt idx="4900">
                  <c:v>34.810825000000001</c:v>
                </c:pt>
                <c:pt idx="4901">
                  <c:v>34.817169999999997</c:v>
                </c:pt>
                <c:pt idx="4902">
                  <c:v>34.823568000000002</c:v>
                </c:pt>
                <c:pt idx="4903">
                  <c:v>34.829985000000001</c:v>
                </c:pt>
                <c:pt idx="4904">
                  <c:v>34.836418000000002</c:v>
                </c:pt>
                <c:pt idx="4905">
                  <c:v>34.842869999999998</c:v>
                </c:pt>
                <c:pt idx="4906">
                  <c:v>34.849317999999997</c:v>
                </c:pt>
                <c:pt idx="4907">
                  <c:v>34.855736999999998</c:v>
                </c:pt>
                <c:pt idx="4908">
                  <c:v>34.862319999999997</c:v>
                </c:pt>
                <c:pt idx="4909">
                  <c:v>34.868851999999997</c:v>
                </c:pt>
                <c:pt idx="4910">
                  <c:v>34.875416000000001</c:v>
                </c:pt>
                <c:pt idx="4911">
                  <c:v>34.882016</c:v>
                </c:pt>
                <c:pt idx="4912">
                  <c:v>34.888644999999997</c:v>
                </c:pt>
                <c:pt idx="4913">
                  <c:v>34.895339</c:v>
                </c:pt>
                <c:pt idx="4914">
                  <c:v>34.901870000000002</c:v>
                </c:pt>
                <c:pt idx="4915">
                  <c:v>34.908681000000001</c:v>
                </c:pt>
                <c:pt idx="4916">
                  <c:v>34.915329</c:v>
                </c:pt>
                <c:pt idx="4917">
                  <c:v>34.922030999999997</c:v>
                </c:pt>
                <c:pt idx="4918">
                  <c:v>34.929684999999999</c:v>
                </c:pt>
                <c:pt idx="4919">
                  <c:v>34.936377</c:v>
                </c:pt>
                <c:pt idx="4920">
                  <c:v>34.943047</c:v>
                </c:pt>
                <c:pt idx="4921">
                  <c:v>34.949750000000002</c:v>
                </c:pt>
                <c:pt idx="4922">
                  <c:v>34.956440999999998</c:v>
                </c:pt>
                <c:pt idx="4923">
                  <c:v>34.963132999999999</c:v>
                </c:pt>
                <c:pt idx="4924">
                  <c:v>34.969858000000002</c:v>
                </c:pt>
                <c:pt idx="4925">
                  <c:v>34.976517999999999</c:v>
                </c:pt>
                <c:pt idx="4926">
                  <c:v>34.983237000000003</c:v>
                </c:pt>
                <c:pt idx="4927">
                  <c:v>34.990039000000003</c:v>
                </c:pt>
                <c:pt idx="4928">
                  <c:v>34.996768000000003</c:v>
                </c:pt>
                <c:pt idx="4929">
                  <c:v>35.003546999999998</c:v>
                </c:pt>
                <c:pt idx="4930">
                  <c:v>35.010212000000003</c:v>
                </c:pt>
                <c:pt idx="4931">
                  <c:v>35.016953999999998</c:v>
                </c:pt>
                <c:pt idx="4932">
                  <c:v>35.023617999999999</c:v>
                </c:pt>
                <c:pt idx="4933">
                  <c:v>35.030270000000002</c:v>
                </c:pt>
                <c:pt idx="4934">
                  <c:v>35.037120000000002</c:v>
                </c:pt>
                <c:pt idx="4935">
                  <c:v>35.043764000000003</c:v>
                </c:pt>
                <c:pt idx="4936">
                  <c:v>35.050645000000003</c:v>
                </c:pt>
                <c:pt idx="4937">
                  <c:v>35.057439000000002</c:v>
                </c:pt>
                <c:pt idx="4938">
                  <c:v>35.064067999999999</c:v>
                </c:pt>
                <c:pt idx="4939">
                  <c:v>35.070793000000002</c:v>
                </c:pt>
                <c:pt idx="4940">
                  <c:v>35.077595000000002</c:v>
                </c:pt>
                <c:pt idx="4941">
                  <c:v>35.084358000000002</c:v>
                </c:pt>
                <c:pt idx="4942">
                  <c:v>35.091267999999999</c:v>
                </c:pt>
                <c:pt idx="4943">
                  <c:v>35.098005999999998</c:v>
                </c:pt>
                <c:pt idx="4944">
                  <c:v>35.104788999999997</c:v>
                </c:pt>
                <c:pt idx="4945">
                  <c:v>35.111651999999999</c:v>
                </c:pt>
                <c:pt idx="4946">
                  <c:v>35.118451999999998</c:v>
                </c:pt>
                <c:pt idx="4947">
                  <c:v>35.125283000000003</c:v>
                </c:pt>
                <c:pt idx="4948">
                  <c:v>35.132092999999998</c:v>
                </c:pt>
                <c:pt idx="4949">
                  <c:v>35.139007999999997</c:v>
                </c:pt>
                <c:pt idx="4950">
                  <c:v>35.145887000000002</c:v>
                </c:pt>
                <c:pt idx="4951">
                  <c:v>35.152701999999998</c:v>
                </c:pt>
                <c:pt idx="4952">
                  <c:v>35.159593000000001</c:v>
                </c:pt>
                <c:pt idx="4953">
                  <c:v>35.166327000000003</c:v>
                </c:pt>
                <c:pt idx="4954">
                  <c:v>35.173116</c:v>
                </c:pt>
                <c:pt idx="4955">
                  <c:v>35.180877000000002</c:v>
                </c:pt>
                <c:pt idx="4956">
                  <c:v>35.187679000000003</c:v>
                </c:pt>
                <c:pt idx="4957">
                  <c:v>35.194529000000003</c:v>
                </c:pt>
                <c:pt idx="4958">
                  <c:v>35.201357999999999</c:v>
                </c:pt>
                <c:pt idx="4959">
                  <c:v>35.208159999999999</c:v>
                </c:pt>
                <c:pt idx="4960">
                  <c:v>35.214916000000002</c:v>
                </c:pt>
                <c:pt idx="4961">
                  <c:v>35.221733</c:v>
                </c:pt>
                <c:pt idx="4962">
                  <c:v>35.228535000000001</c:v>
                </c:pt>
                <c:pt idx="4963">
                  <c:v>35.235289000000002</c:v>
                </c:pt>
                <c:pt idx="4964">
                  <c:v>35.242128999999998</c:v>
                </c:pt>
                <c:pt idx="4965">
                  <c:v>35.248935000000003</c:v>
                </c:pt>
                <c:pt idx="4966">
                  <c:v>35.255769999999998</c:v>
                </c:pt>
                <c:pt idx="4967">
                  <c:v>35.262676999999996</c:v>
                </c:pt>
                <c:pt idx="4968">
                  <c:v>35.269444999999997</c:v>
                </c:pt>
                <c:pt idx="4969">
                  <c:v>35.27617</c:v>
                </c:pt>
                <c:pt idx="4970">
                  <c:v>35.283056000000002</c:v>
                </c:pt>
                <c:pt idx="4971">
                  <c:v>35.289853999999998</c:v>
                </c:pt>
                <c:pt idx="4972">
                  <c:v>35.296664</c:v>
                </c:pt>
                <c:pt idx="4973">
                  <c:v>35.303393999999997</c:v>
                </c:pt>
                <c:pt idx="4974">
                  <c:v>35.310361999999998</c:v>
                </c:pt>
                <c:pt idx="4975">
                  <c:v>35.317234999999997</c:v>
                </c:pt>
                <c:pt idx="4976">
                  <c:v>35.324058000000001</c:v>
                </c:pt>
                <c:pt idx="4977">
                  <c:v>35.330902000000002</c:v>
                </c:pt>
                <c:pt idx="4978">
                  <c:v>35.337766000000002</c:v>
                </c:pt>
                <c:pt idx="4979">
                  <c:v>35.344735</c:v>
                </c:pt>
                <c:pt idx="4980">
                  <c:v>35.352518000000003</c:v>
                </c:pt>
                <c:pt idx="4981">
                  <c:v>35.359250000000003</c:v>
                </c:pt>
                <c:pt idx="4982">
                  <c:v>35.366152</c:v>
                </c:pt>
                <c:pt idx="4983">
                  <c:v>35.372933000000003</c:v>
                </c:pt>
                <c:pt idx="4984">
                  <c:v>35.379708000000001</c:v>
                </c:pt>
                <c:pt idx="4985">
                  <c:v>35.386561999999998</c:v>
                </c:pt>
                <c:pt idx="4986">
                  <c:v>35.393411999999998</c:v>
                </c:pt>
                <c:pt idx="4987">
                  <c:v>35.40016</c:v>
                </c:pt>
                <c:pt idx="4988">
                  <c:v>35.406951999999997</c:v>
                </c:pt>
                <c:pt idx="4989">
                  <c:v>35.413767999999997</c:v>
                </c:pt>
                <c:pt idx="4990">
                  <c:v>35.420631</c:v>
                </c:pt>
                <c:pt idx="4991">
                  <c:v>35.427537000000001</c:v>
                </c:pt>
                <c:pt idx="4992">
                  <c:v>35.434382999999997</c:v>
                </c:pt>
                <c:pt idx="4993">
                  <c:v>35.441263999999997</c:v>
                </c:pt>
                <c:pt idx="4994">
                  <c:v>35.447996000000003</c:v>
                </c:pt>
                <c:pt idx="4995">
                  <c:v>35.454782999999999</c:v>
                </c:pt>
                <c:pt idx="4996">
                  <c:v>35.461638999999998</c:v>
                </c:pt>
                <c:pt idx="4997">
                  <c:v>35.468407999999997</c:v>
                </c:pt>
                <c:pt idx="4998">
                  <c:v>35.475130999999998</c:v>
                </c:pt>
                <c:pt idx="4999">
                  <c:v>35.481973000000004</c:v>
                </c:pt>
                <c:pt idx="5000">
                  <c:v>35.488872999999998</c:v>
                </c:pt>
                <c:pt idx="5001">
                  <c:v>35.495662000000003</c:v>
                </c:pt>
                <c:pt idx="5002">
                  <c:v>35.502496000000001</c:v>
                </c:pt>
                <c:pt idx="5003">
                  <c:v>35.509312000000001</c:v>
                </c:pt>
                <c:pt idx="5004">
                  <c:v>35.516212000000003</c:v>
                </c:pt>
                <c:pt idx="5005">
                  <c:v>35.522983000000004</c:v>
                </c:pt>
                <c:pt idx="5006">
                  <c:v>35.529845000000002</c:v>
                </c:pt>
                <c:pt idx="5007">
                  <c:v>35.536577000000001</c:v>
                </c:pt>
                <c:pt idx="5008">
                  <c:v>35.543329</c:v>
                </c:pt>
                <c:pt idx="5009">
                  <c:v>35.550122999999999</c:v>
                </c:pt>
                <c:pt idx="5010">
                  <c:v>35.556807999999997</c:v>
                </c:pt>
                <c:pt idx="5011">
                  <c:v>35.563603999999998</c:v>
                </c:pt>
                <c:pt idx="5012">
                  <c:v>35.570526999999998</c:v>
                </c:pt>
                <c:pt idx="5013">
                  <c:v>35.577314000000001</c:v>
                </c:pt>
                <c:pt idx="5014">
                  <c:v>35.584086999999997</c:v>
                </c:pt>
                <c:pt idx="5015">
                  <c:v>35.590986999999998</c:v>
                </c:pt>
                <c:pt idx="5016">
                  <c:v>35.598661999999997</c:v>
                </c:pt>
                <c:pt idx="5017">
                  <c:v>35.605400000000003</c:v>
                </c:pt>
                <c:pt idx="5018">
                  <c:v>35.612281000000003</c:v>
                </c:pt>
                <c:pt idx="5019">
                  <c:v>35.619137000000002</c:v>
                </c:pt>
                <c:pt idx="5020">
                  <c:v>35.625962000000001</c:v>
                </c:pt>
                <c:pt idx="5021">
                  <c:v>35.632745999999997</c:v>
                </c:pt>
                <c:pt idx="5022">
                  <c:v>35.639462000000002</c:v>
                </c:pt>
                <c:pt idx="5023">
                  <c:v>35.646169</c:v>
                </c:pt>
                <c:pt idx="5024">
                  <c:v>35.653069000000002</c:v>
                </c:pt>
                <c:pt idx="5025">
                  <c:v>35.659812000000002</c:v>
                </c:pt>
                <c:pt idx="5026">
                  <c:v>35.666587</c:v>
                </c:pt>
                <c:pt idx="5027">
                  <c:v>35.673366000000001</c:v>
                </c:pt>
                <c:pt idx="5028">
                  <c:v>35.680141999999996</c:v>
                </c:pt>
                <c:pt idx="5029">
                  <c:v>35.686964000000003</c:v>
                </c:pt>
                <c:pt idx="5030">
                  <c:v>35.693615000000001</c:v>
                </c:pt>
                <c:pt idx="5031">
                  <c:v>35.700456000000003</c:v>
                </c:pt>
                <c:pt idx="5032">
                  <c:v>35.707324999999997</c:v>
                </c:pt>
                <c:pt idx="5033">
                  <c:v>35.71414</c:v>
                </c:pt>
                <c:pt idx="5034">
                  <c:v>35.720919000000002</c:v>
                </c:pt>
                <c:pt idx="5035">
                  <c:v>35.727753999999997</c:v>
                </c:pt>
                <c:pt idx="5036">
                  <c:v>35.734490000000001</c:v>
                </c:pt>
                <c:pt idx="5037">
                  <c:v>35.741267000000001</c:v>
                </c:pt>
                <c:pt idx="5038">
                  <c:v>35.748058</c:v>
                </c:pt>
                <c:pt idx="5039">
                  <c:v>35.754894</c:v>
                </c:pt>
                <c:pt idx="5040">
                  <c:v>35.761643999999997</c:v>
                </c:pt>
                <c:pt idx="5041">
                  <c:v>35.769285000000004</c:v>
                </c:pt>
                <c:pt idx="5042">
                  <c:v>35.776119000000001</c:v>
                </c:pt>
                <c:pt idx="5043">
                  <c:v>35.782879000000001</c:v>
                </c:pt>
                <c:pt idx="5044">
                  <c:v>35.789613000000003</c:v>
                </c:pt>
                <c:pt idx="5045">
                  <c:v>35.796196000000002</c:v>
                </c:pt>
                <c:pt idx="5046">
                  <c:v>35.802886999999998</c:v>
                </c:pt>
                <c:pt idx="5047">
                  <c:v>35.809635</c:v>
                </c:pt>
                <c:pt idx="5048">
                  <c:v>35.816378999999998</c:v>
                </c:pt>
                <c:pt idx="5049">
                  <c:v>35.823107999999998</c:v>
                </c:pt>
                <c:pt idx="5050">
                  <c:v>35.829833000000001</c:v>
                </c:pt>
                <c:pt idx="5051">
                  <c:v>35.836587000000002</c:v>
                </c:pt>
                <c:pt idx="5052">
                  <c:v>35.843373</c:v>
                </c:pt>
                <c:pt idx="5053">
                  <c:v>35.850175</c:v>
                </c:pt>
                <c:pt idx="5054">
                  <c:v>35.856883000000003</c:v>
                </c:pt>
                <c:pt idx="5055">
                  <c:v>35.863807999999999</c:v>
                </c:pt>
                <c:pt idx="5056">
                  <c:v>35.870570999999998</c:v>
                </c:pt>
                <c:pt idx="5057">
                  <c:v>35.877237999999998</c:v>
                </c:pt>
                <c:pt idx="5058">
                  <c:v>35.884087000000001</c:v>
                </c:pt>
                <c:pt idx="5059">
                  <c:v>35.890993999999999</c:v>
                </c:pt>
                <c:pt idx="5060">
                  <c:v>35.897709999999996</c:v>
                </c:pt>
                <c:pt idx="5061">
                  <c:v>35.904505999999998</c:v>
                </c:pt>
                <c:pt idx="5062">
                  <c:v>35.911265</c:v>
                </c:pt>
                <c:pt idx="5063">
                  <c:v>35.918045999999997</c:v>
                </c:pt>
                <c:pt idx="5064">
                  <c:v>35.924858</c:v>
                </c:pt>
                <c:pt idx="5065">
                  <c:v>35.931662000000003</c:v>
                </c:pt>
                <c:pt idx="5066">
                  <c:v>35.938442000000002</c:v>
                </c:pt>
                <c:pt idx="5067">
                  <c:v>35.945225000000001</c:v>
                </c:pt>
                <c:pt idx="5068">
                  <c:v>35.951979000000001</c:v>
                </c:pt>
                <c:pt idx="5069">
                  <c:v>35.958905999999999</c:v>
                </c:pt>
                <c:pt idx="5070">
                  <c:v>35.965770999999997</c:v>
                </c:pt>
                <c:pt idx="5071">
                  <c:v>35.972518999999998</c:v>
                </c:pt>
                <c:pt idx="5072">
                  <c:v>35.979382999999999</c:v>
                </c:pt>
                <c:pt idx="5073">
                  <c:v>35.986131</c:v>
                </c:pt>
                <c:pt idx="5074">
                  <c:v>35.993003999999999</c:v>
                </c:pt>
                <c:pt idx="5075">
                  <c:v>35.999747999999997</c:v>
                </c:pt>
                <c:pt idx="5076">
                  <c:v>36.006458000000002</c:v>
                </c:pt>
                <c:pt idx="5077">
                  <c:v>36.013334999999998</c:v>
                </c:pt>
                <c:pt idx="5078">
                  <c:v>36.020178999999999</c:v>
                </c:pt>
                <c:pt idx="5079">
                  <c:v>36.027085</c:v>
                </c:pt>
                <c:pt idx="5080">
                  <c:v>36.033971000000001</c:v>
                </c:pt>
                <c:pt idx="5081">
                  <c:v>36.040841999999998</c:v>
                </c:pt>
                <c:pt idx="5082">
                  <c:v>36.047609999999999</c:v>
                </c:pt>
                <c:pt idx="5083">
                  <c:v>36.054532999999999</c:v>
                </c:pt>
                <c:pt idx="5084">
                  <c:v>36.061244000000002</c:v>
                </c:pt>
                <c:pt idx="5085">
                  <c:v>36.068080999999999</c:v>
                </c:pt>
                <c:pt idx="5086">
                  <c:v>36.074871000000002</c:v>
                </c:pt>
                <c:pt idx="5087">
                  <c:v>36.08175</c:v>
                </c:pt>
                <c:pt idx="5088">
                  <c:v>36.088610000000003</c:v>
                </c:pt>
                <c:pt idx="5089">
                  <c:v>36.095502000000003</c:v>
                </c:pt>
                <c:pt idx="5090">
                  <c:v>36.102254000000002</c:v>
                </c:pt>
                <c:pt idx="5091">
                  <c:v>36.109017000000001</c:v>
                </c:pt>
                <c:pt idx="5092">
                  <c:v>36.115817</c:v>
                </c:pt>
                <c:pt idx="5093">
                  <c:v>36.122621000000002</c:v>
                </c:pt>
                <c:pt idx="5094">
                  <c:v>36.129317</c:v>
                </c:pt>
                <c:pt idx="5095">
                  <c:v>36.136172999999999</c:v>
                </c:pt>
                <c:pt idx="5096">
                  <c:v>36.143002000000003</c:v>
                </c:pt>
                <c:pt idx="5097">
                  <c:v>36.150078999999998</c:v>
                </c:pt>
                <c:pt idx="5098">
                  <c:v>36.156891999999999</c:v>
                </c:pt>
                <c:pt idx="5099">
                  <c:v>36.163823000000001</c:v>
                </c:pt>
                <c:pt idx="5100">
                  <c:v>36.170681000000002</c:v>
                </c:pt>
                <c:pt idx="5101">
                  <c:v>36.177475000000001</c:v>
                </c:pt>
                <c:pt idx="5102">
                  <c:v>36.184356000000001</c:v>
                </c:pt>
                <c:pt idx="5103">
                  <c:v>36.191265000000001</c:v>
                </c:pt>
                <c:pt idx="5104">
                  <c:v>36.198036000000002</c:v>
                </c:pt>
                <c:pt idx="5105">
                  <c:v>36.204946</c:v>
                </c:pt>
                <c:pt idx="5106">
                  <c:v>36.211751999999997</c:v>
                </c:pt>
                <c:pt idx="5107">
                  <c:v>36.218471000000001</c:v>
                </c:pt>
                <c:pt idx="5108">
                  <c:v>36.225375</c:v>
                </c:pt>
                <c:pt idx="5109">
                  <c:v>36.232067000000001</c:v>
                </c:pt>
                <c:pt idx="5110">
                  <c:v>36.238975000000003</c:v>
                </c:pt>
                <c:pt idx="5111">
                  <c:v>36.245612999999999</c:v>
                </c:pt>
                <c:pt idx="5112">
                  <c:v>36.252419000000003</c:v>
                </c:pt>
                <c:pt idx="5113">
                  <c:v>36.259219000000002</c:v>
                </c:pt>
                <c:pt idx="5114">
                  <c:v>36.265957999999998</c:v>
                </c:pt>
                <c:pt idx="5115">
                  <c:v>36.272829000000002</c:v>
                </c:pt>
                <c:pt idx="5116">
                  <c:v>36.279553999999997</c:v>
                </c:pt>
                <c:pt idx="5117">
                  <c:v>36.286470999999999</c:v>
                </c:pt>
                <c:pt idx="5118">
                  <c:v>36.293204000000003</c:v>
                </c:pt>
                <c:pt idx="5119">
                  <c:v>36.300047999999997</c:v>
                </c:pt>
                <c:pt idx="5120">
                  <c:v>36.306939999999997</c:v>
                </c:pt>
                <c:pt idx="5121">
                  <c:v>36.313904000000001</c:v>
                </c:pt>
                <c:pt idx="5122">
                  <c:v>36.320711000000003</c:v>
                </c:pt>
                <c:pt idx="5123">
                  <c:v>36.327679000000003</c:v>
                </c:pt>
                <c:pt idx="5124">
                  <c:v>36.334432999999997</c:v>
                </c:pt>
                <c:pt idx="5125">
                  <c:v>36.341365000000003</c:v>
                </c:pt>
                <c:pt idx="5126">
                  <c:v>36.34919</c:v>
                </c:pt>
                <c:pt idx="5127">
                  <c:v>36.355913000000001</c:v>
                </c:pt>
                <c:pt idx="5128">
                  <c:v>36.362752</c:v>
                </c:pt>
                <c:pt idx="5129">
                  <c:v>36.369494000000003</c:v>
                </c:pt>
                <c:pt idx="5130">
                  <c:v>36.376317</c:v>
                </c:pt>
                <c:pt idx="5131">
                  <c:v>36.383096000000002</c:v>
                </c:pt>
                <c:pt idx="5132">
                  <c:v>36.389915000000002</c:v>
                </c:pt>
                <c:pt idx="5133">
                  <c:v>36.396647999999999</c:v>
                </c:pt>
                <c:pt idx="5134">
                  <c:v>36.403342000000002</c:v>
                </c:pt>
                <c:pt idx="5135">
                  <c:v>36.410167000000001</c:v>
                </c:pt>
                <c:pt idx="5136">
                  <c:v>36.416933999999998</c:v>
                </c:pt>
                <c:pt idx="5137">
                  <c:v>36.423738</c:v>
                </c:pt>
                <c:pt idx="5138">
                  <c:v>36.430472999999999</c:v>
                </c:pt>
                <c:pt idx="5139">
                  <c:v>36.437252000000001</c:v>
                </c:pt>
                <c:pt idx="5140">
                  <c:v>36.444043999999998</c:v>
                </c:pt>
                <c:pt idx="5141">
                  <c:v>36.450909000000003</c:v>
                </c:pt>
                <c:pt idx="5142">
                  <c:v>36.457754000000001</c:v>
                </c:pt>
                <c:pt idx="5143">
                  <c:v>36.464587999999999</c:v>
                </c:pt>
                <c:pt idx="5144">
                  <c:v>36.471418999999997</c:v>
                </c:pt>
                <c:pt idx="5145">
                  <c:v>36.478195999999997</c:v>
                </c:pt>
                <c:pt idx="5146">
                  <c:v>36.484983999999997</c:v>
                </c:pt>
                <c:pt idx="5147">
                  <c:v>36.491883999999999</c:v>
                </c:pt>
                <c:pt idx="5148">
                  <c:v>36.498721000000003</c:v>
                </c:pt>
                <c:pt idx="5149">
                  <c:v>36.505563000000002</c:v>
                </c:pt>
                <c:pt idx="5150">
                  <c:v>36.513384000000002</c:v>
                </c:pt>
                <c:pt idx="5151">
                  <c:v>36.520122999999998</c:v>
                </c:pt>
                <c:pt idx="5152">
                  <c:v>36.526885999999998</c:v>
                </c:pt>
                <c:pt idx="5153">
                  <c:v>36.533768999999999</c:v>
                </c:pt>
                <c:pt idx="5154">
                  <c:v>36.540596000000001</c:v>
                </c:pt>
                <c:pt idx="5155">
                  <c:v>36.547438</c:v>
                </c:pt>
                <c:pt idx="5156">
                  <c:v>36.554310999999998</c:v>
                </c:pt>
                <c:pt idx="5157">
                  <c:v>36.561008999999999</c:v>
                </c:pt>
                <c:pt idx="5158">
                  <c:v>36.567846000000003</c:v>
                </c:pt>
                <c:pt idx="5159">
                  <c:v>36.574658999999997</c:v>
                </c:pt>
                <c:pt idx="5160">
                  <c:v>36.581532000000003</c:v>
                </c:pt>
                <c:pt idx="5161">
                  <c:v>36.588346000000001</c:v>
                </c:pt>
                <c:pt idx="5162">
                  <c:v>36.595232000000003</c:v>
                </c:pt>
                <c:pt idx="5163">
                  <c:v>36.602077000000001</c:v>
                </c:pt>
                <c:pt idx="5164">
                  <c:v>36.608961000000001</c:v>
                </c:pt>
                <c:pt idx="5165">
                  <c:v>36.615791999999999</c:v>
                </c:pt>
                <c:pt idx="5166">
                  <c:v>36.622554999999998</c:v>
                </c:pt>
                <c:pt idx="5167">
                  <c:v>36.629486</c:v>
                </c:pt>
                <c:pt idx="5168">
                  <c:v>36.636265000000002</c:v>
                </c:pt>
                <c:pt idx="5169">
                  <c:v>36.643075000000003</c:v>
                </c:pt>
                <c:pt idx="5170">
                  <c:v>36.649755999999996</c:v>
                </c:pt>
                <c:pt idx="5171">
                  <c:v>36.656565000000001</c:v>
                </c:pt>
                <c:pt idx="5172">
                  <c:v>36.663432</c:v>
                </c:pt>
                <c:pt idx="5173">
                  <c:v>36.670212999999997</c:v>
                </c:pt>
                <c:pt idx="5174">
                  <c:v>36.677076999999997</c:v>
                </c:pt>
                <c:pt idx="5175">
                  <c:v>36.683914999999999</c:v>
                </c:pt>
                <c:pt idx="5176">
                  <c:v>36.690807</c:v>
                </c:pt>
                <c:pt idx="5177">
                  <c:v>36.697581999999997</c:v>
                </c:pt>
                <c:pt idx="5178">
                  <c:v>36.704416999999999</c:v>
                </c:pt>
                <c:pt idx="5179">
                  <c:v>36.711263000000002</c:v>
                </c:pt>
                <c:pt idx="5180">
                  <c:v>36.718077999999998</c:v>
                </c:pt>
                <c:pt idx="5181">
                  <c:v>36.724784</c:v>
                </c:pt>
                <c:pt idx="5182">
                  <c:v>36.731597999999998</c:v>
                </c:pt>
                <c:pt idx="5183">
                  <c:v>36.738415000000003</c:v>
                </c:pt>
                <c:pt idx="5184">
                  <c:v>36.745297999999998</c:v>
                </c:pt>
                <c:pt idx="5185">
                  <c:v>36.752242000000003</c:v>
                </c:pt>
                <c:pt idx="5186">
                  <c:v>36.758935999999999</c:v>
                </c:pt>
                <c:pt idx="5187">
                  <c:v>36.766587999999999</c:v>
                </c:pt>
                <c:pt idx="5188">
                  <c:v>36.773316999999999</c:v>
                </c:pt>
                <c:pt idx="5189">
                  <c:v>36.780175</c:v>
                </c:pt>
                <c:pt idx="5190">
                  <c:v>36.787120999999999</c:v>
                </c:pt>
                <c:pt idx="5191">
                  <c:v>36.793954999999997</c:v>
                </c:pt>
                <c:pt idx="5192">
                  <c:v>36.800865000000002</c:v>
                </c:pt>
                <c:pt idx="5193">
                  <c:v>36.807749999999999</c:v>
                </c:pt>
                <c:pt idx="5194">
                  <c:v>36.814661000000001</c:v>
                </c:pt>
                <c:pt idx="5195">
                  <c:v>36.821514999999998</c:v>
                </c:pt>
                <c:pt idx="5196">
                  <c:v>36.828392000000001</c:v>
                </c:pt>
                <c:pt idx="5197">
                  <c:v>36.835286000000004</c:v>
                </c:pt>
                <c:pt idx="5198">
                  <c:v>36.842191999999997</c:v>
                </c:pt>
                <c:pt idx="5199">
                  <c:v>36.849046000000001</c:v>
                </c:pt>
                <c:pt idx="5200">
                  <c:v>36.855908999999997</c:v>
                </c:pt>
                <c:pt idx="5201">
                  <c:v>36.862774999999999</c:v>
                </c:pt>
                <c:pt idx="5202">
                  <c:v>36.869656999999997</c:v>
                </c:pt>
                <c:pt idx="5203">
                  <c:v>36.876424999999998</c:v>
                </c:pt>
                <c:pt idx="5204">
                  <c:v>36.883201999999997</c:v>
                </c:pt>
                <c:pt idx="5205">
                  <c:v>36.889964999999997</c:v>
                </c:pt>
                <c:pt idx="5206">
                  <c:v>36.896839999999997</c:v>
                </c:pt>
                <c:pt idx="5207">
                  <c:v>36.903731999999998</c:v>
                </c:pt>
                <c:pt idx="5208">
                  <c:v>36.910594000000003</c:v>
                </c:pt>
                <c:pt idx="5209">
                  <c:v>36.917382000000003</c:v>
                </c:pt>
                <c:pt idx="5210">
                  <c:v>36.92418</c:v>
                </c:pt>
                <c:pt idx="5211">
                  <c:v>36.931863</c:v>
                </c:pt>
                <c:pt idx="5212">
                  <c:v>36.938808999999999</c:v>
                </c:pt>
                <c:pt idx="5213">
                  <c:v>36.945554999999999</c:v>
                </c:pt>
                <c:pt idx="5214">
                  <c:v>36.952348000000001</c:v>
                </c:pt>
                <c:pt idx="5215">
                  <c:v>36.95919</c:v>
                </c:pt>
                <c:pt idx="5216">
                  <c:v>36.965873000000002</c:v>
                </c:pt>
                <c:pt idx="5217">
                  <c:v>36.972715000000001</c:v>
                </c:pt>
                <c:pt idx="5218">
                  <c:v>36.979551000000001</c:v>
                </c:pt>
                <c:pt idx="5219">
                  <c:v>36.986336000000001</c:v>
                </c:pt>
                <c:pt idx="5220">
                  <c:v>36.993304999999999</c:v>
                </c:pt>
                <c:pt idx="5221">
                  <c:v>37.000050000000002</c:v>
                </c:pt>
                <c:pt idx="5222">
                  <c:v>37.006942000000002</c:v>
                </c:pt>
                <c:pt idx="5223">
                  <c:v>37.013779999999997</c:v>
                </c:pt>
                <c:pt idx="5224">
                  <c:v>37.020702999999997</c:v>
                </c:pt>
                <c:pt idx="5225">
                  <c:v>37.027558999999997</c:v>
                </c:pt>
                <c:pt idx="5226">
                  <c:v>37.034311000000002</c:v>
                </c:pt>
                <c:pt idx="5227">
                  <c:v>37.041162999999997</c:v>
                </c:pt>
                <c:pt idx="5228">
                  <c:v>37.047908999999997</c:v>
                </c:pt>
                <c:pt idx="5229">
                  <c:v>37.054743999999999</c:v>
                </c:pt>
                <c:pt idx="5230">
                  <c:v>37.061622999999997</c:v>
                </c:pt>
                <c:pt idx="5231">
                  <c:v>37.068306999999997</c:v>
                </c:pt>
                <c:pt idx="5232">
                  <c:v>37.075153</c:v>
                </c:pt>
                <c:pt idx="5233">
                  <c:v>37.081935999999999</c:v>
                </c:pt>
                <c:pt idx="5234">
                  <c:v>37.088706999999999</c:v>
                </c:pt>
                <c:pt idx="5235">
                  <c:v>37.095492</c:v>
                </c:pt>
                <c:pt idx="5236">
                  <c:v>37.102266999999998</c:v>
                </c:pt>
                <c:pt idx="5237">
                  <c:v>37.108865000000002</c:v>
                </c:pt>
                <c:pt idx="5238">
                  <c:v>37.115468999999997</c:v>
                </c:pt>
                <c:pt idx="5239">
                  <c:v>37.122143999999999</c:v>
                </c:pt>
                <c:pt idx="5240">
                  <c:v>37.128802999999998</c:v>
                </c:pt>
                <c:pt idx="5241">
                  <c:v>37.135404999999999</c:v>
                </c:pt>
                <c:pt idx="5242">
                  <c:v>37.142060999999998</c:v>
                </c:pt>
                <c:pt idx="5243">
                  <c:v>37.148612999999997</c:v>
                </c:pt>
                <c:pt idx="5244">
                  <c:v>37.155200999999998</c:v>
                </c:pt>
                <c:pt idx="5245">
                  <c:v>37.161887999999998</c:v>
                </c:pt>
                <c:pt idx="5246">
                  <c:v>37.168480000000002</c:v>
                </c:pt>
                <c:pt idx="5247">
                  <c:v>37.174998000000002</c:v>
                </c:pt>
                <c:pt idx="5248">
                  <c:v>37.181578000000002</c:v>
                </c:pt>
                <c:pt idx="5249">
                  <c:v>37.188242000000002</c:v>
                </c:pt>
                <c:pt idx="5250">
                  <c:v>37.194868999999997</c:v>
                </c:pt>
                <c:pt idx="5251">
                  <c:v>37.201543999999998</c:v>
                </c:pt>
                <c:pt idx="5252">
                  <c:v>37.208249000000002</c:v>
                </c:pt>
                <c:pt idx="5253">
                  <c:v>37.214840000000002</c:v>
                </c:pt>
                <c:pt idx="5254">
                  <c:v>37.221409000000001</c:v>
                </c:pt>
                <c:pt idx="5255">
                  <c:v>37.228195999999997</c:v>
                </c:pt>
                <c:pt idx="5256">
                  <c:v>37.234800999999997</c:v>
                </c:pt>
                <c:pt idx="5257">
                  <c:v>37.241458999999999</c:v>
                </c:pt>
                <c:pt idx="5258">
                  <c:v>37.248148999999998</c:v>
                </c:pt>
                <c:pt idx="5259">
                  <c:v>37.254826000000001</c:v>
                </c:pt>
                <c:pt idx="5260">
                  <c:v>37.261429999999997</c:v>
                </c:pt>
                <c:pt idx="5261">
                  <c:v>37.268151000000003</c:v>
                </c:pt>
                <c:pt idx="5262">
                  <c:v>37.274729999999998</c:v>
                </c:pt>
                <c:pt idx="5263">
                  <c:v>37.281514999999999</c:v>
                </c:pt>
                <c:pt idx="5264">
                  <c:v>37.288274000000001</c:v>
                </c:pt>
                <c:pt idx="5265">
                  <c:v>37.295026</c:v>
                </c:pt>
                <c:pt idx="5266">
                  <c:v>37.301775999999997</c:v>
                </c:pt>
                <c:pt idx="5267">
                  <c:v>37.308649000000003</c:v>
                </c:pt>
                <c:pt idx="5268">
                  <c:v>37.315291999999999</c:v>
                </c:pt>
                <c:pt idx="5269">
                  <c:v>37.321970999999998</c:v>
                </c:pt>
                <c:pt idx="5270">
                  <c:v>37.328704999999999</c:v>
                </c:pt>
                <c:pt idx="5271">
                  <c:v>37.335484000000001</c:v>
                </c:pt>
                <c:pt idx="5272">
                  <c:v>37.342233999999998</c:v>
                </c:pt>
                <c:pt idx="5273">
                  <c:v>37.348930000000003</c:v>
                </c:pt>
                <c:pt idx="5274">
                  <c:v>37.355713000000002</c:v>
                </c:pt>
                <c:pt idx="5275">
                  <c:v>37.362501000000002</c:v>
                </c:pt>
                <c:pt idx="5276">
                  <c:v>37.369250999999998</c:v>
                </c:pt>
                <c:pt idx="5277">
                  <c:v>37.376071000000003</c:v>
                </c:pt>
                <c:pt idx="5278">
                  <c:v>37.382942</c:v>
                </c:pt>
                <c:pt idx="5279">
                  <c:v>37.389735999999999</c:v>
                </c:pt>
                <c:pt idx="5280">
                  <c:v>37.396486000000003</c:v>
                </c:pt>
                <c:pt idx="5281">
                  <c:v>37.403286000000001</c:v>
                </c:pt>
                <c:pt idx="5282">
                  <c:v>37.410111000000001</c:v>
                </c:pt>
                <c:pt idx="5283">
                  <c:v>37.416922</c:v>
                </c:pt>
                <c:pt idx="5284">
                  <c:v>37.423696999999997</c:v>
                </c:pt>
                <c:pt idx="5285">
                  <c:v>37.430529999999997</c:v>
                </c:pt>
                <c:pt idx="5286">
                  <c:v>37.437291999999999</c:v>
                </c:pt>
                <c:pt idx="5287">
                  <c:v>37.444209000000001</c:v>
                </c:pt>
                <c:pt idx="5288">
                  <c:v>37.451062999999998</c:v>
                </c:pt>
                <c:pt idx="5289">
                  <c:v>37.457858999999999</c:v>
                </c:pt>
                <c:pt idx="5290">
                  <c:v>37.464722000000002</c:v>
                </c:pt>
                <c:pt idx="5291">
                  <c:v>37.471558999999999</c:v>
                </c:pt>
                <c:pt idx="5292">
                  <c:v>37.478448999999998</c:v>
                </c:pt>
                <c:pt idx="5293">
                  <c:v>37.485353000000003</c:v>
                </c:pt>
                <c:pt idx="5294">
                  <c:v>37.492139999999999</c:v>
                </c:pt>
                <c:pt idx="5295">
                  <c:v>37.499071999999998</c:v>
                </c:pt>
                <c:pt idx="5296">
                  <c:v>37.505870999999999</c:v>
                </c:pt>
                <c:pt idx="5297">
                  <c:v>37.513728</c:v>
                </c:pt>
                <c:pt idx="5298">
                  <c:v>37.520508999999997</c:v>
                </c:pt>
                <c:pt idx="5299">
                  <c:v>37.527363000000001</c:v>
                </c:pt>
                <c:pt idx="5300">
                  <c:v>37.534233999999998</c:v>
                </c:pt>
                <c:pt idx="5301">
                  <c:v>37.541136000000002</c:v>
                </c:pt>
                <c:pt idx="5302">
                  <c:v>37.547980000000003</c:v>
                </c:pt>
                <c:pt idx="5303">
                  <c:v>37.554855000000003</c:v>
                </c:pt>
                <c:pt idx="5304">
                  <c:v>37.561718999999997</c:v>
                </c:pt>
                <c:pt idx="5305">
                  <c:v>37.568531999999998</c:v>
                </c:pt>
                <c:pt idx="5306">
                  <c:v>37.575373999999996</c:v>
                </c:pt>
                <c:pt idx="5307">
                  <c:v>37.582182000000003</c:v>
                </c:pt>
                <c:pt idx="5308">
                  <c:v>37.588988000000001</c:v>
                </c:pt>
                <c:pt idx="5309">
                  <c:v>37.595945</c:v>
                </c:pt>
                <c:pt idx="5310">
                  <c:v>37.602846999999997</c:v>
                </c:pt>
                <c:pt idx="5311">
                  <c:v>37.609715000000001</c:v>
                </c:pt>
                <c:pt idx="5312">
                  <c:v>37.616453</c:v>
                </c:pt>
                <c:pt idx="5313">
                  <c:v>37.623401000000001</c:v>
                </c:pt>
                <c:pt idx="5314">
                  <c:v>37.630186000000002</c:v>
                </c:pt>
                <c:pt idx="5315">
                  <c:v>37.637067000000002</c:v>
                </c:pt>
                <c:pt idx="5316">
                  <c:v>37.643984000000003</c:v>
                </c:pt>
                <c:pt idx="5317">
                  <c:v>37.650728000000001</c:v>
                </c:pt>
                <c:pt idx="5318">
                  <c:v>37.657527999999999</c:v>
                </c:pt>
                <c:pt idx="5319">
                  <c:v>37.664394999999999</c:v>
                </c:pt>
                <c:pt idx="5320">
                  <c:v>37.671219999999998</c:v>
                </c:pt>
                <c:pt idx="5321">
                  <c:v>37.678167000000002</c:v>
                </c:pt>
                <c:pt idx="5322">
                  <c:v>37.685965000000003</c:v>
                </c:pt>
                <c:pt idx="5323">
                  <c:v>37.692667</c:v>
                </c:pt>
                <c:pt idx="5324">
                  <c:v>37.699503</c:v>
                </c:pt>
                <c:pt idx="5325">
                  <c:v>37.706460999999997</c:v>
                </c:pt>
                <c:pt idx="5326">
                  <c:v>37.713272000000003</c:v>
                </c:pt>
                <c:pt idx="5327">
                  <c:v>37.720111000000003</c:v>
                </c:pt>
                <c:pt idx="5328">
                  <c:v>37.726923999999997</c:v>
                </c:pt>
                <c:pt idx="5329">
                  <c:v>37.733773999999997</c:v>
                </c:pt>
                <c:pt idx="5330">
                  <c:v>37.740665999999997</c:v>
                </c:pt>
                <c:pt idx="5331">
                  <c:v>37.747520000000002</c:v>
                </c:pt>
                <c:pt idx="5332">
                  <c:v>37.75432</c:v>
                </c:pt>
                <c:pt idx="5333">
                  <c:v>37.761235999999997</c:v>
                </c:pt>
                <c:pt idx="5334">
                  <c:v>37.767982000000003</c:v>
                </c:pt>
                <c:pt idx="5335">
                  <c:v>37.774911000000003</c:v>
                </c:pt>
                <c:pt idx="5336">
                  <c:v>37.781728000000001</c:v>
                </c:pt>
                <c:pt idx="5337">
                  <c:v>37.788549000000003</c:v>
                </c:pt>
                <c:pt idx="5338">
                  <c:v>37.795302999999997</c:v>
                </c:pt>
                <c:pt idx="5339">
                  <c:v>37.802151000000002</c:v>
                </c:pt>
                <c:pt idx="5340">
                  <c:v>37.808920000000001</c:v>
                </c:pt>
                <c:pt idx="5341">
                  <c:v>37.815711</c:v>
                </c:pt>
                <c:pt idx="5342">
                  <c:v>37.822605000000003</c:v>
                </c:pt>
                <c:pt idx="5343">
                  <c:v>37.829442999999998</c:v>
                </c:pt>
                <c:pt idx="5344">
                  <c:v>37.836311000000002</c:v>
                </c:pt>
                <c:pt idx="5345">
                  <c:v>37.843197000000004</c:v>
                </c:pt>
                <c:pt idx="5346">
                  <c:v>37.850113</c:v>
                </c:pt>
                <c:pt idx="5347">
                  <c:v>37.856959000000003</c:v>
                </c:pt>
                <c:pt idx="5348">
                  <c:v>37.863872000000001</c:v>
                </c:pt>
                <c:pt idx="5349">
                  <c:v>37.870755000000003</c:v>
                </c:pt>
                <c:pt idx="5350">
                  <c:v>37.877592999999997</c:v>
                </c:pt>
                <c:pt idx="5351">
                  <c:v>37.884511000000003</c:v>
                </c:pt>
                <c:pt idx="5352">
                  <c:v>37.891525999999999</c:v>
                </c:pt>
                <c:pt idx="5353">
                  <c:v>37.898246999999998</c:v>
                </c:pt>
                <c:pt idx="5354">
                  <c:v>37.905085999999997</c:v>
                </c:pt>
                <c:pt idx="5355">
                  <c:v>37.911903000000002</c:v>
                </c:pt>
                <c:pt idx="5356">
                  <c:v>37.918835999999999</c:v>
                </c:pt>
                <c:pt idx="5357">
                  <c:v>37.925761000000001</c:v>
                </c:pt>
                <c:pt idx="5358">
                  <c:v>37.932701000000002</c:v>
                </c:pt>
                <c:pt idx="5359">
                  <c:v>37.939554999999999</c:v>
                </c:pt>
                <c:pt idx="5360">
                  <c:v>37.946268000000003</c:v>
                </c:pt>
                <c:pt idx="5361">
                  <c:v>37.953118000000003</c:v>
                </c:pt>
                <c:pt idx="5362">
                  <c:v>37.959842999999999</c:v>
                </c:pt>
                <c:pt idx="5363">
                  <c:v>37.966715999999998</c:v>
                </c:pt>
                <c:pt idx="5364">
                  <c:v>37.973281999999998</c:v>
                </c:pt>
                <c:pt idx="5365">
                  <c:v>37.980092999999997</c:v>
                </c:pt>
                <c:pt idx="5366">
                  <c:v>37.986646999999998</c:v>
                </c:pt>
                <c:pt idx="5367">
                  <c:v>37.993274</c:v>
                </c:pt>
                <c:pt idx="5368">
                  <c:v>37.999617999999998</c:v>
                </c:pt>
                <c:pt idx="5369">
                  <c:v>38.006023999999996</c:v>
                </c:pt>
                <c:pt idx="5370">
                  <c:v>38.012369999999997</c:v>
                </c:pt>
                <c:pt idx="5371">
                  <c:v>38.018771999999998</c:v>
                </c:pt>
                <c:pt idx="5372">
                  <c:v>38.025056999999997</c:v>
                </c:pt>
                <c:pt idx="5373">
                  <c:v>38.031297000000002</c:v>
                </c:pt>
                <c:pt idx="5374">
                  <c:v>38.037486000000001</c:v>
                </c:pt>
                <c:pt idx="5375">
                  <c:v>38.043674000000003</c:v>
                </c:pt>
                <c:pt idx="5376">
                  <c:v>38.049801000000002</c:v>
                </c:pt>
                <c:pt idx="5377">
                  <c:v>38.055925999999999</c:v>
                </c:pt>
                <c:pt idx="5378">
                  <c:v>38.061959000000002</c:v>
                </c:pt>
                <c:pt idx="5379">
                  <c:v>38.068136000000003</c:v>
                </c:pt>
                <c:pt idx="5380">
                  <c:v>38.074235999999999</c:v>
                </c:pt>
                <c:pt idx="5381">
                  <c:v>38.080323999999997</c:v>
                </c:pt>
                <c:pt idx="5382">
                  <c:v>38.086354999999998</c:v>
                </c:pt>
                <c:pt idx="5383">
                  <c:v>38.092506999999998</c:v>
                </c:pt>
                <c:pt idx="5384">
                  <c:v>38.099294999999998</c:v>
                </c:pt>
                <c:pt idx="5385">
                  <c:v>38.105372000000003</c:v>
                </c:pt>
                <c:pt idx="5386">
                  <c:v>38.111418</c:v>
                </c:pt>
                <c:pt idx="5387">
                  <c:v>38.117412000000002</c:v>
                </c:pt>
                <c:pt idx="5388">
                  <c:v>38.123570000000001</c:v>
                </c:pt>
                <c:pt idx="5389">
                  <c:v>38.129683999999997</c:v>
                </c:pt>
                <c:pt idx="5390">
                  <c:v>38.135908999999998</c:v>
                </c:pt>
                <c:pt idx="5391">
                  <c:v>38.142077999999998</c:v>
                </c:pt>
                <c:pt idx="5392">
                  <c:v>38.148276000000003</c:v>
                </c:pt>
                <c:pt idx="5393">
                  <c:v>38.154483999999997</c:v>
                </c:pt>
                <c:pt idx="5394">
                  <c:v>38.160791000000003</c:v>
                </c:pt>
                <c:pt idx="5395">
                  <c:v>38.167119999999997</c:v>
                </c:pt>
                <c:pt idx="5396">
                  <c:v>38.173468</c:v>
                </c:pt>
                <c:pt idx="5397">
                  <c:v>38.180613000000001</c:v>
                </c:pt>
                <c:pt idx="5398">
                  <c:v>38.187027999999998</c:v>
                </c:pt>
                <c:pt idx="5399">
                  <c:v>38.193463999999999</c:v>
                </c:pt>
                <c:pt idx="5400">
                  <c:v>38.199939000000001</c:v>
                </c:pt>
                <c:pt idx="5401">
                  <c:v>38.206471999999998</c:v>
                </c:pt>
                <c:pt idx="5402">
                  <c:v>38.212927999999998</c:v>
                </c:pt>
                <c:pt idx="5403">
                  <c:v>38.219495000000002</c:v>
                </c:pt>
                <c:pt idx="5404">
                  <c:v>38.226101</c:v>
                </c:pt>
                <c:pt idx="5405">
                  <c:v>38.23283</c:v>
                </c:pt>
                <c:pt idx="5406">
                  <c:v>38.239524000000003</c:v>
                </c:pt>
                <c:pt idx="5407">
                  <c:v>38.245992999999999</c:v>
                </c:pt>
                <c:pt idx="5408">
                  <c:v>38.252630000000003</c:v>
                </c:pt>
                <c:pt idx="5409">
                  <c:v>38.259245</c:v>
                </c:pt>
                <c:pt idx="5410">
                  <c:v>38.265922000000003</c:v>
                </c:pt>
                <c:pt idx="5411">
                  <c:v>38.272609000000003</c:v>
                </c:pt>
                <c:pt idx="5412">
                  <c:v>38.279341000000002</c:v>
                </c:pt>
                <c:pt idx="5413">
                  <c:v>38.286090999999999</c:v>
                </c:pt>
                <c:pt idx="5414">
                  <c:v>38.292769999999997</c:v>
                </c:pt>
                <c:pt idx="5415">
                  <c:v>38.299506999999998</c:v>
                </c:pt>
                <c:pt idx="5416">
                  <c:v>38.306355000000003</c:v>
                </c:pt>
                <c:pt idx="5417">
                  <c:v>38.313130000000001</c:v>
                </c:pt>
                <c:pt idx="5418">
                  <c:v>38.319854999999997</c:v>
                </c:pt>
                <c:pt idx="5419">
                  <c:v>38.326625999999997</c:v>
                </c:pt>
                <c:pt idx="5420">
                  <c:v>38.333365999999998</c:v>
                </c:pt>
                <c:pt idx="5421">
                  <c:v>38.340116000000002</c:v>
                </c:pt>
                <c:pt idx="5422">
                  <c:v>38.347943000000001</c:v>
                </c:pt>
                <c:pt idx="5423">
                  <c:v>38.354695</c:v>
                </c:pt>
                <c:pt idx="5424">
                  <c:v>38.361652999999997</c:v>
                </c:pt>
                <c:pt idx="5425">
                  <c:v>38.368468</c:v>
                </c:pt>
                <c:pt idx="5426">
                  <c:v>38.375247000000002</c:v>
                </c:pt>
                <c:pt idx="5427">
                  <c:v>38.382122000000003</c:v>
                </c:pt>
                <c:pt idx="5428">
                  <c:v>38.388945</c:v>
                </c:pt>
                <c:pt idx="5429">
                  <c:v>38.395662000000002</c:v>
                </c:pt>
                <c:pt idx="5430">
                  <c:v>38.402617999999997</c:v>
                </c:pt>
                <c:pt idx="5431">
                  <c:v>38.409511999999999</c:v>
                </c:pt>
                <c:pt idx="5432">
                  <c:v>38.416331999999997</c:v>
                </c:pt>
                <c:pt idx="5433">
                  <c:v>38.423167999999997</c:v>
                </c:pt>
                <c:pt idx="5434">
                  <c:v>38.429960000000001</c:v>
                </c:pt>
                <c:pt idx="5435">
                  <c:v>38.436843000000003</c:v>
                </c:pt>
                <c:pt idx="5436">
                  <c:v>38.443714</c:v>
                </c:pt>
                <c:pt idx="5437">
                  <c:v>38.450615999999997</c:v>
                </c:pt>
                <c:pt idx="5438">
                  <c:v>38.457649000000004</c:v>
                </c:pt>
                <c:pt idx="5439">
                  <c:v>38.464404999999999</c:v>
                </c:pt>
                <c:pt idx="5440">
                  <c:v>38.471294999999998</c:v>
                </c:pt>
                <c:pt idx="5441">
                  <c:v>38.478230000000003</c:v>
                </c:pt>
                <c:pt idx="5442">
                  <c:v>38.484907</c:v>
                </c:pt>
                <c:pt idx="5443">
                  <c:v>38.491881999999997</c:v>
                </c:pt>
                <c:pt idx="5444">
                  <c:v>38.498736999999998</c:v>
                </c:pt>
                <c:pt idx="5445">
                  <c:v>38.505611000000002</c:v>
                </c:pt>
                <c:pt idx="5446">
                  <c:v>38.512467999999998</c:v>
                </c:pt>
                <c:pt idx="5447">
                  <c:v>38.519356999999999</c:v>
                </c:pt>
                <c:pt idx="5448">
                  <c:v>38.526263999999998</c:v>
                </c:pt>
                <c:pt idx="5449">
                  <c:v>38.533070000000002</c:v>
                </c:pt>
                <c:pt idx="5450">
                  <c:v>38.539949</c:v>
                </c:pt>
                <c:pt idx="5451">
                  <c:v>38.546684999999997</c:v>
                </c:pt>
                <c:pt idx="5452">
                  <c:v>38.553640999999999</c:v>
                </c:pt>
                <c:pt idx="5453">
                  <c:v>38.560381999999997</c:v>
                </c:pt>
                <c:pt idx="5454">
                  <c:v>38.567149000000001</c:v>
                </c:pt>
                <c:pt idx="5455">
                  <c:v>38.574148999999998</c:v>
                </c:pt>
                <c:pt idx="5456">
                  <c:v>38.580934999999997</c:v>
                </c:pt>
                <c:pt idx="5457">
                  <c:v>38.587772000000001</c:v>
                </c:pt>
                <c:pt idx="5458">
                  <c:v>38.594605000000001</c:v>
                </c:pt>
                <c:pt idx="5459">
                  <c:v>38.602572000000002</c:v>
                </c:pt>
                <c:pt idx="5460">
                  <c:v>38.609518000000001</c:v>
                </c:pt>
                <c:pt idx="5461">
                  <c:v>38.616266000000003</c:v>
                </c:pt>
                <c:pt idx="5462">
                  <c:v>38.623246999999999</c:v>
                </c:pt>
                <c:pt idx="5463">
                  <c:v>38.630074</c:v>
                </c:pt>
                <c:pt idx="5464">
                  <c:v>38.636899</c:v>
                </c:pt>
                <c:pt idx="5465">
                  <c:v>38.643745000000003</c:v>
                </c:pt>
                <c:pt idx="5466">
                  <c:v>38.650643000000002</c:v>
                </c:pt>
                <c:pt idx="5467">
                  <c:v>38.657429999999998</c:v>
                </c:pt>
                <c:pt idx="5468">
                  <c:v>38.664375999999997</c:v>
                </c:pt>
                <c:pt idx="5469">
                  <c:v>38.671261999999999</c:v>
                </c:pt>
                <c:pt idx="5470">
                  <c:v>38.678092999999997</c:v>
                </c:pt>
                <c:pt idx="5471">
                  <c:v>38.684975999999999</c:v>
                </c:pt>
                <c:pt idx="5472">
                  <c:v>38.691823999999997</c:v>
                </c:pt>
                <c:pt idx="5473">
                  <c:v>38.698787000000003</c:v>
                </c:pt>
                <c:pt idx="5474">
                  <c:v>38.705576000000001</c:v>
                </c:pt>
                <c:pt idx="5475">
                  <c:v>38.712375999999999</c:v>
                </c:pt>
                <c:pt idx="5476">
                  <c:v>38.719223999999997</c:v>
                </c:pt>
                <c:pt idx="5477">
                  <c:v>38.726258000000001</c:v>
                </c:pt>
                <c:pt idx="5478">
                  <c:v>38.733172000000003</c:v>
                </c:pt>
                <c:pt idx="5479">
                  <c:v>38.739967999999998</c:v>
                </c:pt>
                <c:pt idx="5480">
                  <c:v>38.746944999999997</c:v>
                </c:pt>
                <c:pt idx="5481">
                  <c:v>38.753889000000001</c:v>
                </c:pt>
                <c:pt idx="5482">
                  <c:v>38.760747000000002</c:v>
                </c:pt>
                <c:pt idx="5483">
                  <c:v>38.768707999999997</c:v>
                </c:pt>
                <c:pt idx="5484">
                  <c:v>38.775467999999996</c:v>
                </c:pt>
                <c:pt idx="5485">
                  <c:v>38.782279000000003</c:v>
                </c:pt>
                <c:pt idx="5486">
                  <c:v>38.789199000000004</c:v>
                </c:pt>
                <c:pt idx="5487">
                  <c:v>38.796297000000003</c:v>
                </c:pt>
                <c:pt idx="5488">
                  <c:v>38.803147000000003</c:v>
                </c:pt>
                <c:pt idx="5489">
                  <c:v>38.810232999999997</c:v>
                </c:pt>
                <c:pt idx="5490">
                  <c:v>38.817132999999998</c:v>
                </c:pt>
                <c:pt idx="5491">
                  <c:v>38.823956000000003</c:v>
                </c:pt>
                <c:pt idx="5492">
                  <c:v>38.830876000000004</c:v>
                </c:pt>
                <c:pt idx="5493">
                  <c:v>38.837693000000002</c:v>
                </c:pt>
                <c:pt idx="5494">
                  <c:v>38.844473999999998</c:v>
                </c:pt>
                <c:pt idx="5495">
                  <c:v>38.851273999999997</c:v>
                </c:pt>
                <c:pt idx="5496">
                  <c:v>38.858229999999999</c:v>
                </c:pt>
                <c:pt idx="5497">
                  <c:v>38.865186999999999</c:v>
                </c:pt>
                <c:pt idx="5498">
                  <c:v>38.872109999999999</c:v>
                </c:pt>
                <c:pt idx="5499">
                  <c:v>38.878996999999998</c:v>
                </c:pt>
                <c:pt idx="5500">
                  <c:v>38.885964000000001</c:v>
                </c:pt>
                <c:pt idx="5501">
                  <c:v>38.892853000000002</c:v>
                </c:pt>
                <c:pt idx="5502">
                  <c:v>38.899841000000002</c:v>
                </c:pt>
                <c:pt idx="5503">
                  <c:v>38.906697000000001</c:v>
                </c:pt>
                <c:pt idx="5504">
                  <c:v>38.913584999999998</c:v>
                </c:pt>
                <c:pt idx="5505">
                  <c:v>38.920515999999999</c:v>
                </c:pt>
                <c:pt idx="5506">
                  <c:v>38.927394999999997</c:v>
                </c:pt>
                <c:pt idx="5507">
                  <c:v>38.934170000000002</c:v>
                </c:pt>
                <c:pt idx="5508">
                  <c:v>38.941031000000002</c:v>
                </c:pt>
                <c:pt idx="5509">
                  <c:v>38.947831000000001</c:v>
                </c:pt>
                <c:pt idx="5510">
                  <c:v>38.954695000000001</c:v>
                </c:pt>
                <c:pt idx="5511">
                  <c:v>38.961576999999998</c:v>
                </c:pt>
                <c:pt idx="5512">
                  <c:v>38.968491</c:v>
                </c:pt>
                <c:pt idx="5513">
                  <c:v>38.975383000000001</c:v>
                </c:pt>
                <c:pt idx="5514">
                  <c:v>38.982357999999998</c:v>
                </c:pt>
                <c:pt idx="5515">
                  <c:v>38.989268000000003</c:v>
                </c:pt>
                <c:pt idx="5516">
                  <c:v>38.996296999999998</c:v>
                </c:pt>
                <c:pt idx="5517">
                  <c:v>39.003171999999999</c:v>
                </c:pt>
                <c:pt idx="5518">
                  <c:v>39.009990999999999</c:v>
                </c:pt>
                <c:pt idx="5519">
                  <c:v>39.016888999999999</c:v>
                </c:pt>
                <c:pt idx="5520">
                  <c:v>39.023701000000003</c:v>
                </c:pt>
                <c:pt idx="5521">
                  <c:v>39.030591000000001</c:v>
                </c:pt>
                <c:pt idx="5522">
                  <c:v>39.037449000000002</c:v>
                </c:pt>
                <c:pt idx="5523">
                  <c:v>39.044300999999997</c:v>
                </c:pt>
                <c:pt idx="5524">
                  <c:v>39.051034999999999</c:v>
                </c:pt>
                <c:pt idx="5525">
                  <c:v>39.057763999999999</c:v>
                </c:pt>
                <c:pt idx="5526">
                  <c:v>39.064611999999997</c:v>
                </c:pt>
                <c:pt idx="5527">
                  <c:v>39.071370000000002</c:v>
                </c:pt>
                <c:pt idx="5528">
                  <c:v>39.078183000000003</c:v>
                </c:pt>
                <c:pt idx="5529">
                  <c:v>39.084752000000002</c:v>
                </c:pt>
                <c:pt idx="5530">
                  <c:v>39.091366000000001</c:v>
                </c:pt>
                <c:pt idx="5531">
                  <c:v>39.097887</c:v>
                </c:pt>
                <c:pt idx="5532">
                  <c:v>39.104303999999999</c:v>
                </c:pt>
                <c:pt idx="5533">
                  <c:v>39.110574999999997</c:v>
                </c:pt>
                <c:pt idx="5534">
                  <c:v>39.116734999999998</c:v>
                </c:pt>
                <c:pt idx="5535">
                  <c:v>39.122864</c:v>
                </c:pt>
                <c:pt idx="5536">
                  <c:v>39.128866000000002</c:v>
                </c:pt>
                <c:pt idx="5537">
                  <c:v>39.134836999999997</c:v>
                </c:pt>
                <c:pt idx="5538">
                  <c:v>39.140692999999999</c:v>
                </c:pt>
                <c:pt idx="5539">
                  <c:v>39.146504</c:v>
                </c:pt>
                <c:pt idx="5540">
                  <c:v>39.152262</c:v>
                </c:pt>
                <c:pt idx="5541">
                  <c:v>39.158008000000002</c:v>
                </c:pt>
                <c:pt idx="5542">
                  <c:v>39.163687000000003</c:v>
                </c:pt>
                <c:pt idx="5543">
                  <c:v>39.169291000000001</c:v>
                </c:pt>
                <c:pt idx="5544">
                  <c:v>39.174844999999998</c:v>
                </c:pt>
                <c:pt idx="5545">
                  <c:v>39.180951999999998</c:v>
                </c:pt>
                <c:pt idx="5546">
                  <c:v>39.186534999999999</c:v>
                </c:pt>
                <c:pt idx="5547">
                  <c:v>39.192079</c:v>
                </c:pt>
                <c:pt idx="5548">
                  <c:v>39.197620000000001</c:v>
                </c:pt>
                <c:pt idx="5549">
                  <c:v>39.203135000000003</c:v>
                </c:pt>
                <c:pt idx="5550">
                  <c:v>39.208685000000003</c:v>
                </c:pt>
                <c:pt idx="5551">
                  <c:v>39.214241000000001</c:v>
                </c:pt>
                <c:pt idx="5552">
                  <c:v>39.219811999999997</c:v>
                </c:pt>
                <c:pt idx="5553">
                  <c:v>39.225368000000003</c:v>
                </c:pt>
                <c:pt idx="5554">
                  <c:v>39.230989000000001</c:v>
                </c:pt>
                <c:pt idx="5555">
                  <c:v>39.236550999999999</c:v>
                </c:pt>
                <c:pt idx="5556">
                  <c:v>39.242198999999999</c:v>
                </c:pt>
                <c:pt idx="5557">
                  <c:v>39.247906</c:v>
                </c:pt>
                <c:pt idx="5558">
                  <c:v>39.253622</c:v>
                </c:pt>
                <c:pt idx="5559">
                  <c:v>39.259430999999999</c:v>
                </c:pt>
                <c:pt idx="5560">
                  <c:v>39.265877000000003</c:v>
                </c:pt>
                <c:pt idx="5561">
                  <c:v>39.271658000000002</c:v>
                </c:pt>
                <c:pt idx="5562">
                  <c:v>39.277524999999997</c:v>
                </c:pt>
                <c:pt idx="5563">
                  <c:v>39.28342</c:v>
                </c:pt>
                <c:pt idx="5564">
                  <c:v>39.289349999999999</c:v>
                </c:pt>
                <c:pt idx="5565">
                  <c:v>39.295290999999999</c:v>
                </c:pt>
                <c:pt idx="5566">
                  <c:v>39.301406</c:v>
                </c:pt>
                <c:pt idx="5567">
                  <c:v>39.307481000000003</c:v>
                </c:pt>
                <c:pt idx="5568">
                  <c:v>39.313608000000002</c:v>
                </c:pt>
                <c:pt idx="5569">
                  <c:v>39.319768000000003</c:v>
                </c:pt>
                <c:pt idx="5570">
                  <c:v>39.325938999999998</c:v>
                </c:pt>
                <c:pt idx="5571">
                  <c:v>39.332124999999998</c:v>
                </c:pt>
                <c:pt idx="5572">
                  <c:v>39.338441000000003</c:v>
                </c:pt>
                <c:pt idx="5573">
                  <c:v>39.345407999999999</c:v>
                </c:pt>
                <c:pt idx="5574">
                  <c:v>39.351689</c:v>
                </c:pt>
                <c:pt idx="5575">
                  <c:v>39.358041</c:v>
                </c:pt>
                <c:pt idx="5576">
                  <c:v>39.364421999999998</c:v>
                </c:pt>
                <c:pt idx="5577">
                  <c:v>39.370814000000003</c:v>
                </c:pt>
                <c:pt idx="5578">
                  <c:v>39.377338999999999</c:v>
                </c:pt>
                <c:pt idx="5579">
                  <c:v>39.383825000000002</c:v>
                </c:pt>
                <c:pt idx="5580">
                  <c:v>39.390270000000001</c:v>
                </c:pt>
                <c:pt idx="5581">
                  <c:v>39.396816000000001</c:v>
                </c:pt>
                <c:pt idx="5582">
                  <c:v>39.403424999999999</c:v>
                </c:pt>
                <c:pt idx="5583">
                  <c:v>39.410018000000001</c:v>
                </c:pt>
                <c:pt idx="5584">
                  <c:v>39.416609999999999</c:v>
                </c:pt>
                <c:pt idx="5585">
                  <c:v>39.423240999999997</c:v>
                </c:pt>
                <c:pt idx="5586">
                  <c:v>39.429962000000003</c:v>
                </c:pt>
                <c:pt idx="5587">
                  <c:v>39.436635000000003</c:v>
                </c:pt>
                <c:pt idx="5588">
                  <c:v>39.443396</c:v>
                </c:pt>
                <c:pt idx="5589">
                  <c:v>39.450055999999996</c:v>
                </c:pt>
                <c:pt idx="5590">
                  <c:v>39.456659999999999</c:v>
                </c:pt>
                <c:pt idx="5591">
                  <c:v>39.463459999999998</c:v>
                </c:pt>
                <c:pt idx="5592">
                  <c:v>39.470227000000001</c:v>
                </c:pt>
                <c:pt idx="5593">
                  <c:v>39.476993</c:v>
                </c:pt>
                <c:pt idx="5594">
                  <c:v>39.483711999999997</c:v>
                </c:pt>
                <c:pt idx="5595">
                  <c:v>39.490521000000001</c:v>
                </c:pt>
                <c:pt idx="5596">
                  <c:v>39.497266000000003</c:v>
                </c:pt>
                <c:pt idx="5597">
                  <c:v>39.504010000000001</c:v>
                </c:pt>
                <c:pt idx="5598">
                  <c:v>39.510936999999998</c:v>
                </c:pt>
                <c:pt idx="5599">
                  <c:v>39.518617999999996</c:v>
                </c:pt>
                <c:pt idx="5600">
                  <c:v>39.525480999999999</c:v>
                </c:pt>
                <c:pt idx="5601">
                  <c:v>39.532305999999998</c:v>
                </c:pt>
                <c:pt idx="5602">
                  <c:v>39.538977000000003</c:v>
                </c:pt>
                <c:pt idx="5603">
                  <c:v>39.54571</c:v>
                </c:pt>
                <c:pt idx="5604">
                  <c:v>39.552500000000002</c:v>
                </c:pt>
                <c:pt idx="5605">
                  <c:v>39.559179</c:v>
                </c:pt>
                <c:pt idx="5606">
                  <c:v>39.565835</c:v>
                </c:pt>
                <c:pt idx="5607">
                  <c:v>39.572516</c:v>
                </c:pt>
                <c:pt idx="5608">
                  <c:v>39.57911</c:v>
                </c:pt>
                <c:pt idx="5609">
                  <c:v>39.585729000000001</c:v>
                </c:pt>
                <c:pt idx="5610">
                  <c:v>39.592320000000001</c:v>
                </c:pt>
                <c:pt idx="5611">
                  <c:v>39.598860000000002</c:v>
                </c:pt>
                <c:pt idx="5612">
                  <c:v>39.605291000000001</c:v>
                </c:pt>
                <c:pt idx="5613">
                  <c:v>39.611806000000001</c:v>
                </c:pt>
                <c:pt idx="5614">
                  <c:v>39.618183000000002</c:v>
                </c:pt>
                <c:pt idx="5615">
                  <c:v>39.624616000000003</c:v>
                </c:pt>
                <c:pt idx="5616">
                  <c:v>39.631186999999997</c:v>
                </c:pt>
                <c:pt idx="5617">
                  <c:v>39.637633000000001</c:v>
                </c:pt>
                <c:pt idx="5618">
                  <c:v>39.644075000000001</c:v>
                </c:pt>
                <c:pt idx="5619">
                  <c:v>39.650649999999999</c:v>
                </c:pt>
                <c:pt idx="5620">
                  <c:v>39.657023000000002</c:v>
                </c:pt>
                <c:pt idx="5621">
                  <c:v>39.663384999999998</c:v>
                </c:pt>
                <c:pt idx="5622">
                  <c:v>39.669873000000003</c:v>
                </c:pt>
                <c:pt idx="5623">
                  <c:v>39.676324999999999</c:v>
                </c:pt>
                <c:pt idx="5624">
                  <c:v>39.682887000000001</c:v>
                </c:pt>
                <c:pt idx="5625">
                  <c:v>39.689326999999999</c:v>
                </c:pt>
                <c:pt idx="5626">
                  <c:v>39.695847999999998</c:v>
                </c:pt>
                <c:pt idx="5627">
                  <c:v>39.702350000000003</c:v>
                </c:pt>
                <c:pt idx="5628">
                  <c:v>39.708945999999997</c:v>
                </c:pt>
                <c:pt idx="5629">
                  <c:v>39.715462000000002</c:v>
                </c:pt>
                <c:pt idx="5630">
                  <c:v>39.722130999999997</c:v>
                </c:pt>
                <c:pt idx="5631">
                  <c:v>39.728746000000001</c:v>
                </c:pt>
                <c:pt idx="5632">
                  <c:v>39.735410000000002</c:v>
                </c:pt>
                <c:pt idx="5633">
                  <c:v>39.742086999999998</c:v>
                </c:pt>
                <c:pt idx="5634">
                  <c:v>39.748710000000003</c:v>
                </c:pt>
                <c:pt idx="5635">
                  <c:v>39.755423</c:v>
                </c:pt>
                <c:pt idx="5636">
                  <c:v>39.762123000000003</c:v>
                </c:pt>
                <c:pt idx="5637">
                  <c:v>39.768762000000002</c:v>
                </c:pt>
                <c:pt idx="5638">
                  <c:v>39.775509999999997</c:v>
                </c:pt>
                <c:pt idx="5639">
                  <c:v>39.782170999999998</c:v>
                </c:pt>
                <c:pt idx="5640">
                  <c:v>39.789056000000002</c:v>
                </c:pt>
                <c:pt idx="5641">
                  <c:v>39.795754000000002</c:v>
                </c:pt>
                <c:pt idx="5642">
                  <c:v>39.802447999999998</c:v>
                </c:pt>
                <c:pt idx="5643">
                  <c:v>39.809235000000001</c:v>
                </c:pt>
                <c:pt idx="5644">
                  <c:v>39.815950000000001</c:v>
                </c:pt>
                <c:pt idx="5645">
                  <c:v>39.822825000000002</c:v>
                </c:pt>
                <c:pt idx="5646">
                  <c:v>39.829549999999998</c:v>
                </c:pt>
                <c:pt idx="5647">
                  <c:v>39.836325000000002</c:v>
                </c:pt>
                <c:pt idx="5648">
                  <c:v>39.843094000000001</c:v>
                </c:pt>
                <c:pt idx="5649">
                  <c:v>39.849885</c:v>
                </c:pt>
                <c:pt idx="5650">
                  <c:v>39.856699999999996</c:v>
                </c:pt>
                <c:pt idx="5651">
                  <c:v>39.863508000000003</c:v>
                </c:pt>
                <c:pt idx="5652">
                  <c:v>39.870522999999999</c:v>
                </c:pt>
                <c:pt idx="5653">
                  <c:v>39.877389000000001</c:v>
                </c:pt>
                <c:pt idx="5654">
                  <c:v>39.884152</c:v>
                </c:pt>
                <c:pt idx="5655">
                  <c:v>39.891095999999997</c:v>
                </c:pt>
                <c:pt idx="5656">
                  <c:v>39.898018</c:v>
                </c:pt>
                <c:pt idx="5657">
                  <c:v>39.904848000000001</c:v>
                </c:pt>
                <c:pt idx="5658">
                  <c:v>39.911721</c:v>
                </c:pt>
                <c:pt idx="5659">
                  <c:v>39.918543999999997</c:v>
                </c:pt>
                <c:pt idx="5660">
                  <c:v>39.925325000000001</c:v>
                </c:pt>
                <c:pt idx="5661">
                  <c:v>39.932122999999997</c:v>
                </c:pt>
                <c:pt idx="5662">
                  <c:v>39.938882999999997</c:v>
                </c:pt>
                <c:pt idx="5663">
                  <c:v>39.945675000000001</c:v>
                </c:pt>
                <c:pt idx="5664">
                  <c:v>39.952562</c:v>
                </c:pt>
                <c:pt idx="5665">
                  <c:v>39.959274999999998</c:v>
                </c:pt>
                <c:pt idx="5666">
                  <c:v>39.966112000000003</c:v>
                </c:pt>
                <c:pt idx="5667">
                  <c:v>39.972847999999999</c:v>
                </c:pt>
                <c:pt idx="5668">
                  <c:v>39.979636999999997</c:v>
                </c:pt>
                <c:pt idx="5669">
                  <c:v>39.986536999999998</c:v>
                </c:pt>
                <c:pt idx="5670">
                  <c:v>39.993112000000004</c:v>
                </c:pt>
                <c:pt idx="5671">
                  <c:v>39.999881000000002</c:v>
                </c:pt>
                <c:pt idx="5672">
                  <c:v>40.006636999999998</c:v>
                </c:pt>
                <c:pt idx="5673">
                  <c:v>40.013430999999997</c:v>
                </c:pt>
                <c:pt idx="5674">
                  <c:v>40.020257999999998</c:v>
                </c:pt>
                <c:pt idx="5675">
                  <c:v>40.027003999999998</c:v>
                </c:pt>
                <c:pt idx="5676">
                  <c:v>40.033859999999997</c:v>
                </c:pt>
                <c:pt idx="5677">
                  <c:v>40.040726999999997</c:v>
                </c:pt>
                <c:pt idx="5678">
                  <c:v>40.047488999999999</c:v>
                </c:pt>
                <c:pt idx="5679">
                  <c:v>40.054264000000003</c:v>
                </c:pt>
                <c:pt idx="5680">
                  <c:v>40.061089000000003</c:v>
                </c:pt>
                <c:pt idx="5681">
                  <c:v>40.067951999999998</c:v>
                </c:pt>
                <c:pt idx="5682">
                  <c:v>40.074725000000001</c:v>
                </c:pt>
                <c:pt idx="5683">
                  <c:v>40.081471000000001</c:v>
                </c:pt>
                <c:pt idx="5684">
                  <c:v>40.088332999999999</c:v>
                </c:pt>
                <c:pt idx="5685">
                  <c:v>40.095056</c:v>
                </c:pt>
                <c:pt idx="5686">
                  <c:v>40.101719000000003</c:v>
                </c:pt>
                <c:pt idx="5687">
                  <c:v>40.108631000000003</c:v>
                </c:pt>
                <c:pt idx="5688">
                  <c:v>40.115476999999998</c:v>
                </c:pt>
                <c:pt idx="5689">
                  <c:v>40.122197999999997</c:v>
                </c:pt>
                <c:pt idx="5690">
                  <c:v>40.129075</c:v>
                </c:pt>
                <c:pt idx="5691">
                  <c:v>40.135809999999999</c:v>
                </c:pt>
                <c:pt idx="5692">
                  <c:v>40.142561999999998</c:v>
                </c:pt>
                <c:pt idx="5693">
                  <c:v>40.149323000000003</c:v>
                </c:pt>
                <c:pt idx="5694">
                  <c:v>40.156156000000003</c:v>
                </c:pt>
                <c:pt idx="5695">
                  <c:v>40.162880999999999</c:v>
                </c:pt>
                <c:pt idx="5696">
                  <c:v>40.169775000000001</c:v>
                </c:pt>
                <c:pt idx="5697">
                  <c:v>40.176554000000003</c:v>
                </c:pt>
                <c:pt idx="5698">
                  <c:v>40.183551999999999</c:v>
                </c:pt>
                <c:pt idx="5699">
                  <c:v>40.19041</c:v>
                </c:pt>
                <c:pt idx="5700">
                  <c:v>40.197322999999997</c:v>
                </c:pt>
                <c:pt idx="5701">
                  <c:v>40.204073000000001</c:v>
                </c:pt>
                <c:pt idx="5702">
                  <c:v>40.210951999999999</c:v>
                </c:pt>
                <c:pt idx="5703">
                  <c:v>40.217829000000002</c:v>
                </c:pt>
                <c:pt idx="5704">
                  <c:v>40.224612</c:v>
                </c:pt>
                <c:pt idx="5705">
                  <c:v>40.231479</c:v>
                </c:pt>
                <c:pt idx="5706">
                  <c:v>40.238233000000001</c:v>
                </c:pt>
                <c:pt idx="5707">
                  <c:v>40.245175000000003</c:v>
                </c:pt>
                <c:pt idx="5708">
                  <c:v>40.25206</c:v>
                </c:pt>
                <c:pt idx="5709">
                  <c:v>40.258892000000003</c:v>
                </c:pt>
                <c:pt idx="5710">
                  <c:v>40.266630999999997</c:v>
                </c:pt>
                <c:pt idx="5711">
                  <c:v>40.273496000000002</c:v>
                </c:pt>
                <c:pt idx="5712">
                  <c:v>40.280245999999998</c:v>
                </c:pt>
                <c:pt idx="5713">
                  <c:v>40.287027000000002</c:v>
                </c:pt>
                <c:pt idx="5714">
                  <c:v>40.293810000000001</c:v>
                </c:pt>
                <c:pt idx="5715">
                  <c:v>40.300564999999999</c:v>
                </c:pt>
                <c:pt idx="5716">
                  <c:v>40.307324999999999</c:v>
                </c:pt>
                <c:pt idx="5717">
                  <c:v>40.314050000000002</c:v>
                </c:pt>
                <c:pt idx="5718">
                  <c:v>40.320757999999998</c:v>
                </c:pt>
                <c:pt idx="5719">
                  <c:v>40.327520999999997</c:v>
                </c:pt>
                <c:pt idx="5720">
                  <c:v>40.334305999999998</c:v>
                </c:pt>
                <c:pt idx="5721">
                  <c:v>40.341074999999996</c:v>
                </c:pt>
                <c:pt idx="5722">
                  <c:v>40.347901999999998</c:v>
                </c:pt>
                <c:pt idx="5723">
                  <c:v>40.354816999999997</c:v>
                </c:pt>
                <c:pt idx="5724">
                  <c:v>40.361592000000002</c:v>
                </c:pt>
                <c:pt idx="5725">
                  <c:v>40.368414999999999</c:v>
                </c:pt>
                <c:pt idx="5726">
                  <c:v>40.375210000000003</c:v>
                </c:pt>
                <c:pt idx="5727">
                  <c:v>40.381988</c:v>
                </c:pt>
                <c:pt idx="5728">
                  <c:v>40.388756000000001</c:v>
                </c:pt>
                <c:pt idx="5729">
                  <c:v>40.395606000000001</c:v>
                </c:pt>
                <c:pt idx="5730">
                  <c:v>40.40249</c:v>
                </c:pt>
                <c:pt idx="5731">
                  <c:v>40.409289999999999</c:v>
                </c:pt>
                <c:pt idx="5732">
                  <c:v>40.416223000000002</c:v>
                </c:pt>
                <c:pt idx="5733">
                  <c:v>40.423008000000003</c:v>
                </c:pt>
                <c:pt idx="5734">
                  <c:v>40.430754</c:v>
                </c:pt>
                <c:pt idx="5735">
                  <c:v>40.437485000000002</c:v>
                </c:pt>
                <c:pt idx="5736">
                  <c:v>40.444147999999998</c:v>
                </c:pt>
                <c:pt idx="5737">
                  <c:v>40.450910999999998</c:v>
                </c:pt>
                <c:pt idx="5738">
                  <c:v>40.457717000000002</c:v>
                </c:pt>
                <c:pt idx="5739">
                  <c:v>40.464458</c:v>
                </c:pt>
                <c:pt idx="5740">
                  <c:v>40.471226999999999</c:v>
                </c:pt>
                <c:pt idx="5741">
                  <c:v>40.477992</c:v>
                </c:pt>
                <c:pt idx="5742">
                  <c:v>40.484836999999999</c:v>
                </c:pt>
                <c:pt idx="5743">
                  <c:v>40.491551999999999</c:v>
                </c:pt>
                <c:pt idx="5744">
                  <c:v>40.498278999999997</c:v>
                </c:pt>
                <c:pt idx="5745">
                  <c:v>40.505102000000001</c:v>
                </c:pt>
                <c:pt idx="5746">
                  <c:v>40.511867000000002</c:v>
                </c:pt>
                <c:pt idx="5747">
                  <c:v>40.518566999999997</c:v>
                </c:pt>
                <c:pt idx="5748">
                  <c:v>40.525368999999998</c:v>
                </c:pt>
                <c:pt idx="5749">
                  <c:v>40.532195999999999</c:v>
                </c:pt>
                <c:pt idx="5750">
                  <c:v>40.538904000000002</c:v>
                </c:pt>
                <c:pt idx="5751">
                  <c:v>40.545597999999998</c:v>
                </c:pt>
                <c:pt idx="5752">
                  <c:v>40.552318999999997</c:v>
                </c:pt>
                <c:pt idx="5753">
                  <c:v>40.559066999999999</c:v>
                </c:pt>
                <c:pt idx="5754">
                  <c:v>40.565806000000002</c:v>
                </c:pt>
                <c:pt idx="5755">
                  <c:v>40.572515000000003</c:v>
                </c:pt>
                <c:pt idx="5756">
                  <c:v>40.579293999999997</c:v>
                </c:pt>
                <c:pt idx="5757">
                  <c:v>40.586086000000002</c:v>
                </c:pt>
                <c:pt idx="5758">
                  <c:v>40.592827</c:v>
                </c:pt>
                <c:pt idx="5759">
                  <c:v>40.599563000000003</c:v>
                </c:pt>
                <c:pt idx="5760">
                  <c:v>40.606445999999998</c:v>
                </c:pt>
                <c:pt idx="5761">
                  <c:v>40.613253999999998</c:v>
                </c:pt>
                <c:pt idx="5762">
                  <c:v>40.61994</c:v>
                </c:pt>
                <c:pt idx="5763">
                  <c:v>40.626781000000001</c:v>
                </c:pt>
                <c:pt idx="5764">
                  <c:v>40.633538000000001</c:v>
                </c:pt>
                <c:pt idx="5765">
                  <c:v>40.640258000000003</c:v>
                </c:pt>
                <c:pt idx="5766">
                  <c:v>40.646931000000002</c:v>
                </c:pt>
                <c:pt idx="5767">
                  <c:v>40.653720999999997</c:v>
                </c:pt>
                <c:pt idx="5768">
                  <c:v>40.660547999999999</c:v>
                </c:pt>
                <c:pt idx="5769">
                  <c:v>40.667243999999997</c:v>
                </c:pt>
                <c:pt idx="5770">
                  <c:v>40.674005999999999</c:v>
                </c:pt>
                <c:pt idx="5771">
                  <c:v>40.680810000000001</c:v>
                </c:pt>
                <c:pt idx="5772">
                  <c:v>40.687685999999999</c:v>
                </c:pt>
                <c:pt idx="5773">
                  <c:v>40.694308999999997</c:v>
                </c:pt>
                <c:pt idx="5774">
                  <c:v>40.701180999999998</c:v>
                </c:pt>
                <c:pt idx="5775">
                  <c:v>40.707923000000001</c:v>
                </c:pt>
                <c:pt idx="5776">
                  <c:v>40.714644</c:v>
                </c:pt>
                <c:pt idx="5777">
                  <c:v>40.721456000000003</c:v>
                </c:pt>
                <c:pt idx="5778">
                  <c:v>40.728171000000003</c:v>
                </c:pt>
                <c:pt idx="5779">
                  <c:v>40.735027000000002</c:v>
                </c:pt>
                <c:pt idx="5780">
                  <c:v>40.741701999999997</c:v>
                </c:pt>
                <c:pt idx="5781">
                  <c:v>40.748448000000003</c:v>
                </c:pt>
                <c:pt idx="5782">
                  <c:v>40.755178999999998</c:v>
                </c:pt>
                <c:pt idx="5783">
                  <c:v>40.762058000000003</c:v>
                </c:pt>
                <c:pt idx="5784">
                  <c:v>40.768718999999997</c:v>
                </c:pt>
                <c:pt idx="5785">
                  <c:v>40.775567000000002</c:v>
                </c:pt>
                <c:pt idx="5786">
                  <c:v>40.782299999999999</c:v>
                </c:pt>
                <c:pt idx="5787">
                  <c:v>40.789091999999997</c:v>
                </c:pt>
                <c:pt idx="5788">
                  <c:v>40.7958</c:v>
                </c:pt>
                <c:pt idx="5789">
                  <c:v>40.802529</c:v>
                </c:pt>
                <c:pt idx="5790">
                  <c:v>40.809199999999997</c:v>
                </c:pt>
                <c:pt idx="5791">
                  <c:v>40.816018999999997</c:v>
                </c:pt>
                <c:pt idx="5792">
                  <c:v>40.822738000000001</c:v>
                </c:pt>
                <c:pt idx="5793">
                  <c:v>40.829478999999999</c:v>
                </c:pt>
                <c:pt idx="5794">
                  <c:v>40.836233999999997</c:v>
                </c:pt>
                <c:pt idx="5795">
                  <c:v>40.842968999999997</c:v>
                </c:pt>
                <c:pt idx="5796">
                  <c:v>40.849794000000003</c:v>
                </c:pt>
                <c:pt idx="5797">
                  <c:v>40.856468999999997</c:v>
                </c:pt>
                <c:pt idx="5798">
                  <c:v>40.863151999999999</c:v>
                </c:pt>
                <c:pt idx="5799">
                  <c:v>40.869835999999999</c:v>
                </c:pt>
                <c:pt idx="5800">
                  <c:v>40.876463000000001</c:v>
                </c:pt>
                <c:pt idx="5801">
                  <c:v>40.883122999999998</c:v>
                </c:pt>
                <c:pt idx="5802">
                  <c:v>40.889856000000002</c:v>
                </c:pt>
                <c:pt idx="5803">
                  <c:v>40.896486000000003</c:v>
                </c:pt>
                <c:pt idx="5804">
                  <c:v>40.90334</c:v>
                </c:pt>
                <c:pt idx="5805">
                  <c:v>40.910024999999997</c:v>
                </c:pt>
                <c:pt idx="5806">
                  <c:v>40.916851999999999</c:v>
                </c:pt>
                <c:pt idx="5807">
                  <c:v>40.923540000000003</c:v>
                </c:pt>
                <c:pt idx="5808">
                  <c:v>40.930214999999997</c:v>
                </c:pt>
                <c:pt idx="5809">
                  <c:v>40.936931999999999</c:v>
                </c:pt>
                <c:pt idx="5810">
                  <c:v>40.943646000000001</c:v>
                </c:pt>
                <c:pt idx="5811">
                  <c:v>40.950209000000001</c:v>
                </c:pt>
                <c:pt idx="5812">
                  <c:v>40.956941999999998</c:v>
                </c:pt>
                <c:pt idx="5813">
                  <c:v>40.9636</c:v>
                </c:pt>
                <c:pt idx="5814">
                  <c:v>40.970134000000002</c:v>
                </c:pt>
                <c:pt idx="5815">
                  <c:v>40.976767000000002</c:v>
                </c:pt>
                <c:pt idx="5816">
                  <c:v>40.983319000000002</c:v>
                </c:pt>
                <c:pt idx="5817">
                  <c:v>40.990034000000001</c:v>
                </c:pt>
                <c:pt idx="5818">
                  <c:v>40.996699999999997</c:v>
                </c:pt>
                <c:pt idx="5819">
                  <c:v>41.003343999999998</c:v>
                </c:pt>
                <c:pt idx="5820">
                  <c:v>41.009973000000002</c:v>
                </c:pt>
                <c:pt idx="5821">
                  <c:v>41.016587999999999</c:v>
                </c:pt>
                <c:pt idx="5822">
                  <c:v>41.023192000000002</c:v>
                </c:pt>
                <c:pt idx="5823">
                  <c:v>41.029801999999997</c:v>
                </c:pt>
                <c:pt idx="5824">
                  <c:v>41.036470999999999</c:v>
                </c:pt>
                <c:pt idx="5825">
                  <c:v>41.043111000000003</c:v>
                </c:pt>
                <c:pt idx="5826">
                  <c:v>41.049823000000004</c:v>
                </c:pt>
                <c:pt idx="5827">
                  <c:v>41.056519000000002</c:v>
                </c:pt>
                <c:pt idx="5828">
                  <c:v>41.063195999999998</c:v>
                </c:pt>
                <c:pt idx="5829">
                  <c:v>41.069802000000003</c:v>
                </c:pt>
                <c:pt idx="5830">
                  <c:v>41.076438000000003</c:v>
                </c:pt>
                <c:pt idx="5831">
                  <c:v>41.083100000000002</c:v>
                </c:pt>
                <c:pt idx="5832">
                  <c:v>41.089713000000003</c:v>
                </c:pt>
                <c:pt idx="5833">
                  <c:v>41.096401999999998</c:v>
                </c:pt>
                <c:pt idx="5834">
                  <c:v>41.102994000000002</c:v>
                </c:pt>
                <c:pt idx="5835">
                  <c:v>41.109690000000001</c:v>
                </c:pt>
                <c:pt idx="5836">
                  <c:v>41.116335999999997</c:v>
                </c:pt>
                <c:pt idx="5837">
                  <c:v>41.122967000000003</c:v>
                </c:pt>
                <c:pt idx="5838">
                  <c:v>41.129598000000001</c:v>
                </c:pt>
                <c:pt idx="5839">
                  <c:v>41.136204999999997</c:v>
                </c:pt>
                <c:pt idx="5840">
                  <c:v>41.142890000000001</c:v>
                </c:pt>
                <c:pt idx="5841">
                  <c:v>41.149431999999997</c:v>
                </c:pt>
                <c:pt idx="5842">
                  <c:v>41.15605</c:v>
                </c:pt>
                <c:pt idx="5843">
                  <c:v>41.162618999999999</c:v>
                </c:pt>
                <c:pt idx="5844">
                  <c:v>41.169243999999999</c:v>
                </c:pt>
                <c:pt idx="5845">
                  <c:v>41.175848000000002</c:v>
                </c:pt>
                <c:pt idx="5846">
                  <c:v>41.182371000000003</c:v>
                </c:pt>
                <c:pt idx="5847">
                  <c:v>41.189027000000003</c:v>
                </c:pt>
                <c:pt idx="5848">
                  <c:v>41.195608999999997</c:v>
                </c:pt>
                <c:pt idx="5849">
                  <c:v>41.202233999999997</c:v>
                </c:pt>
                <c:pt idx="5850">
                  <c:v>41.208804000000001</c:v>
                </c:pt>
                <c:pt idx="5851">
                  <c:v>41.215364999999998</c:v>
                </c:pt>
                <c:pt idx="5852">
                  <c:v>41.221994000000002</c:v>
                </c:pt>
                <c:pt idx="5853">
                  <c:v>41.228546000000001</c:v>
                </c:pt>
                <c:pt idx="5854">
                  <c:v>41.235183999999997</c:v>
                </c:pt>
                <c:pt idx="5855">
                  <c:v>41.241788</c:v>
                </c:pt>
                <c:pt idx="5856">
                  <c:v>41.248345999999998</c:v>
                </c:pt>
                <c:pt idx="5857">
                  <c:v>41.254894</c:v>
                </c:pt>
                <c:pt idx="5858">
                  <c:v>41.261516999999998</c:v>
                </c:pt>
                <c:pt idx="5859">
                  <c:v>41.268075000000003</c:v>
                </c:pt>
                <c:pt idx="5860">
                  <c:v>41.274715</c:v>
                </c:pt>
                <c:pt idx="5861">
                  <c:v>41.281288000000004</c:v>
                </c:pt>
                <c:pt idx="5862">
                  <c:v>41.287937999999997</c:v>
                </c:pt>
                <c:pt idx="5863">
                  <c:v>41.294507000000003</c:v>
                </c:pt>
                <c:pt idx="5864">
                  <c:v>41.301059000000002</c:v>
                </c:pt>
                <c:pt idx="5865">
                  <c:v>41.307685999999997</c:v>
                </c:pt>
                <c:pt idx="5866">
                  <c:v>41.314321</c:v>
                </c:pt>
                <c:pt idx="5867">
                  <c:v>41.320802999999998</c:v>
                </c:pt>
                <c:pt idx="5868">
                  <c:v>41.327409000000003</c:v>
                </c:pt>
                <c:pt idx="5869">
                  <c:v>41.333979999999997</c:v>
                </c:pt>
                <c:pt idx="5870">
                  <c:v>41.340561000000001</c:v>
                </c:pt>
                <c:pt idx="5871">
                  <c:v>41.347175</c:v>
                </c:pt>
                <c:pt idx="5872">
                  <c:v>41.353721</c:v>
                </c:pt>
                <c:pt idx="5873">
                  <c:v>41.360318999999997</c:v>
                </c:pt>
                <c:pt idx="5874">
                  <c:v>41.366943999999997</c:v>
                </c:pt>
                <c:pt idx="5875">
                  <c:v>41.373502999999999</c:v>
                </c:pt>
                <c:pt idx="5876">
                  <c:v>41.379976999999997</c:v>
                </c:pt>
                <c:pt idx="5877">
                  <c:v>41.386636000000003</c:v>
                </c:pt>
                <c:pt idx="5878">
                  <c:v>41.393213000000003</c:v>
                </c:pt>
                <c:pt idx="5879">
                  <c:v>41.399703000000002</c:v>
                </c:pt>
                <c:pt idx="5880">
                  <c:v>41.406232000000003</c:v>
                </c:pt>
                <c:pt idx="5881">
                  <c:v>41.412838000000001</c:v>
                </c:pt>
                <c:pt idx="5882">
                  <c:v>41.419367000000001</c:v>
                </c:pt>
                <c:pt idx="5883">
                  <c:v>41.425955000000002</c:v>
                </c:pt>
                <c:pt idx="5884">
                  <c:v>41.432552999999999</c:v>
                </c:pt>
                <c:pt idx="5885">
                  <c:v>41.439098999999999</c:v>
                </c:pt>
                <c:pt idx="5886">
                  <c:v>41.445650000000001</c:v>
                </c:pt>
                <c:pt idx="5887">
                  <c:v>41.452143999999997</c:v>
                </c:pt>
                <c:pt idx="5888">
                  <c:v>41.458677999999999</c:v>
                </c:pt>
                <c:pt idx="5889">
                  <c:v>41.465223000000002</c:v>
                </c:pt>
                <c:pt idx="5890">
                  <c:v>41.471747999999998</c:v>
                </c:pt>
                <c:pt idx="5891">
                  <c:v>41.478157000000003</c:v>
                </c:pt>
                <c:pt idx="5892">
                  <c:v>41.484734000000003</c:v>
                </c:pt>
                <c:pt idx="5893">
                  <c:v>41.491188000000001</c:v>
                </c:pt>
                <c:pt idx="5894">
                  <c:v>41.497619</c:v>
                </c:pt>
                <c:pt idx="5895">
                  <c:v>41.504083999999999</c:v>
                </c:pt>
                <c:pt idx="5896">
                  <c:v>41.510505000000002</c:v>
                </c:pt>
                <c:pt idx="5897">
                  <c:v>41.516938000000003</c:v>
                </c:pt>
                <c:pt idx="5898">
                  <c:v>41.523209000000001</c:v>
                </c:pt>
                <c:pt idx="5899">
                  <c:v>41.529617000000002</c:v>
                </c:pt>
                <c:pt idx="5900">
                  <c:v>41.535926000000003</c:v>
                </c:pt>
                <c:pt idx="5901">
                  <c:v>41.54233</c:v>
                </c:pt>
                <c:pt idx="5902">
                  <c:v>41.548644000000003</c:v>
                </c:pt>
                <c:pt idx="5903">
                  <c:v>41.555031999999997</c:v>
                </c:pt>
                <c:pt idx="5904">
                  <c:v>41.561351000000002</c:v>
                </c:pt>
                <c:pt idx="5905">
                  <c:v>41.567687999999997</c:v>
                </c:pt>
                <c:pt idx="5906">
                  <c:v>41.574019</c:v>
                </c:pt>
                <c:pt idx="5907">
                  <c:v>41.580438000000001</c:v>
                </c:pt>
                <c:pt idx="5908">
                  <c:v>41.586875999999997</c:v>
                </c:pt>
                <c:pt idx="5909">
                  <c:v>41.593307000000003</c:v>
                </c:pt>
                <c:pt idx="5910">
                  <c:v>41.599730000000001</c:v>
                </c:pt>
                <c:pt idx="5911">
                  <c:v>41.606155000000001</c:v>
                </c:pt>
                <c:pt idx="5912">
                  <c:v>41.612588000000002</c:v>
                </c:pt>
                <c:pt idx="5913">
                  <c:v>41.619064999999999</c:v>
                </c:pt>
                <c:pt idx="5914">
                  <c:v>41.625515</c:v>
                </c:pt>
                <c:pt idx="5915">
                  <c:v>41.631990000000002</c:v>
                </c:pt>
                <c:pt idx="5916">
                  <c:v>41.638376000000001</c:v>
                </c:pt>
                <c:pt idx="5917">
                  <c:v>41.644817000000003</c:v>
                </c:pt>
                <c:pt idx="5918">
                  <c:v>41.651277999999998</c:v>
                </c:pt>
                <c:pt idx="5919">
                  <c:v>41.657772000000001</c:v>
                </c:pt>
                <c:pt idx="5920">
                  <c:v>41.664205000000003</c:v>
                </c:pt>
                <c:pt idx="5921">
                  <c:v>41.670721999999998</c:v>
                </c:pt>
                <c:pt idx="5922">
                  <c:v>41.677166999999997</c:v>
                </c:pt>
                <c:pt idx="5923">
                  <c:v>41.683596000000001</c:v>
                </c:pt>
                <c:pt idx="5924">
                  <c:v>41.690111000000002</c:v>
                </c:pt>
                <c:pt idx="5925">
                  <c:v>41.696657000000002</c:v>
                </c:pt>
                <c:pt idx="5926">
                  <c:v>41.703046999999998</c:v>
                </c:pt>
                <c:pt idx="5927">
                  <c:v>41.709502999999998</c:v>
                </c:pt>
                <c:pt idx="5928">
                  <c:v>41.716164999999997</c:v>
                </c:pt>
                <c:pt idx="5929">
                  <c:v>41.722642</c:v>
                </c:pt>
                <c:pt idx="5930">
                  <c:v>41.729190000000003</c:v>
                </c:pt>
                <c:pt idx="5931">
                  <c:v>41.735809000000003</c:v>
                </c:pt>
                <c:pt idx="5932">
                  <c:v>41.742407</c:v>
                </c:pt>
                <c:pt idx="5933">
                  <c:v>41.748874000000001</c:v>
                </c:pt>
                <c:pt idx="5934">
                  <c:v>41.755471999999997</c:v>
                </c:pt>
                <c:pt idx="5935">
                  <c:v>41.762028000000001</c:v>
                </c:pt>
                <c:pt idx="5936">
                  <c:v>41.768509000000002</c:v>
                </c:pt>
                <c:pt idx="5937">
                  <c:v>41.775136000000003</c:v>
                </c:pt>
                <c:pt idx="5938">
                  <c:v>41.781686000000001</c:v>
                </c:pt>
                <c:pt idx="5939">
                  <c:v>41.788224</c:v>
                </c:pt>
                <c:pt idx="5940">
                  <c:v>41.794820000000001</c:v>
                </c:pt>
                <c:pt idx="5941">
                  <c:v>41.801341999999998</c:v>
                </c:pt>
                <c:pt idx="5942">
                  <c:v>41.807927999999997</c:v>
                </c:pt>
                <c:pt idx="5943">
                  <c:v>41.814455000000002</c:v>
                </c:pt>
                <c:pt idx="5944">
                  <c:v>41.821035999999999</c:v>
                </c:pt>
                <c:pt idx="5945">
                  <c:v>41.827660999999999</c:v>
                </c:pt>
                <c:pt idx="5946">
                  <c:v>41.83419</c:v>
                </c:pt>
                <c:pt idx="5947">
                  <c:v>41.840738000000002</c:v>
                </c:pt>
                <c:pt idx="5948">
                  <c:v>41.847273999999999</c:v>
                </c:pt>
                <c:pt idx="5949">
                  <c:v>41.853789999999996</c:v>
                </c:pt>
                <c:pt idx="5950">
                  <c:v>41.860455000000002</c:v>
                </c:pt>
                <c:pt idx="5951">
                  <c:v>41.866923999999997</c:v>
                </c:pt>
                <c:pt idx="5952">
                  <c:v>41.873379999999997</c:v>
                </c:pt>
                <c:pt idx="5953">
                  <c:v>41.879933999999999</c:v>
                </c:pt>
                <c:pt idx="5954">
                  <c:v>41.886445000000002</c:v>
                </c:pt>
                <c:pt idx="5955">
                  <c:v>41.892980000000001</c:v>
                </c:pt>
                <c:pt idx="5956">
                  <c:v>41.899413000000003</c:v>
                </c:pt>
                <c:pt idx="5957">
                  <c:v>41.905946999999998</c:v>
                </c:pt>
                <c:pt idx="5958">
                  <c:v>41.912443000000003</c:v>
                </c:pt>
                <c:pt idx="5959">
                  <c:v>41.918942000000001</c:v>
                </c:pt>
                <c:pt idx="5960">
                  <c:v>41.925457000000002</c:v>
                </c:pt>
                <c:pt idx="5961">
                  <c:v>41.932012999999998</c:v>
                </c:pt>
                <c:pt idx="5962">
                  <c:v>41.938592</c:v>
                </c:pt>
                <c:pt idx="5963">
                  <c:v>41.945078000000002</c:v>
                </c:pt>
                <c:pt idx="5964">
                  <c:v>41.951611</c:v>
                </c:pt>
                <c:pt idx="5965">
                  <c:v>41.958137999999998</c:v>
                </c:pt>
                <c:pt idx="5966">
                  <c:v>41.964658999999997</c:v>
                </c:pt>
                <c:pt idx="5967">
                  <c:v>41.971232000000001</c:v>
                </c:pt>
                <c:pt idx="5968">
                  <c:v>41.977742999999997</c:v>
                </c:pt>
                <c:pt idx="5969">
                  <c:v>41.984363000000002</c:v>
                </c:pt>
                <c:pt idx="5970">
                  <c:v>41.990946999999998</c:v>
                </c:pt>
                <c:pt idx="5971">
                  <c:v>41.997498999999998</c:v>
                </c:pt>
                <c:pt idx="5972">
                  <c:v>42.003991999999997</c:v>
                </c:pt>
                <c:pt idx="5973">
                  <c:v>42.010581999999999</c:v>
                </c:pt>
                <c:pt idx="5974">
                  <c:v>42.017037999999999</c:v>
                </c:pt>
                <c:pt idx="5975">
                  <c:v>42.023550999999998</c:v>
                </c:pt>
                <c:pt idx="5976">
                  <c:v>42.030109000000003</c:v>
                </c:pt>
                <c:pt idx="5977">
                  <c:v>42.036650999999999</c:v>
                </c:pt>
                <c:pt idx="5978">
                  <c:v>42.043174</c:v>
                </c:pt>
                <c:pt idx="5979">
                  <c:v>42.049737999999998</c:v>
                </c:pt>
                <c:pt idx="5980">
                  <c:v>42.056356999999998</c:v>
                </c:pt>
                <c:pt idx="5981">
                  <c:v>42.062987999999997</c:v>
                </c:pt>
                <c:pt idx="5982">
                  <c:v>42.069521999999999</c:v>
                </c:pt>
                <c:pt idx="5983">
                  <c:v>42.076005000000002</c:v>
                </c:pt>
                <c:pt idx="5984">
                  <c:v>42.082599000000002</c:v>
                </c:pt>
                <c:pt idx="5985">
                  <c:v>42.089053</c:v>
                </c:pt>
                <c:pt idx="5986">
                  <c:v>42.095464999999997</c:v>
                </c:pt>
                <c:pt idx="5987">
                  <c:v>42.101903</c:v>
                </c:pt>
                <c:pt idx="5988">
                  <c:v>42.108356999999998</c:v>
                </c:pt>
                <c:pt idx="5989">
                  <c:v>42.114736000000001</c:v>
                </c:pt>
                <c:pt idx="5990">
                  <c:v>42.121143000000004</c:v>
                </c:pt>
                <c:pt idx="5991">
                  <c:v>42.127623999999997</c:v>
                </c:pt>
                <c:pt idx="5992">
                  <c:v>42.134031999999998</c:v>
                </c:pt>
                <c:pt idx="5993">
                  <c:v>42.140473999999998</c:v>
                </c:pt>
                <c:pt idx="5994">
                  <c:v>42.146946999999997</c:v>
                </c:pt>
                <c:pt idx="5995">
                  <c:v>42.153309</c:v>
                </c:pt>
                <c:pt idx="5996">
                  <c:v>42.159626000000003</c:v>
                </c:pt>
                <c:pt idx="5997">
                  <c:v>42.166018000000001</c:v>
                </c:pt>
                <c:pt idx="5998">
                  <c:v>42.172387999999998</c:v>
                </c:pt>
                <c:pt idx="5999">
                  <c:v>42.178812999999998</c:v>
                </c:pt>
                <c:pt idx="6000">
                  <c:v>42.185119999999998</c:v>
                </c:pt>
                <c:pt idx="6001">
                  <c:v>42.191572000000001</c:v>
                </c:pt>
                <c:pt idx="6002">
                  <c:v>42.197876000000001</c:v>
                </c:pt>
                <c:pt idx="6003">
                  <c:v>42.204272000000003</c:v>
                </c:pt>
                <c:pt idx="6004">
                  <c:v>42.210636000000001</c:v>
                </c:pt>
                <c:pt idx="6005">
                  <c:v>42.216945000000003</c:v>
                </c:pt>
                <c:pt idx="6006">
                  <c:v>42.223261000000001</c:v>
                </c:pt>
                <c:pt idx="6007">
                  <c:v>42.229697000000002</c:v>
                </c:pt>
                <c:pt idx="6008">
                  <c:v>42.236032000000002</c:v>
                </c:pt>
                <c:pt idx="6009">
                  <c:v>42.242458999999997</c:v>
                </c:pt>
                <c:pt idx="6010">
                  <c:v>42.248845000000003</c:v>
                </c:pt>
                <c:pt idx="6011">
                  <c:v>42.255173999999997</c:v>
                </c:pt>
                <c:pt idx="6012">
                  <c:v>42.261628000000002</c:v>
                </c:pt>
                <c:pt idx="6013">
                  <c:v>42.26802</c:v>
                </c:pt>
                <c:pt idx="6014">
                  <c:v>42.274408999999999</c:v>
                </c:pt>
                <c:pt idx="6015">
                  <c:v>42.280766</c:v>
                </c:pt>
                <c:pt idx="6016">
                  <c:v>42.287171999999998</c:v>
                </c:pt>
                <c:pt idx="6017">
                  <c:v>42.293506999999998</c:v>
                </c:pt>
                <c:pt idx="6018">
                  <c:v>42.299827999999998</c:v>
                </c:pt>
                <c:pt idx="6019">
                  <c:v>42.306204999999999</c:v>
                </c:pt>
                <c:pt idx="6020">
                  <c:v>42.312615999999998</c:v>
                </c:pt>
                <c:pt idx="6021">
                  <c:v>42.319035999999997</c:v>
                </c:pt>
                <c:pt idx="6022">
                  <c:v>42.325395</c:v>
                </c:pt>
                <c:pt idx="6023">
                  <c:v>42.331786000000001</c:v>
                </c:pt>
                <c:pt idx="6024">
                  <c:v>42.338234</c:v>
                </c:pt>
                <c:pt idx="6025">
                  <c:v>42.344580000000001</c:v>
                </c:pt>
                <c:pt idx="6026">
                  <c:v>42.351036000000001</c:v>
                </c:pt>
                <c:pt idx="6027">
                  <c:v>42.357487999999996</c:v>
                </c:pt>
                <c:pt idx="6028">
                  <c:v>42.363959000000001</c:v>
                </c:pt>
                <c:pt idx="6029">
                  <c:v>42.370421999999998</c:v>
                </c:pt>
                <c:pt idx="6030">
                  <c:v>42.376902999999999</c:v>
                </c:pt>
                <c:pt idx="6031">
                  <c:v>42.383302999999998</c:v>
                </c:pt>
                <c:pt idx="6032">
                  <c:v>42.389707000000001</c:v>
                </c:pt>
                <c:pt idx="6033">
                  <c:v>42.396245</c:v>
                </c:pt>
                <c:pt idx="6034">
                  <c:v>42.402757000000001</c:v>
                </c:pt>
                <c:pt idx="6035">
                  <c:v>42.409249000000003</c:v>
                </c:pt>
                <c:pt idx="6036">
                  <c:v>42.415602999999997</c:v>
                </c:pt>
                <c:pt idx="6037">
                  <c:v>42.422051000000003</c:v>
                </c:pt>
                <c:pt idx="6038">
                  <c:v>42.428466</c:v>
                </c:pt>
                <c:pt idx="6039">
                  <c:v>42.434949000000003</c:v>
                </c:pt>
                <c:pt idx="6040">
                  <c:v>42.441375999999998</c:v>
                </c:pt>
                <c:pt idx="6041">
                  <c:v>42.447902999999997</c:v>
                </c:pt>
                <c:pt idx="6042">
                  <c:v>42.454391000000001</c:v>
                </c:pt>
                <c:pt idx="6043">
                  <c:v>42.460921999999997</c:v>
                </c:pt>
                <c:pt idx="6044">
                  <c:v>42.467390999999999</c:v>
                </c:pt>
                <c:pt idx="6045">
                  <c:v>42.473872</c:v>
                </c:pt>
                <c:pt idx="6046">
                  <c:v>42.480226000000002</c:v>
                </c:pt>
                <c:pt idx="6047">
                  <c:v>42.486705000000001</c:v>
                </c:pt>
                <c:pt idx="6048">
                  <c:v>42.493220000000001</c:v>
                </c:pt>
                <c:pt idx="6049">
                  <c:v>42.499678000000003</c:v>
                </c:pt>
                <c:pt idx="6050">
                  <c:v>42.506107</c:v>
                </c:pt>
                <c:pt idx="6051">
                  <c:v>42.512619999999998</c:v>
                </c:pt>
                <c:pt idx="6052">
                  <c:v>42.519221999999999</c:v>
                </c:pt>
                <c:pt idx="6053">
                  <c:v>42.525740999999996</c:v>
                </c:pt>
                <c:pt idx="6054">
                  <c:v>42.532155000000003</c:v>
                </c:pt>
                <c:pt idx="6055">
                  <c:v>42.538756999999997</c:v>
                </c:pt>
                <c:pt idx="6056">
                  <c:v>42.545278000000003</c:v>
                </c:pt>
                <c:pt idx="6057">
                  <c:v>42.551772</c:v>
                </c:pt>
                <c:pt idx="6058">
                  <c:v>42.558332</c:v>
                </c:pt>
                <c:pt idx="6059">
                  <c:v>42.564836</c:v>
                </c:pt>
                <c:pt idx="6060">
                  <c:v>42.571325999999999</c:v>
                </c:pt>
                <c:pt idx="6061">
                  <c:v>42.577939000000001</c:v>
                </c:pt>
                <c:pt idx="6062">
                  <c:v>42.584422000000004</c:v>
                </c:pt>
                <c:pt idx="6063">
                  <c:v>42.591048999999998</c:v>
                </c:pt>
                <c:pt idx="6064">
                  <c:v>42.597498999999999</c:v>
                </c:pt>
                <c:pt idx="6065">
                  <c:v>42.604095000000001</c:v>
                </c:pt>
                <c:pt idx="6066">
                  <c:v>42.610624000000001</c:v>
                </c:pt>
                <c:pt idx="6067">
                  <c:v>42.617106999999997</c:v>
                </c:pt>
                <c:pt idx="6068">
                  <c:v>42.623618</c:v>
                </c:pt>
                <c:pt idx="6069">
                  <c:v>42.630149000000003</c:v>
                </c:pt>
                <c:pt idx="6070">
                  <c:v>42.636640999999997</c:v>
                </c:pt>
                <c:pt idx="6071">
                  <c:v>42.643177999999999</c:v>
                </c:pt>
                <c:pt idx="6072">
                  <c:v>42.649695000000001</c:v>
                </c:pt>
                <c:pt idx="6073">
                  <c:v>42.656297000000002</c:v>
                </c:pt>
                <c:pt idx="6074">
                  <c:v>42.662820000000004</c:v>
                </c:pt>
                <c:pt idx="6075">
                  <c:v>42.669364000000002</c:v>
                </c:pt>
                <c:pt idx="6076">
                  <c:v>42.675930000000001</c:v>
                </c:pt>
                <c:pt idx="6077">
                  <c:v>42.682459000000001</c:v>
                </c:pt>
                <c:pt idx="6078">
                  <c:v>42.688969999999998</c:v>
                </c:pt>
                <c:pt idx="6079">
                  <c:v>42.695480000000003</c:v>
                </c:pt>
                <c:pt idx="6080">
                  <c:v>42.701996999999999</c:v>
                </c:pt>
                <c:pt idx="6081">
                  <c:v>42.708589000000003</c:v>
                </c:pt>
                <c:pt idx="6082">
                  <c:v>42.715077999999998</c:v>
                </c:pt>
                <c:pt idx="6083">
                  <c:v>42.721604999999997</c:v>
                </c:pt>
                <c:pt idx="6084">
                  <c:v>42.728147</c:v>
                </c:pt>
                <c:pt idx="6085">
                  <c:v>42.734713999999997</c:v>
                </c:pt>
                <c:pt idx="6086">
                  <c:v>42.741334000000002</c:v>
                </c:pt>
                <c:pt idx="6087">
                  <c:v>42.747866000000002</c:v>
                </c:pt>
                <c:pt idx="6088">
                  <c:v>42.754407999999998</c:v>
                </c:pt>
                <c:pt idx="6089">
                  <c:v>42.761021999999997</c:v>
                </c:pt>
                <c:pt idx="6090">
                  <c:v>42.767533999999998</c:v>
                </c:pt>
                <c:pt idx="6091">
                  <c:v>42.774045000000001</c:v>
                </c:pt>
                <c:pt idx="6092">
                  <c:v>42.780532000000001</c:v>
                </c:pt>
                <c:pt idx="6093">
                  <c:v>42.787053</c:v>
                </c:pt>
                <c:pt idx="6094">
                  <c:v>42.793570000000003</c:v>
                </c:pt>
                <c:pt idx="6095">
                  <c:v>42.800103</c:v>
                </c:pt>
                <c:pt idx="6096">
                  <c:v>42.806579999999997</c:v>
                </c:pt>
                <c:pt idx="6097">
                  <c:v>42.813087000000003</c:v>
                </c:pt>
                <c:pt idx="6098">
                  <c:v>42.819653000000002</c:v>
                </c:pt>
                <c:pt idx="6099">
                  <c:v>42.826144999999997</c:v>
                </c:pt>
                <c:pt idx="6100">
                  <c:v>42.83267</c:v>
                </c:pt>
                <c:pt idx="6101">
                  <c:v>42.839137000000001</c:v>
                </c:pt>
                <c:pt idx="6102">
                  <c:v>42.845602999999997</c:v>
                </c:pt>
                <c:pt idx="6103">
                  <c:v>42.852145</c:v>
                </c:pt>
                <c:pt idx="6104">
                  <c:v>42.858716000000001</c:v>
                </c:pt>
                <c:pt idx="6105">
                  <c:v>42.865290999999999</c:v>
                </c:pt>
                <c:pt idx="6106">
                  <c:v>42.871850999999999</c:v>
                </c:pt>
                <c:pt idx="6107">
                  <c:v>42.878377999999998</c:v>
                </c:pt>
                <c:pt idx="6108">
                  <c:v>42.884931999999999</c:v>
                </c:pt>
                <c:pt idx="6109">
                  <c:v>42.891451000000004</c:v>
                </c:pt>
                <c:pt idx="6110">
                  <c:v>42.897955000000003</c:v>
                </c:pt>
                <c:pt idx="6111">
                  <c:v>42.904482000000002</c:v>
                </c:pt>
                <c:pt idx="6112">
                  <c:v>42.911124000000001</c:v>
                </c:pt>
                <c:pt idx="6113">
                  <c:v>42.917698999999999</c:v>
                </c:pt>
                <c:pt idx="6114">
                  <c:v>42.924182999999999</c:v>
                </c:pt>
                <c:pt idx="6115">
                  <c:v>42.930675999999998</c:v>
                </c:pt>
                <c:pt idx="6116">
                  <c:v>42.937277999999999</c:v>
                </c:pt>
                <c:pt idx="6117">
                  <c:v>42.943840999999999</c:v>
                </c:pt>
                <c:pt idx="6118">
                  <c:v>42.950412</c:v>
                </c:pt>
                <c:pt idx="6119">
                  <c:v>42.956977999999999</c:v>
                </c:pt>
                <c:pt idx="6120">
                  <c:v>42.963537000000002</c:v>
                </c:pt>
                <c:pt idx="6121">
                  <c:v>42.970117999999999</c:v>
                </c:pt>
                <c:pt idx="6122">
                  <c:v>42.976685000000003</c:v>
                </c:pt>
                <c:pt idx="6123">
                  <c:v>42.983294999999998</c:v>
                </c:pt>
                <c:pt idx="6124">
                  <c:v>42.989755000000002</c:v>
                </c:pt>
                <c:pt idx="6125">
                  <c:v>42.996312000000003</c:v>
                </c:pt>
                <c:pt idx="6126">
                  <c:v>43.002895000000002</c:v>
                </c:pt>
                <c:pt idx="6127">
                  <c:v>43.009362000000003</c:v>
                </c:pt>
                <c:pt idx="6128">
                  <c:v>43.015833000000001</c:v>
                </c:pt>
                <c:pt idx="6129">
                  <c:v>43.022342999999999</c:v>
                </c:pt>
                <c:pt idx="6130">
                  <c:v>43.028826000000002</c:v>
                </c:pt>
                <c:pt idx="6131">
                  <c:v>43.035409999999999</c:v>
                </c:pt>
                <c:pt idx="6132">
                  <c:v>43.041846999999997</c:v>
                </c:pt>
                <c:pt idx="6133">
                  <c:v>43.048349000000002</c:v>
                </c:pt>
                <c:pt idx="6134">
                  <c:v>43.054775999999997</c:v>
                </c:pt>
                <c:pt idx="6135">
                  <c:v>43.061259999999997</c:v>
                </c:pt>
                <c:pt idx="6136">
                  <c:v>43.067691000000003</c:v>
                </c:pt>
                <c:pt idx="6137">
                  <c:v>43.074148999999998</c:v>
                </c:pt>
                <c:pt idx="6138">
                  <c:v>43.080564000000003</c:v>
                </c:pt>
                <c:pt idx="6139">
                  <c:v>43.086947000000002</c:v>
                </c:pt>
                <c:pt idx="6140">
                  <c:v>43.093421999999997</c:v>
                </c:pt>
                <c:pt idx="6141">
                  <c:v>43.099905</c:v>
                </c:pt>
                <c:pt idx="6142">
                  <c:v>43.106343000000003</c:v>
                </c:pt>
                <c:pt idx="6143">
                  <c:v>43.112752999999998</c:v>
                </c:pt>
                <c:pt idx="6144">
                  <c:v>43.119205999999998</c:v>
                </c:pt>
                <c:pt idx="6145">
                  <c:v>43.125658000000001</c:v>
                </c:pt>
                <c:pt idx="6146">
                  <c:v>43.132060000000003</c:v>
                </c:pt>
                <c:pt idx="6147">
                  <c:v>43.138454000000003</c:v>
                </c:pt>
                <c:pt idx="6148">
                  <c:v>43.144871999999999</c:v>
                </c:pt>
                <c:pt idx="6149">
                  <c:v>43.151324000000002</c:v>
                </c:pt>
                <c:pt idx="6150">
                  <c:v>43.157789000000001</c:v>
                </c:pt>
                <c:pt idx="6151">
                  <c:v>43.164287000000002</c:v>
                </c:pt>
                <c:pt idx="6152">
                  <c:v>43.170715999999999</c:v>
                </c:pt>
                <c:pt idx="6153">
                  <c:v>43.177166</c:v>
                </c:pt>
                <c:pt idx="6154">
                  <c:v>43.183638999999999</c:v>
                </c:pt>
                <c:pt idx="6155">
                  <c:v>43.190134999999998</c:v>
                </c:pt>
                <c:pt idx="6156">
                  <c:v>43.196620000000003</c:v>
                </c:pt>
                <c:pt idx="6157">
                  <c:v>43.203135000000003</c:v>
                </c:pt>
                <c:pt idx="6158">
                  <c:v>43.209640999999998</c:v>
                </c:pt>
                <c:pt idx="6159">
                  <c:v>43.216062000000001</c:v>
                </c:pt>
                <c:pt idx="6160">
                  <c:v>43.222554000000002</c:v>
                </c:pt>
                <c:pt idx="6161">
                  <c:v>43.228960000000001</c:v>
                </c:pt>
                <c:pt idx="6162">
                  <c:v>43.235394999999997</c:v>
                </c:pt>
                <c:pt idx="6163">
                  <c:v>43.241934999999998</c:v>
                </c:pt>
                <c:pt idx="6164">
                  <c:v>43.248372000000003</c:v>
                </c:pt>
                <c:pt idx="6165">
                  <c:v>43.254759999999997</c:v>
                </c:pt>
                <c:pt idx="6166">
                  <c:v>43.261183000000003</c:v>
                </c:pt>
                <c:pt idx="6167">
                  <c:v>43.267598999999997</c:v>
                </c:pt>
                <c:pt idx="6168">
                  <c:v>43.274082999999997</c:v>
                </c:pt>
                <c:pt idx="6169">
                  <c:v>43.280493</c:v>
                </c:pt>
                <c:pt idx="6170">
                  <c:v>43.286929000000001</c:v>
                </c:pt>
                <c:pt idx="6171">
                  <c:v>43.293379000000002</c:v>
                </c:pt>
                <c:pt idx="6172">
                  <c:v>43.299875999999998</c:v>
                </c:pt>
                <c:pt idx="6173">
                  <c:v>43.306370000000001</c:v>
                </c:pt>
                <c:pt idx="6174">
                  <c:v>43.312838999999997</c:v>
                </c:pt>
                <c:pt idx="6175">
                  <c:v>43.319293000000002</c:v>
                </c:pt>
                <c:pt idx="6176">
                  <c:v>43.325696999999998</c:v>
                </c:pt>
                <c:pt idx="6177">
                  <c:v>43.332113999999997</c:v>
                </c:pt>
                <c:pt idx="6178">
                  <c:v>43.338518000000001</c:v>
                </c:pt>
                <c:pt idx="6179">
                  <c:v>43.344949</c:v>
                </c:pt>
                <c:pt idx="6180">
                  <c:v>43.351368000000001</c:v>
                </c:pt>
                <c:pt idx="6181">
                  <c:v>43.357829000000002</c:v>
                </c:pt>
                <c:pt idx="6182">
                  <c:v>43.364148999999998</c:v>
                </c:pt>
                <c:pt idx="6183">
                  <c:v>43.370524000000003</c:v>
                </c:pt>
                <c:pt idx="6184">
                  <c:v>43.376849</c:v>
                </c:pt>
                <c:pt idx="6185">
                  <c:v>43.38317</c:v>
                </c:pt>
                <c:pt idx="6186">
                  <c:v>43.38946</c:v>
                </c:pt>
                <c:pt idx="6187">
                  <c:v>43.395797000000002</c:v>
                </c:pt>
                <c:pt idx="6188">
                  <c:v>43.402056000000002</c:v>
                </c:pt>
                <c:pt idx="6189">
                  <c:v>43.408296999999997</c:v>
                </c:pt>
                <c:pt idx="6190">
                  <c:v>43.414530999999997</c:v>
                </c:pt>
                <c:pt idx="6191">
                  <c:v>43.420712000000002</c:v>
                </c:pt>
                <c:pt idx="6192">
                  <c:v>43.426882999999997</c:v>
                </c:pt>
                <c:pt idx="6193">
                  <c:v>43.433052000000004</c:v>
                </c:pt>
                <c:pt idx="6194">
                  <c:v>43.439214</c:v>
                </c:pt>
                <c:pt idx="6195">
                  <c:v>43.445360000000001</c:v>
                </c:pt>
                <c:pt idx="6196">
                  <c:v>43.451484999999998</c:v>
                </c:pt>
                <c:pt idx="6197">
                  <c:v>43.457650000000001</c:v>
                </c:pt>
                <c:pt idx="6198">
                  <c:v>43.463740999999999</c:v>
                </c:pt>
                <c:pt idx="6199">
                  <c:v>43.469890999999997</c:v>
                </c:pt>
                <c:pt idx="6200">
                  <c:v>43.476049000000003</c:v>
                </c:pt>
                <c:pt idx="6201">
                  <c:v>43.482187000000003</c:v>
                </c:pt>
                <c:pt idx="6202">
                  <c:v>43.488346999999997</c:v>
                </c:pt>
                <c:pt idx="6203">
                  <c:v>43.494453999999998</c:v>
                </c:pt>
                <c:pt idx="6204">
                  <c:v>43.500545000000002</c:v>
                </c:pt>
                <c:pt idx="6205">
                  <c:v>43.506608</c:v>
                </c:pt>
                <c:pt idx="6206">
                  <c:v>43.513460000000002</c:v>
                </c:pt>
                <c:pt idx="6207">
                  <c:v>43.519613999999997</c:v>
                </c:pt>
                <c:pt idx="6208">
                  <c:v>43.525793</c:v>
                </c:pt>
                <c:pt idx="6209">
                  <c:v>43.531947000000002</c:v>
                </c:pt>
                <c:pt idx="6210">
                  <c:v>43.538136999999999</c:v>
                </c:pt>
                <c:pt idx="6211">
                  <c:v>43.544249000000001</c:v>
                </c:pt>
                <c:pt idx="6212">
                  <c:v>43.550508000000001</c:v>
                </c:pt>
                <c:pt idx="6213">
                  <c:v>43.556697</c:v>
                </c:pt>
                <c:pt idx="6214">
                  <c:v>43.562922</c:v>
                </c:pt>
                <c:pt idx="6215">
                  <c:v>43.569130999999999</c:v>
                </c:pt>
                <c:pt idx="6216">
                  <c:v>43.575360000000003</c:v>
                </c:pt>
                <c:pt idx="6217">
                  <c:v>43.581682999999998</c:v>
                </c:pt>
                <c:pt idx="6218">
                  <c:v>43.587952000000001</c:v>
                </c:pt>
                <c:pt idx="6219">
                  <c:v>43.594206</c:v>
                </c:pt>
                <c:pt idx="6220">
                  <c:v>43.600521999999998</c:v>
                </c:pt>
                <c:pt idx="6221">
                  <c:v>43.606749000000001</c:v>
                </c:pt>
                <c:pt idx="6222">
                  <c:v>43.613092999999999</c:v>
                </c:pt>
                <c:pt idx="6223">
                  <c:v>43.619396999999999</c:v>
                </c:pt>
                <c:pt idx="6224">
                  <c:v>43.625695</c:v>
                </c:pt>
                <c:pt idx="6225">
                  <c:v>43.632005999999997</c:v>
                </c:pt>
                <c:pt idx="6226">
                  <c:v>43.638309999999997</c:v>
                </c:pt>
                <c:pt idx="6227">
                  <c:v>43.644641</c:v>
                </c:pt>
                <c:pt idx="6228">
                  <c:v>43.650925000000001</c:v>
                </c:pt>
                <c:pt idx="6229">
                  <c:v>43.657212000000001</c:v>
                </c:pt>
                <c:pt idx="6230">
                  <c:v>43.663550000000001</c:v>
                </c:pt>
                <c:pt idx="6231">
                  <c:v>43.669851999999999</c:v>
                </c:pt>
                <c:pt idx="6232">
                  <c:v>43.676093000000002</c:v>
                </c:pt>
                <c:pt idx="6233">
                  <c:v>43.683053999999998</c:v>
                </c:pt>
                <c:pt idx="6234">
                  <c:v>43.689160000000001</c:v>
                </c:pt>
                <c:pt idx="6235">
                  <c:v>43.695265999999997</c:v>
                </c:pt>
                <c:pt idx="6236">
                  <c:v>43.701357999999999</c:v>
                </c:pt>
                <c:pt idx="6237">
                  <c:v>43.707369999999997</c:v>
                </c:pt>
                <c:pt idx="6238">
                  <c:v>43.713366000000001</c:v>
                </c:pt>
                <c:pt idx="6239">
                  <c:v>43.719217999999998</c:v>
                </c:pt>
                <c:pt idx="6240">
                  <c:v>43.725105999999997</c:v>
                </c:pt>
                <c:pt idx="6241">
                  <c:v>43.731001999999997</c:v>
                </c:pt>
                <c:pt idx="6242">
                  <c:v>43.736831000000002</c:v>
                </c:pt>
                <c:pt idx="6243">
                  <c:v>43.742583000000003</c:v>
                </c:pt>
                <c:pt idx="6244">
                  <c:v>43.748356000000001</c:v>
                </c:pt>
                <c:pt idx="6245">
                  <c:v>43.753976999999999</c:v>
                </c:pt>
                <c:pt idx="6246">
                  <c:v>43.759622</c:v>
                </c:pt>
                <c:pt idx="6247">
                  <c:v>43.765811999999997</c:v>
                </c:pt>
                <c:pt idx="6248">
                  <c:v>43.771393000000003</c:v>
                </c:pt>
                <c:pt idx="6249">
                  <c:v>43.776978999999997</c:v>
                </c:pt>
                <c:pt idx="6250">
                  <c:v>43.782541000000002</c:v>
                </c:pt>
                <c:pt idx="6251">
                  <c:v>43.788077000000001</c:v>
                </c:pt>
                <c:pt idx="6252">
                  <c:v>43.793595000000003</c:v>
                </c:pt>
                <c:pt idx="6253">
                  <c:v>43.799143000000001</c:v>
                </c:pt>
                <c:pt idx="6254">
                  <c:v>43.804665999999997</c:v>
                </c:pt>
                <c:pt idx="6255">
                  <c:v>43.810189000000001</c:v>
                </c:pt>
                <c:pt idx="6256">
                  <c:v>43.815688999999999</c:v>
                </c:pt>
                <c:pt idx="6257">
                  <c:v>43.821212000000003</c:v>
                </c:pt>
                <c:pt idx="6258">
                  <c:v>43.826787000000003</c:v>
                </c:pt>
                <c:pt idx="6259">
                  <c:v>43.832388999999999</c:v>
                </c:pt>
                <c:pt idx="6260">
                  <c:v>43.837969999999999</c:v>
                </c:pt>
                <c:pt idx="6261">
                  <c:v>43.844105999999996</c:v>
                </c:pt>
                <c:pt idx="6262">
                  <c:v>43.849729000000004</c:v>
                </c:pt>
                <c:pt idx="6263">
                  <c:v>43.855367999999999</c:v>
                </c:pt>
                <c:pt idx="6264">
                  <c:v>43.861072</c:v>
                </c:pt>
                <c:pt idx="6265">
                  <c:v>43.866723</c:v>
                </c:pt>
                <c:pt idx="6266">
                  <c:v>43.872393000000002</c:v>
                </c:pt>
                <c:pt idx="6267">
                  <c:v>43.878098000000001</c:v>
                </c:pt>
                <c:pt idx="6268">
                  <c:v>43.883834999999998</c:v>
                </c:pt>
                <c:pt idx="6269">
                  <c:v>43.889633000000003</c:v>
                </c:pt>
                <c:pt idx="6270">
                  <c:v>43.895377000000003</c:v>
                </c:pt>
                <c:pt idx="6271">
                  <c:v>43.901183000000003</c:v>
                </c:pt>
                <c:pt idx="6272">
                  <c:v>43.907062000000003</c:v>
                </c:pt>
                <c:pt idx="6273">
                  <c:v>43.912993</c:v>
                </c:pt>
                <c:pt idx="6274">
                  <c:v>43.918886999999998</c:v>
                </c:pt>
                <c:pt idx="6275">
                  <c:v>43.924824999999998</c:v>
                </c:pt>
                <c:pt idx="6276">
                  <c:v>43.931426999999999</c:v>
                </c:pt>
                <c:pt idx="6277">
                  <c:v>43.937477000000001</c:v>
                </c:pt>
                <c:pt idx="6278">
                  <c:v>43.943510000000003</c:v>
                </c:pt>
                <c:pt idx="6279">
                  <c:v>43.949702000000002</c:v>
                </c:pt>
                <c:pt idx="6280">
                  <c:v>43.955779</c:v>
                </c:pt>
                <c:pt idx="6281">
                  <c:v>43.961951999999997</c:v>
                </c:pt>
                <c:pt idx="6282">
                  <c:v>43.968167999999999</c:v>
                </c:pt>
                <c:pt idx="6283">
                  <c:v>43.974333000000001</c:v>
                </c:pt>
                <c:pt idx="6284">
                  <c:v>43.980559999999997</c:v>
                </c:pt>
                <c:pt idx="6285">
                  <c:v>43.986888999999998</c:v>
                </c:pt>
                <c:pt idx="6286">
                  <c:v>43.993195999999998</c:v>
                </c:pt>
                <c:pt idx="6287">
                  <c:v>43.999428999999999</c:v>
                </c:pt>
                <c:pt idx="6288">
                  <c:v>44.005712000000003</c:v>
                </c:pt>
                <c:pt idx="6289">
                  <c:v>44.012011999999999</c:v>
                </c:pt>
                <c:pt idx="6290">
                  <c:v>44.018320000000003</c:v>
                </c:pt>
                <c:pt idx="6291">
                  <c:v>44.024700000000003</c:v>
                </c:pt>
                <c:pt idx="6292">
                  <c:v>44.031042999999997</c:v>
                </c:pt>
                <c:pt idx="6293">
                  <c:v>44.037413999999998</c:v>
                </c:pt>
                <c:pt idx="6294">
                  <c:v>44.043844999999997</c:v>
                </c:pt>
                <c:pt idx="6295">
                  <c:v>44.050280999999998</c:v>
                </c:pt>
                <c:pt idx="6296">
                  <c:v>44.05677</c:v>
                </c:pt>
                <c:pt idx="6297">
                  <c:v>44.063229</c:v>
                </c:pt>
                <c:pt idx="6298">
                  <c:v>44.069737000000003</c:v>
                </c:pt>
                <c:pt idx="6299">
                  <c:v>44.076290999999998</c:v>
                </c:pt>
                <c:pt idx="6300">
                  <c:v>44.082833000000001</c:v>
                </c:pt>
                <c:pt idx="6301">
                  <c:v>44.089261999999998</c:v>
                </c:pt>
                <c:pt idx="6302">
                  <c:v>44.096682999999999</c:v>
                </c:pt>
                <c:pt idx="6303">
                  <c:v>44.103298000000002</c:v>
                </c:pt>
                <c:pt idx="6304">
                  <c:v>44.109887000000001</c:v>
                </c:pt>
                <c:pt idx="6305">
                  <c:v>44.116478999999998</c:v>
                </c:pt>
                <c:pt idx="6306">
                  <c:v>44.123005999999997</c:v>
                </c:pt>
                <c:pt idx="6307">
                  <c:v>44.129477000000001</c:v>
                </c:pt>
                <c:pt idx="6308">
                  <c:v>44.136082999999999</c:v>
                </c:pt>
                <c:pt idx="6309">
                  <c:v>44.142687000000002</c:v>
                </c:pt>
                <c:pt idx="6310">
                  <c:v>44.149349999999998</c:v>
                </c:pt>
                <c:pt idx="6311">
                  <c:v>44.155904</c:v>
                </c:pt>
                <c:pt idx="6312">
                  <c:v>44.162599999999998</c:v>
                </c:pt>
                <c:pt idx="6313">
                  <c:v>44.169150000000002</c:v>
                </c:pt>
                <c:pt idx="6314">
                  <c:v>44.175739</c:v>
                </c:pt>
                <c:pt idx="6315">
                  <c:v>44.182389000000001</c:v>
                </c:pt>
                <c:pt idx="6316">
                  <c:v>44.188918999999999</c:v>
                </c:pt>
                <c:pt idx="6317">
                  <c:v>44.195582999999999</c:v>
                </c:pt>
                <c:pt idx="6318">
                  <c:v>44.202084999999997</c:v>
                </c:pt>
                <c:pt idx="6319">
                  <c:v>44.208756000000001</c:v>
                </c:pt>
                <c:pt idx="6320">
                  <c:v>44.215339</c:v>
                </c:pt>
                <c:pt idx="6321">
                  <c:v>44.221992</c:v>
                </c:pt>
                <c:pt idx="6322">
                  <c:v>44.228664000000002</c:v>
                </c:pt>
                <c:pt idx="6323">
                  <c:v>44.235348000000002</c:v>
                </c:pt>
                <c:pt idx="6324">
                  <c:v>44.241981000000003</c:v>
                </c:pt>
                <c:pt idx="6325">
                  <c:v>44.248685000000002</c:v>
                </c:pt>
                <c:pt idx="6326">
                  <c:v>44.255355999999999</c:v>
                </c:pt>
                <c:pt idx="6327">
                  <c:v>44.262053999999999</c:v>
                </c:pt>
                <c:pt idx="6328">
                  <c:v>44.268787000000003</c:v>
                </c:pt>
                <c:pt idx="6329">
                  <c:v>44.275503999999998</c:v>
                </c:pt>
                <c:pt idx="6330">
                  <c:v>44.282271000000001</c:v>
                </c:pt>
                <c:pt idx="6331">
                  <c:v>44.288927000000001</c:v>
                </c:pt>
                <c:pt idx="6332">
                  <c:v>44.295693999999997</c:v>
                </c:pt>
                <c:pt idx="6333">
                  <c:v>44.302331000000002</c:v>
                </c:pt>
                <c:pt idx="6334">
                  <c:v>44.309029000000002</c:v>
                </c:pt>
                <c:pt idx="6335">
                  <c:v>44.315823000000002</c:v>
                </c:pt>
                <c:pt idx="6336">
                  <c:v>44.322512000000003</c:v>
                </c:pt>
                <c:pt idx="6337">
                  <c:v>44.329234999999997</c:v>
                </c:pt>
                <c:pt idx="6338">
                  <c:v>44.336013999999999</c:v>
                </c:pt>
                <c:pt idx="6339">
                  <c:v>44.342770999999999</c:v>
                </c:pt>
                <c:pt idx="6340">
                  <c:v>44.349448000000002</c:v>
                </c:pt>
                <c:pt idx="6341">
                  <c:v>44.356304000000002</c:v>
                </c:pt>
                <c:pt idx="6342">
                  <c:v>44.363087</c:v>
                </c:pt>
                <c:pt idx="6343">
                  <c:v>44.369796000000001</c:v>
                </c:pt>
                <c:pt idx="6344">
                  <c:v>44.376643999999999</c:v>
                </c:pt>
                <c:pt idx="6345">
                  <c:v>44.383406000000001</c:v>
                </c:pt>
                <c:pt idx="6346">
                  <c:v>44.390287000000001</c:v>
                </c:pt>
                <c:pt idx="6347">
                  <c:v>44.396998000000004</c:v>
                </c:pt>
                <c:pt idx="6348">
                  <c:v>44.403776999999998</c:v>
                </c:pt>
                <c:pt idx="6349">
                  <c:v>44.410535000000003</c:v>
                </c:pt>
                <c:pt idx="6350">
                  <c:v>44.417256000000002</c:v>
                </c:pt>
                <c:pt idx="6351">
                  <c:v>44.423948000000003</c:v>
                </c:pt>
                <c:pt idx="6352">
                  <c:v>44.430638999999999</c:v>
                </c:pt>
                <c:pt idx="6353">
                  <c:v>44.437375000000003</c:v>
                </c:pt>
                <c:pt idx="6354">
                  <c:v>44.444091</c:v>
                </c:pt>
                <c:pt idx="6355">
                  <c:v>44.450893999999998</c:v>
                </c:pt>
                <c:pt idx="6356">
                  <c:v>44.457636999999998</c:v>
                </c:pt>
                <c:pt idx="6357">
                  <c:v>44.464418999999999</c:v>
                </c:pt>
                <c:pt idx="6358">
                  <c:v>44.471290000000003</c:v>
                </c:pt>
                <c:pt idx="6359">
                  <c:v>44.478093999999999</c:v>
                </c:pt>
                <c:pt idx="6360">
                  <c:v>44.484839000000001</c:v>
                </c:pt>
                <c:pt idx="6361">
                  <c:v>44.491517000000002</c:v>
                </c:pt>
                <c:pt idx="6362">
                  <c:v>44.498159999999999</c:v>
                </c:pt>
                <c:pt idx="6363">
                  <c:v>44.504995999999998</c:v>
                </c:pt>
                <c:pt idx="6364">
                  <c:v>44.511716999999997</c:v>
                </c:pt>
                <c:pt idx="6365">
                  <c:v>44.518504</c:v>
                </c:pt>
                <c:pt idx="6366">
                  <c:v>44.525278999999998</c:v>
                </c:pt>
                <c:pt idx="6367">
                  <c:v>44.532110000000003</c:v>
                </c:pt>
                <c:pt idx="6368">
                  <c:v>44.538873000000002</c:v>
                </c:pt>
                <c:pt idx="6369">
                  <c:v>44.5456</c:v>
                </c:pt>
                <c:pt idx="6370">
                  <c:v>44.552394</c:v>
                </c:pt>
                <c:pt idx="6371">
                  <c:v>44.559235000000001</c:v>
                </c:pt>
                <c:pt idx="6372">
                  <c:v>44.566125</c:v>
                </c:pt>
                <c:pt idx="6373">
                  <c:v>44.572915000000002</c:v>
                </c:pt>
                <c:pt idx="6374">
                  <c:v>44.579751999999999</c:v>
                </c:pt>
                <c:pt idx="6375">
                  <c:v>44.586624999999998</c:v>
                </c:pt>
                <c:pt idx="6376">
                  <c:v>44.593423000000001</c:v>
                </c:pt>
                <c:pt idx="6377">
                  <c:v>44.600267000000002</c:v>
                </c:pt>
                <c:pt idx="6378">
                  <c:v>44.607028999999997</c:v>
                </c:pt>
                <c:pt idx="6379">
                  <c:v>44.613919000000003</c:v>
                </c:pt>
                <c:pt idx="6380">
                  <c:v>44.620752000000003</c:v>
                </c:pt>
                <c:pt idx="6381">
                  <c:v>44.627558000000001</c:v>
                </c:pt>
                <c:pt idx="6382">
                  <c:v>44.634410000000003</c:v>
                </c:pt>
                <c:pt idx="6383">
                  <c:v>44.641125000000002</c:v>
                </c:pt>
                <c:pt idx="6384">
                  <c:v>44.647908000000001</c:v>
                </c:pt>
                <c:pt idx="6385">
                  <c:v>44.654707999999999</c:v>
                </c:pt>
                <c:pt idx="6386">
                  <c:v>44.661580999999998</c:v>
                </c:pt>
                <c:pt idx="6387">
                  <c:v>44.668402</c:v>
                </c:pt>
                <c:pt idx="6388">
                  <c:v>44.675246000000001</c:v>
                </c:pt>
                <c:pt idx="6389">
                  <c:v>44.683003999999997</c:v>
                </c:pt>
                <c:pt idx="6390">
                  <c:v>44.689765000000001</c:v>
                </c:pt>
                <c:pt idx="6391">
                  <c:v>44.696576999999998</c:v>
                </c:pt>
                <c:pt idx="6392">
                  <c:v>44.703462000000002</c:v>
                </c:pt>
                <c:pt idx="6393">
                  <c:v>44.710317000000003</c:v>
                </c:pt>
                <c:pt idx="6394">
                  <c:v>44.717117000000002</c:v>
                </c:pt>
                <c:pt idx="6395">
                  <c:v>44.723852000000001</c:v>
                </c:pt>
                <c:pt idx="6396">
                  <c:v>44.730690000000003</c:v>
                </c:pt>
                <c:pt idx="6397">
                  <c:v>44.737473000000001</c:v>
                </c:pt>
                <c:pt idx="6398">
                  <c:v>44.744307999999997</c:v>
                </c:pt>
                <c:pt idx="6399">
                  <c:v>44.751097999999999</c:v>
                </c:pt>
                <c:pt idx="6400">
                  <c:v>44.757962999999997</c:v>
                </c:pt>
                <c:pt idx="6401">
                  <c:v>44.765773000000003</c:v>
                </c:pt>
                <c:pt idx="6402">
                  <c:v>44.772646000000002</c:v>
                </c:pt>
                <c:pt idx="6403">
                  <c:v>44.779510000000002</c:v>
                </c:pt>
                <c:pt idx="6404">
                  <c:v>44.786377000000002</c:v>
                </c:pt>
                <c:pt idx="6405">
                  <c:v>44.793188000000001</c:v>
                </c:pt>
                <c:pt idx="6406">
                  <c:v>44.800071000000003</c:v>
                </c:pt>
                <c:pt idx="6407">
                  <c:v>44.806792000000002</c:v>
                </c:pt>
                <c:pt idx="6408">
                  <c:v>44.813692000000003</c:v>
                </c:pt>
                <c:pt idx="6409">
                  <c:v>44.820413000000002</c:v>
                </c:pt>
                <c:pt idx="6410">
                  <c:v>44.827204000000002</c:v>
                </c:pt>
                <c:pt idx="6411">
                  <c:v>44.833984000000001</c:v>
                </c:pt>
                <c:pt idx="6412">
                  <c:v>44.84084</c:v>
                </c:pt>
                <c:pt idx="6413">
                  <c:v>44.847675000000002</c:v>
                </c:pt>
                <c:pt idx="6414">
                  <c:v>44.854478999999998</c:v>
                </c:pt>
                <c:pt idx="6415">
                  <c:v>44.861350000000002</c:v>
                </c:pt>
                <c:pt idx="6416">
                  <c:v>44.868206000000001</c:v>
                </c:pt>
                <c:pt idx="6417">
                  <c:v>44.874946000000001</c:v>
                </c:pt>
                <c:pt idx="6418">
                  <c:v>44.881827000000001</c:v>
                </c:pt>
                <c:pt idx="6419">
                  <c:v>44.888646000000001</c:v>
                </c:pt>
                <c:pt idx="6420">
                  <c:v>44.895389999999999</c:v>
                </c:pt>
                <c:pt idx="6421">
                  <c:v>44.902093999999998</c:v>
                </c:pt>
                <c:pt idx="6422">
                  <c:v>44.908842</c:v>
                </c:pt>
                <c:pt idx="6423">
                  <c:v>44.915654000000004</c:v>
                </c:pt>
                <c:pt idx="6424">
                  <c:v>44.922351999999997</c:v>
                </c:pt>
                <c:pt idx="6425">
                  <c:v>44.930005999999999</c:v>
                </c:pt>
                <c:pt idx="6426">
                  <c:v>44.936793999999999</c:v>
                </c:pt>
                <c:pt idx="6427">
                  <c:v>44.943570999999999</c:v>
                </c:pt>
                <c:pt idx="6428">
                  <c:v>44.950321000000002</c:v>
                </c:pt>
                <c:pt idx="6429">
                  <c:v>44.956892000000003</c:v>
                </c:pt>
                <c:pt idx="6430">
                  <c:v>44.963729000000001</c:v>
                </c:pt>
                <c:pt idx="6431">
                  <c:v>44.970475</c:v>
                </c:pt>
                <c:pt idx="6432">
                  <c:v>44.977156000000001</c:v>
                </c:pt>
                <c:pt idx="6433">
                  <c:v>44.983994000000003</c:v>
                </c:pt>
                <c:pt idx="6434">
                  <c:v>44.990723000000003</c:v>
                </c:pt>
                <c:pt idx="6435">
                  <c:v>44.997421000000003</c:v>
                </c:pt>
                <c:pt idx="6436">
                  <c:v>45.004027000000001</c:v>
                </c:pt>
                <c:pt idx="6437">
                  <c:v>45.010568999999997</c:v>
                </c:pt>
                <c:pt idx="6438">
                  <c:v>45.017164999999999</c:v>
                </c:pt>
                <c:pt idx="6439">
                  <c:v>45.023836000000003</c:v>
                </c:pt>
                <c:pt idx="6440">
                  <c:v>45.030445999999998</c:v>
                </c:pt>
                <c:pt idx="6441">
                  <c:v>45.037174999999998</c:v>
                </c:pt>
                <c:pt idx="6442">
                  <c:v>45.043813</c:v>
                </c:pt>
                <c:pt idx="6443">
                  <c:v>45.050440000000002</c:v>
                </c:pt>
                <c:pt idx="6444">
                  <c:v>45.057051999999999</c:v>
                </c:pt>
                <c:pt idx="6445">
                  <c:v>45.063704000000001</c:v>
                </c:pt>
                <c:pt idx="6446">
                  <c:v>45.070312999999999</c:v>
                </c:pt>
                <c:pt idx="6447">
                  <c:v>45.076984000000003</c:v>
                </c:pt>
                <c:pt idx="6448">
                  <c:v>45.083714999999998</c:v>
                </c:pt>
                <c:pt idx="6449">
                  <c:v>45.090193999999997</c:v>
                </c:pt>
                <c:pt idx="6450">
                  <c:v>45.096789999999999</c:v>
                </c:pt>
                <c:pt idx="6451">
                  <c:v>45.103354000000003</c:v>
                </c:pt>
                <c:pt idx="6452">
                  <c:v>45.109917000000003</c:v>
                </c:pt>
                <c:pt idx="6453">
                  <c:v>45.116599999999998</c:v>
                </c:pt>
                <c:pt idx="6454">
                  <c:v>45.123175000000003</c:v>
                </c:pt>
                <c:pt idx="6455">
                  <c:v>45.129792000000002</c:v>
                </c:pt>
                <c:pt idx="6456">
                  <c:v>45.136387999999997</c:v>
                </c:pt>
                <c:pt idx="6457">
                  <c:v>45.143096</c:v>
                </c:pt>
                <c:pt idx="6458">
                  <c:v>45.149715</c:v>
                </c:pt>
                <c:pt idx="6459">
                  <c:v>45.15625</c:v>
                </c:pt>
                <c:pt idx="6460">
                  <c:v>45.162773000000001</c:v>
                </c:pt>
                <c:pt idx="6461">
                  <c:v>45.169269</c:v>
                </c:pt>
                <c:pt idx="6462">
                  <c:v>45.175809000000001</c:v>
                </c:pt>
                <c:pt idx="6463">
                  <c:v>45.182389999999998</c:v>
                </c:pt>
                <c:pt idx="6464">
                  <c:v>45.188955999999997</c:v>
                </c:pt>
                <c:pt idx="6465">
                  <c:v>45.195492000000002</c:v>
                </c:pt>
                <c:pt idx="6466">
                  <c:v>45.202013000000001</c:v>
                </c:pt>
                <c:pt idx="6467">
                  <c:v>45.208534</c:v>
                </c:pt>
                <c:pt idx="6468">
                  <c:v>45.215102000000002</c:v>
                </c:pt>
                <c:pt idx="6469">
                  <c:v>45.221572999999999</c:v>
                </c:pt>
                <c:pt idx="6470">
                  <c:v>45.228088</c:v>
                </c:pt>
                <c:pt idx="6471">
                  <c:v>45.234614999999998</c:v>
                </c:pt>
                <c:pt idx="6472">
                  <c:v>45.241052000000003</c:v>
                </c:pt>
                <c:pt idx="6473">
                  <c:v>45.247495999999998</c:v>
                </c:pt>
                <c:pt idx="6474">
                  <c:v>45.253993999999999</c:v>
                </c:pt>
                <c:pt idx="6475">
                  <c:v>45.260511000000001</c:v>
                </c:pt>
                <c:pt idx="6476">
                  <c:v>45.266896000000003</c:v>
                </c:pt>
                <c:pt idx="6477">
                  <c:v>45.273387999999997</c:v>
                </c:pt>
                <c:pt idx="6478">
                  <c:v>45.279800000000002</c:v>
                </c:pt>
                <c:pt idx="6479">
                  <c:v>45.286206999999997</c:v>
                </c:pt>
                <c:pt idx="6480">
                  <c:v>45.292620999999997</c:v>
                </c:pt>
                <c:pt idx="6481">
                  <c:v>45.299002000000002</c:v>
                </c:pt>
                <c:pt idx="6482">
                  <c:v>45.305359000000003</c:v>
                </c:pt>
                <c:pt idx="6483">
                  <c:v>45.311821000000002</c:v>
                </c:pt>
                <c:pt idx="6484">
                  <c:v>45.318235999999999</c:v>
                </c:pt>
                <c:pt idx="6485">
                  <c:v>45.324652</c:v>
                </c:pt>
                <c:pt idx="6486">
                  <c:v>45.330984000000001</c:v>
                </c:pt>
                <c:pt idx="6487">
                  <c:v>45.337355000000002</c:v>
                </c:pt>
                <c:pt idx="6488">
                  <c:v>45.343688</c:v>
                </c:pt>
                <c:pt idx="6489">
                  <c:v>45.349936</c:v>
                </c:pt>
                <c:pt idx="6490">
                  <c:v>45.356245999999999</c:v>
                </c:pt>
                <c:pt idx="6491">
                  <c:v>45.362549999999999</c:v>
                </c:pt>
                <c:pt idx="6492">
                  <c:v>45.368862999999997</c:v>
                </c:pt>
                <c:pt idx="6493">
                  <c:v>45.375171000000002</c:v>
                </c:pt>
                <c:pt idx="6494">
                  <c:v>45.381495999999999</c:v>
                </c:pt>
                <c:pt idx="6495">
                  <c:v>45.387832000000003</c:v>
                </c:pt>
                <c:pt idx="6496">
                  <c:v>45.394235999999999</c:v>
                </c:pt>
                <c:pt idx="6497">
                  <c:v>45.400561000000003</c:v>
                </c:pt>
                <c:pt idx="6498">
                  <c:v>45.406871000000002</c:v>
                </c:pt>
                <c:pt idx="6499">
                  <c:v>45.413128999999998</c:v>
                </c:pt>
                <c:pt idx="6500">
                  <c:v>45.419474999999998</c:v>
                </c:pt>
                <c:pt idx="6501">
                  <c:v>45.425714999999997</c:v>
                </c:pt>
                <c:pt idx="6502">
                  <c:v>45.432012999999998</c:v>
                </c:pt>
                <c:pt idx="6503">
                  <c:v>45.438358999999998</c:v>
                </c:pt>
                <c:pt idx="6504">
                  <c:v>45.444665000000001</c:v>
                </c:pt>
                <c:pt idx="6505">
                  <c:v>45.450955</c:v>
                </c:pt>
                <c:pt idx="6506">
                  <c:v>45.457309000000002</c:v>
                </c:pt>
                <c:pt idx="6507">
                  <c:v>45.463583999999997</c:v>
                </c:pt>
                <c:pt idx="6508">
                  <c:v>45.469903000000002</c:v>
                </c:pt>
                <c:pt idx="6509">
                  <c:v>45.476227000000002</c:v>
                </c:pt>
                <c:pt idx="6510">
                  <c:v>45.482517000000001</c:v>
                </c:pt>
                <c:pt idx="6511">
                  <c:v>45.488743999999997</c:v>
                </c:pt>
                <c:pt idx="6512">
                  <c:v>45.49503</c:v>
                </c:pt>
                <c:pt idx="6513">
                  <c:v>45.501325000000001</c:v>
                </c:pt>
                <c:pt idx="6514">
                  <c:v>45.507508999999999</c:v>
                </c:pt>
                <c:pt idx="6515">
                  <c:v>45.513745999999998</c:v>
                </c:pt>
                <c:pt idx="6516">
                  <c:v>45.520012999999999</c:v>
                </c:pt>
                <c:pt idx="6517">
                  <c:v>45.526223000000002</c:v>
                </c:pt>
                <c:pt idx="6518">
                  <c:v>45.532380000000003</c:v>
                </c:pt>
                <c:pt idx="6519">
                  <c:v>45.538530000000002</c:v>
                </c:pt>
                <c:pt idx="6520">
                  <c:v>45.544666999999997</c:v>
                </c:pt>
                <c:pt idx="6521">
                  <c:v>45.550795999999998</c:v>
                </c:pt>
                <c:pt idx="6522">
                  <c:v>45.556921000000003</c:v>
                </c:pt>
                <c:pt idx="6523">
                  <c:v>45.563028000000003</c:v>
                </c:pt>
                <c:pt idx="6524">
                  <c:v>45.569116999999999</c:v>
                </c:pt>
                <c:pt idx="6525">
                  <c:v>45.575187999999997</c:v>
                </c:pt>
                <c:pt idx="6526">
                  <c:v>45.581297999999997</c:v>
                </c:pt>
                <c:pt idx="6527">
                  <c:v>45.587380000000003</c:v>
                </c:pt>
                <c:pt idx="6528">
                  <c:v>45.593434000000002</c:v>
                </c:pt>
                <c:pt idx="6529">
                  <c:v>45.599435999999997</c:v>
                </c:pt>
                <c:pt idx="6530">
                  <c:v>45.605459000000003</c:v>
                </c:pt>
                <c:pt idx="6531">
                  <c:v>45.611496000000002</c:v>
                </c:pt>
                <c:pt idx="6532">
                  <c:v>45.617547999999999</c:v>
                </c:pt>
                <c:pt idx="6533">
                  <c:v>45.623604999999998</c:v>
                </c:pt>
                <c:pt idx="6534">
                  <c:v>45.629652999999998</c:v>
                </c:pt>
                <c:pt idx="6535">
                  <c:v>45.635736000000001</c:v>
                </c:pt>
                <c:pt idx="6536">
                  <c:v>45.641787999999998</c:v>
                </c:pt>
                <c:pt idx="6537">
                  <c:v>45.647829999999999</c:v>
                </c:pt>
                <c:pt idx="6538">
                  <c:v>45.653896000000003</c:v>
                </c:pt>
                <c:pt idx="6539">
                  <c:v>45.660026999999999</c:v>
                </c:pt>
                <c:pt idx="6540">
                  <c:v>45.666128</c:v>
                </c:pt>
                <c:pt idx="6541">
                  <c:v>45.672186000000004</c:v>
                </c:pt>
                <c:pt idx="6542">
                  <c:v>45.679090000000002</c:v>
                </c:pt>
                <c:pt idx="6543">
                  <c:v>45.68524</c:v>
                </c:pt>
                <c:pt idx="6544">
                  <c:v>45.691498000000003</c:v>
                </c:pt>
                <c:pt idx="6545">
                  <c:v>45.697723000000003</c:v>
                </c:pt>
                <c:pt idx="6546">
                  <c:v>45.703957000000003</c:v>
                </c:pt>
                <c:pt idx="6547">
                  <c:v>45.710270999999999</c:v>
                </c:pt>
                <c:pt idx="6548">
                  <c:v>45.716529999999999</c:v>
                </c:pt>
                <c:pt idx="6549">
                  <c:v>45.722845999999997</c:v>
                </c:pt>
                <c:pt idx="6550">
                  <c:v>45.729159000000003</c:v>
                </c:pt>
                <c:pt idx="6551">
                  <c:v>45.735576000000002</c:v>
                </c:pt>
                <c:pt idx="6552">
                  <c:v>45.741967000000002</c:v>
                </c:pt>
                <c:pt idx="6553">
                  <c:v>45.748368999999997</c:v>
                </c:pt>
                <c:pt idx="6554">
                  <c:v>45.754753000000001</c:v>
                </c:pt>
                <c:pt idx="6555">
                  <c:v>45.761212999999998</c:v>
                </c:pt>
                <c:pt idx="6556">
                  <c:v>45.76773</c:v>
                </c:pt>
                <c:pt idx="6557">
                  <c:v>45.774231999999998</c:v>
                </c:pt>
                <c:pt idx="6558">
                  <c:v>45.780759000000003</c:v>
                </c:pt>
                <c:pt idx="6559">
                  <c:v>45.787255000000002</c:v>
                </c:pt>
                <c:pt idx="6560">
                  <c:v>45.793753000000002</c:v>
                </c:pt>
                <c:pt idx="6561">
                  <c:v>45.800333999999999</c:v>
                </c:pt>
                <c:pt idx="6562">
                  <c:v>45.806916999999999</c:v>
                </c:pt>
                <c:pt idx="6563">
                  <c:v>45.813493999999999</c:v>
                </c:pt>
                <c:pt idx="6564">
                  <c:v>45.819949000000001</c:v>
                </c:pt>
                <c:pt idx="6565">
                  <c:v>45.826464999999999</c:v>
                </c:pt>
                <c:pt idx="6566">
                  <c:v>45.832966999999996</c:v>
                </c:pt>
                <c:pt idx="6567">
                  <c:v>45.839550000000003</c:v>
                </c:pt>
                <c:pt idx="6568">
                  <c:v>45.846952999999999</c:v>
                </c:pt>
                <c:pt idx="6569">
                  <c:v>45.853569</c:v>
                </c:pt>
                <c:pt idx="6570">
                  <c:v>45.860165000000002</c:v>
                </c:pt>
                <c:pt idx="6571">
                  <c:v>45.866646000000003</c:v>
                </c:pt>
                <c:pt idx="6572">
                  <c:v>45.873348999999997</c:v>
                </c:pt>
                <c:pt idx="6573">
                  <c:v>45.879907000000003</c:v>
                </c:pt>
                <c:pt idx="6574">
                  <c:v>45.886411000000003</c:v>
                </c:pt>
                <c:pt idx="6575">
                  <c:v>45.892961</c:v>
                </c:pt>
                <c:pt idx="6576">
                  <c:v>45.899597999999997</c:v>
                </c:pt>
                <c:pt idx="6577">
                  <c:v>45.906274000000003</c:v>
                </c:pt>
                <c:pt idx="6578">
                  <c:v>45.912985999999997</c:v>
                </c:pt>
                <c:pt idx="6579">
                  <c:v>45.919542</c:v>
                </c:pt>
                <c:pt idx="6580">
                  <c:v>45.926217000000001</c:v>
                </c:pt>
                <c:pt idx="6581">
                  <c:v>45.932870999999999</c:v>
                </c:pt>
                <c:pt idx="6582">
                  <c:v>45.939455000000002</c:v>
                </c:pt>
                <c:pt idx="6583">
                  <c:v>45.946021999999999</c:v>
                </c:pt>
                <c:pt idx="6584">
                  <c:v>45.952739999999999</c:v>
                </c:pt>
                <c:pt idx="6585">
                  <c:v>45.959530000000001</c:v>
                </c:pt>
                <c:pt idx="6586">
                  <c:v>45.966248999999998</c:v>
                </c:pt>
                <c:pt idx="6587">
                  <c:v>45.972959000000003</c:v>
                </c:pt>
                <c:pt idx="6588">
                  <c:v>45.979610999999998</c:v>
                </c:pt>
                <c:pt idx="6589">
                  <c:v>45.986454999999999</c:v>
                </c:pt>
                <c:pt idx="6590">
                  <c:v>45.993091999999997</c:v>
                </c:pt>
                <c:pt idx="6591">
                  <c:v>45.999811000000001</c:v>
                </c:pt>
                <c:pt idx="6592">
                  <c:v>46.006565000000002</c:v>
                </c:pt>
                <c:pt idx="6593">
                  <c:v>46.013289999999998</c:v>
                </c:pt>
                <c:pt idx="6594">
                  <c:v>46.020052999999997</c:v>
                </c:pt>
                <c:pt idx="6595">
                  <c:v>46.026774000000003</c:v>
                </c:pt>
                <c:pt idx="6596">
                  <c:v>46.033428000000001</c:v>
                </c:pt>
                <c:pt idx="6597">
                  <c:v>46.040140000000001</c:v>
                </c:pt>
                <c:pt idx="6598">
                  <c:v>46.046847</c:v>
                </c:pt>
                <c:pt idx="6599">
                  <c:v>46.053569000000003</c:v>
                </c:pt>
                <c:pt idx="6600">
                  <c:v>46.060332000000002</c:v>
                </c:pt>
                <c:pt idx="6601">
                  <c:v>46.067064999999999</c:v>
                </c:pt>
                <c:pt idx="6602">
                  <c:v>46.073819</c:v>
                </c:pt>
                <c:pt idx="6603">
                  <c:v>46.080641999999997</c:v>
                </c:pt>
                <c:pt idx="6604">
                  <c:v>46.087482000000001</c:v>
                </c:pt>
                <c:pt idx="6605">
                  <c:v>46.09422</c:v>
                </c:pt>
                <c:pt idx="6606">
                  <c:v>46.100917000000003</c:v>
                </c:pt>
                <c:pt idx="6607">
                  <c:v>46.107719000000003</c:v>
                </c:pt>
                <c:pt idx="6608">
                  <c:v>46.114455</c:v>
                </c:pt>
                <c:pt idx="6609">
                  <c:v>46.121209</c:v>
                </c:pt>
                <c:pt idx="6610">
                  <c:v>46.127988000000002</c:v>
                </c:pt>
                <c:pt idx="6611">
                  <c:v>46.134697000000003</c:v>
                </c:pt>
                <c:pt idx="6612">
                  <c:v>46.141421999999999</c:v>
                </c:pt>
                <c:pt idx="6613">
                  <c:v>46.14819</c:v>
                </c:pt>
                <c:pt idx="6614">
                  <c:v>46.154901000000002</c:v>
                </c:pt>
                <c:pt idx="6615">
                  <c:v>46.161608999999999</c:v>
                </c:pt>
                <c:pt idx="6616">
                  <c:v>46.168399000000001</c:v>
                </c:pt>
                <c:pt idx="6617">
                  <c:v>46.175185999999997</c:v>
                </c:pt>
                <c:pt idx="6618">
                  <c:v>46.181986000000002</c:v>
                </c:pt>
                <c:pt idx="6619">
                  <c:v>46.188653000000002</c:v>
                </c:pt>
                <c:pt idx="6620">
                  <c:v>46.195456999999998</c:v>
                </c:pt>
                <c:pt idx="6621">
                  <c:v>46.202201000000002</c:v>
                </c:pt>
                <c:pt idx="6622">
                  <c:v>46.208907000000004</c:v>
                </c:pt>
                <c:pt idx="6623">
                  <c:v>46.215604999999996</c:v>
                </c:pt>
                <c:pt idx="6624">
                  <c:v>46.222296999999998</c:v>
                </c:pt>
                <c:pt idx="6625">
                  <c:v>46.229022000000001</c:v>
                </c:pt>
                <c:pt idx="6626">
                  <c:v>46.235737999999998</c:v>
                </c:pt>
                <c:pt idx="6627">
                  <c:v>46.242429999999999</c:v>
                </c:pt>
                <c:pt idx="6628">
                  <c:v>46.249065000000002</c:v>
                </c:pt>
                <c:pt idx="6629">
                  <c:v>46.255721999999999</c:v>
                </c:pt>
                <c:pt idx="6630">
                  <c:v>46.262413000000002</c:v>
                </c:pt>
                <c:pt idx="6631">
                  <c:v>46.269098999999997</c:v>
                </c:pt>
                <c:pt idx="6632">
                  <c:v>46.275761000000003</c:v>
                </c:pt>
                <c:pt idx="6633">
                  <c:v>46.282406999999999</c:v>
                </c:pt>
                <c:pt idx="6634">
                  <c:v>46.288998999999997</c:v>
                </c:pt>
                <c:pt idx="6635">
                  <c:v>46.295586</c:v>
                </c:pt>
                <c:pt idx="6636">
                  <c:v>46.302218000000003</c:v>
                </c:pt>
                <c:pt idx="6637">
                  <c:v>46.308776000000002</c:v>
                </c:pt>
                <c:pt idx="6638">
                  <c:v>46.315249000000001</c:v>
                </c:pt>
                <c:pt idx="6639">
                  <c:v>46.321759</c:v>
                </c:pt>
                <c:pt idx="6640">
                  <c:v>46.328220000000002</c:v>
                </c:pt>
                <c:pt idx="6641">
                  <c:v>46.334721999999999</c:v>
                </c:pt>
                <c:pt idx="6642">
                  <c:v>46.341104999999999</c:v>
                </c:pt>
                <c:pt idx="6643">
                  <c:v>46.347535999999998</c:v>
                </c:pt>
                <c:pt idx="6644">
                  <c:v>46.353897000000003</c:v>
                </c:pt>
                <c:pt idx="6645">
                  <c:v>46.360298999999998</c:v>
                </c:pt>
                <c:pt idx="6646">
                  <c:v>46.366703000000001</c:v>
                </c:pt>
                <c:pt idx="6647">
                  <c:v>46.373106999999997</c:v>
                </c:pt>
                <c:pt idx="6648">
                  <c:v>46.379438</c:v>
                </c:pt>
                <c:pt idx="6649">
                  <c:v>46.385755000000003</c:v>
                </c:pt>
                <c:pt idx="6650">
                  <c:v>46.392090000000003</c:v>
                </c:pt>
                <c:pt idx="6651">
                  <c:v>46.398415</c:v>
                </c:pt>
                <c:pt idx="6652">
                  <c:v>46.404730000000001</c:v>
                </c:pt>
                <c:pt idx="6653">
                  <c:v>46.410975999999998</c:v>
                </c:pt>
                <c:pt idx="6654">
                  <c:v>46.417259000000001</c:v>
                </c:pt>
                <c:pt idx="6655">
                  <c:v>46.423549000000001</c:v>
                </c:pt>
                <c:pt idx="6656">
                  <c:v>46.429828000000001</c:v>
                </c:pt>
                <c:pt idx="6657">
                  <c:v>46.436107</c:v>
                </c:pt>
                <c:pt idx="6658">
                  <c:v>46.442326000000001</c:v>
                </c:pt>
                <c:pt idx="6659">
                  <c:v>46.448540000000001</c:v>
                </c:pt>
                <c:pt idx="6660">
                  <c:v>46.454785999999999</c:v>
                </c:pt>
                <c:pt idx="6661">
                  <c:v>46.461049000000003</c:v>
                </c:pt>
                <c:pt idx="6662">
                  <c:v>46.467305000000003</c:v>
                </c:pt>
                <c:pt idx="6663">
                  <c:v>46.473615000000002</c:v>
                </c:pt>
                <c:pt idx="6664">
                  <c:v>46.479861</c:v>
                </c:pt>
                <c:pt idx="6665">
                  <c:v>46.486122000000002</c:v>
                </c:pt>
                <c:pt idx="6666">
                  <c:v>46.492359</c:v>
                </c:pt>
                <c:pt idx="6667">
                  <c:v>46.498652999999997</c:v>
                </c:pt>
                <c:pt idx="6668">
                  <c:v>46.504874000000001</c:v>
                </c:pt>
                <c:pt idx="6669">
                  <c:v>46.511088000000001</c:v>
                </c:pt>
                <c:pt idx="6670">
                  <c:v>46.517344999999999</c:v>
                </c:pt>
                <c:pt idx="6671">
                  <c:v>46.523710999999999</c:v>
                </c:pt>
                <c:pt idx="6672">
                  <c:v>46.529981999999997</c:v>
                </c:pt>
                <c:pt idx="6673">
                  <c:v>46.536240999999997</c:v>
                </c:pt>
                <c:pt idx="6674">
                  <c:v>46.542479999999998</c:v>
                </c:pt>
                <c:pt idx="6675">
                  <c:v>46.548893</c:v>
                </c:pt>
                <c:pt idx="6676">
                  <c:v>46.555176000000003</c:v>
                </c:pt>
                <c:pt idx="6677">
                  <c:v>46.561447000000001</c:v>
                </c:pt>
                <c:pt idx="6678">
                  <c:v>46.567729999999997</c:v>
                </c:pt>
                <c:pt idx="6679">
                  <c:v>46.574088000000003</c:v>
                </c:pt>
                <c:pt idx="6680">
                  <c:v>46.580407000000001</c:v>
                </c:pt>
                <c:pt idx="6681">
                  <c:v>46.586754999999997</c:v>
                </c:pt>
                <c:pt idx="6682">
                  <c:v>46.593125999999998</c:v>
                </c:pt>
                <c:pt idx="6683">
                  <c:v>46.599426000000001</c:v>
                </c:pt>
                <c:pt idx="6684">
                  <c:v>46.605741000000002</c:v>
                </c:pt>
                <c:pt idx="6685">
                  <c:v>46.612102999999998</c:v>
                </c:pt>
                <c:pt idx="6686">
                  <c:v>46.618436000000003</c:v>
                </c:pt>
                <c:pt idx="6687">
                  <c:v>46.624907</c:v>
                </c:pt>
                <c:pt idx="6688">
                  <c:v>46.631225999999998</c:v>
                </c:pt>
                <c:pt idx="6689">
                  <c:v>46.637602999999999</c:v>
                </c:pt>
                <c:pt idx="6690">
                  <c:v>46.644013000000001</c:v>
                </c:pt>
                <c:pt idx="6691">
                  <c:v>46.650354999999998</c:v>
                </c:pt>
                <c:pt idx="6692">
                  <c:v>46.656776000000001</c:v>
                </c:pt>
                <c:pt idx="6693">
                  <c:v>46.663220000000003</c:v>
                </c:pt>
                <c:pt idx="6694">
                  <c:v>46.669615999999998</c:v>
                </c:pt>
                <c:pt idx="6695">
                  <c:v>46.676107000000002</c:v>
                </c:pt>
                <c:pt idx="6696">
                  <c:v>46.682645000000001</c:v>
                </c:pt>
                <c:pt idx="6697">
                  <c:v>46.689225999999998</c:v>
                </c:pt>
                <c:pt idx="6698">
                  <c:v>46.695653</c:v>
                </c:pt>
                <c:pt idx="6699">
                  <c:v>46.702120000000001</c:v>
                </c:pt>
                <c:pt idx="6700">
                  <c:v>46.708609000000003</c:v>
                </c:pt>
                <c:pt idx="6701">
                  <c:v>46.715018000000001</c:v>
                </c:pt>
                <c:pt idx="6702">
                  <c:v>46.721614000000002</c:v>
                </c:pt>
                <c:pt idx="6703">
                  <c:v>46.728132000000002</c:v>
                </c:pt>
                <c:pt idx="6704">
                  <c:v>46.734648999999997</c:v>
                </c:pt>
                <c:pt idx="6705">
                  <c:v>46.741207000000003</c:v>
                </c:pt>
                <c:pt idx="6706">
                  <c:v>46.747715999999997</c:v>
                </c:pt>
                <c:pt idx="6707">
                  <c:v>46.754195000000003</c:v>
                </c:pt>
                <c:pt idx="6708">
                  <c:v>46.760627999999997</c:v>
                </c:pt>
                <c:pt idx="6709">
                  <c:v>46.767291</c:v>
                </c:pt>
                <c:pt idx="6710">
                  <c:v>46.773870000000002</c:v>
                </c:pt>
                <c:pt idx="6711">
                  <c:v>46.780392999999997</c:v>
                </c:pt>
                <c:pt idx="6712">
                  <c:v>46.786945000000003</c:v>
                </c:pt>
                <c:pt idx="6713">
                  <c:v>46.793495</c:v>
                </c:pt>
                <c:pt idx="6714">
                  <c:v>46.800015999999999</c:v>
                </c:pt>
                <c:pt idx="6715">
                  <c:v>46.806646999999998</c:v>
                </c:pt>
                <c:pt idx="6716">
                  <c:v>46.813178000000001</c:v>
                </c:pt>
                <c:pt idx="6717">
                  <c:v>46.819783999999999</c:v>
                </c:pt>
                <c:pt idx="6718">
                  <c:v>46.826318000000001</c:v>
                </c:pt>
                <c:pt idx="6719">
                  <c:v>46.832842999999997</c:v>
                </c:pt>
                <c:pt idx="6720">
                  <c:v>46.839399</c:v>
                </c:pt>
                <c:pt idx="6721">
                  <c:v>46.845942999999998</c:v>
                </c:pt>
                <c:pt idx="6722">
                  <c:v>46.852497</c:v>
                </c:pt>
                <c:pt idx="6723">
                  <c:v>46.859059000000002</c:v>
                </c:pt>
                <c:pt idx="6724">
                  <c:v>46.865665999999997</c:v>
                </c:pt>
                <c:pt idx="6725">
                  <c:v>46.872385999999999</c:v>
                </c:pt>
                <c:pt idx="6726">
                  <c:v>46.879083999999999</c:v>
                </c:pt>
                <c:pt idx="6727">
                  <c:v>46.885682000000003</c:v>
                </c:pt>
                <c:pt idx="6728">
                  <c:v>46.892270000000003</c:v>
                </c:pt>
                <c:pt idx="6729">
                  <c:v>46.898831999999999</c:v>
                </c:pt>
                <c:pt idx="6730">
                  <c:v>46.905357000000002</c:v>
                </c:pt>
                <c:pt idx="6731">
                  <c:v>46.911963999999998</c:v>
                </c:pt>
                <c:pt idx="6732">
                  <c:v>46.918505000000003</c:v>
                </c:pt>
                <c:pt idx="6733">
                  <c:v>46.925108999999999</c:v>
                </c:pt>
                <c:pt idx="6734">
                  <c:v>46.931587</c:v>
                </c:pt>
                <c:pt idx="6735">
                  <c:v>46.938347</c:v>
                </c:pt>
                <c:pt idx="6736">
                  <c:v>46.944865999999998</c:v>
                </c:pt>
                <c:pt idx="6737">
                  <c:v>46.951504999999997</c:v>
                </c:pt>
                <c:pt idx="6738">
                  <c:v>46.958148999999999</c:v>
                </c:pt>
                <c:pt idx="6739">
                  <c:v>46.964834000000003</c:v>
                </c:pt>
                <c:pt idx="6740">
                  <c:v>46.971462000000002</c:v>
                </c:pt>
                <c:pt idx="6741">
                  <c:v>46.978189</c:v>
                </c:pt>
                <c:pt idx="6742">
                  <c:v>46.984845</c:v>
                </c:pt>
                <c:pt idx="6743">
                  <c:v>46.991522000000003</c:v>
                </c:pt>
                <c:pt idx="6744">
                  <c:v>46.998151</c:v>
                </c:pt>
                <c:pt idx="6745">
                  <c:v>47.004759999999997</c:v>
                </c:pt>
                <c:pt idx="6746">
                  <c:v>47.011409</c:v>
                </c:pt>
                <c:pt idx="6747">
                  <c:v>47.018031999999998</c:v>
                </c:pt>
                <c:pt idx="6748">
                  <c:v>47.024687</c:v>
                </c:pt>
                <c:pt idx="6749">
                  <c:v>47.031390999999999</c:v>
                </c:pt>
                <c:pt idx="6750">
                  <c:v>47.038103</c:v>
                </c:pt>
                <c:pt idx="6751">
                  <c:v>47.044741000000002</c:v>
                </c:pt>
                <c:pt idx="6752">
                  <c:v>47.051482</c:v>
                </c:pt>
                <c:pt idx="6753">
                  <c:v>47.058145000000003</c:v>
                </c:pt>
                <c:pt idx="6754">
                  <c:v>47.064931999999999</c:v>
                </c:pt>
                <c:pt idx="6755">
                  <c:v>47.071607</c:v>
                </c:pt>
                <c:pt idx="6756">
                  <c:v>47.078234999999999</c:v>
                </c:pt>
                <c:pt idx="6757">
                  <c:v>47.084932000000002</c:v>
                </c:pt>
                <c:pt idx="6758">
                  <c:v>47.09158</c:v>
                </c:pt>
                <c:pt idx="6759">
                  <c:v>47.098278000000001</c:v>
                </c:pt>
                <c:pt idx="6760">
                  <c:v>47.105066000000001</c:v>
                </c:pt>
                <c:pt idx="6761">
                  <c:v>47.111787</c:v>
                </c:pt>
                <c:pt idx="6762">
                  <c:v>47.118462000000001</c:v>
                </c:pt>
                <c:pt idx="6763">
                  <c:v>47.125248999999997</c:v>
                </c:pt>
                <c:pt idx="6764">
                  <c:v>47.131895</c:v>
                </c:pt>
                <c:pt idx="6765">
                  <c:v>47.138644999999997</c:v>
                </c:pt>
                <c:pt idx="6766">
                  <c:v>47.145381999999998</c:v>
                </c:pt>
                <c:pt idx="6767">
                  <c:v>47.152023999999997</c:v>
                </c:pt>
                <c:pt idx="6768">
                  <c:v>47.158762000000003</c:v>
                </c:pt>
                <c:pt idx="6769">
                  <c:v>47.165363999999997</c:v>
                </c:pt>
                <c:pt idx="6770">
                  <c:v>47.172091000000002</c:v>
                </c:pt>
                <c:pt idx="6771">
                  <c:v>47.178710000000002</c:v>
                </c:pt>
                <c:pt idx="6772">
                  <c:v>47.185392999999998</c:v>
                </c:pt>
                <c:pt idx="6773">
                  <c:v>47.192098999999999</c:v>
                </c:pt>
                <c:pt idx="6774">
                  <c:v>47.198872000000001</c:v>
                </c:pt>
                <c:pt idx="6775">
                  <c:v>47.205514000000001</c:v>
                </c:pt>
                <c:pt idx="6776">
                  <c:v>47.212254999999999</c:v>
                </c:pt>
                <c:pt idx="6777">
                  <c:v>47.218935000000002</c:v>
                </c:pt>
                <c:pt idx="6778">
                  <c:v>47.225630000000002</c:v>
                </c:pt>
                <c:pt idx="6779">
                  <c:v>47.232224000000002</c:v>
                </c:pt>
                <c:pt idx="6780">
                  <c:v>47.238930000000003</c:v>
                </c:pt>
                <c:pt idx="6781">
                  <c:v>47.245615999999998</c:v>
                </c:pt>
                <c:pt idx="6782">
                  <c:v>47.252237000000001</c:v>
                </c:pt>
                <c:pt idx="6783">
                  <c:v>47.258920000000003</c:v>
                </c:pt>
                <c:pt idx="6784">
                  <c:v>47.266376000000001</c:v>
                </c:pt>
                <c:pt idx="6785">
                  <c:v>47.273001000000001</c:v>
                </c:pt>
                <c:pt idx="6786">
                  <c:v>47.279694999999997</c:v>
                </c:pt>
                <c:pt idx="6787">
                  <c:v>47.286293000000001</c:v>
                </c:pt>
                <c:pt idx="6788">
                  <c:v>47.292957999999999</c:v>
                </c:pt>
                <c:pt idx="6789">
                  <c:v>47.299590999999999</c:v>
                </c:pt>
                <c:pt idx="6790">
                  <c:v>47.306125999999999</c:v>
                </c:pt>
                <c:pt idx="6791">
                  <c:v>47.312820000000002</c:v>
                </c:pt>
                <c:pt idx="6792">
                  <c:v>47.319423999999998</c:v>
                </c:pt>
                <c:pt idx="6793">
                  <c:v>47.326051</c:v>
                </c:pt>
                <c:pt idx="6794">
                  <c:v>47.332684999999998</c:v>
                </c:pt>
                <c:pt idx="6795">
                  <c:v>47.339230999999998</c:v>
                </c:pt>
                <c:pt idx="6796">
                  <c:v>47.345770000000002</c:v>
                </c:pt>
                <c:pt idx="6797">
                  <c:v>47.352510000000002</c:v>
                </c:pt>
                <c:pt idx="6798">
                  <c:v>47.359085</c:v>
                </c:pt>
                <c:pt idx="6799">
                  <c:v>47.365625999999999</c:v>
                </c:pt>
                <c:pt idx="6800">
                  <c:v>47.372145000000003</c:v>
                </c:pt>
                <c:pt idx="6801">
                  <c:v>47.378709999999998</c:v>
                </c:pt>
                <c:pt idx="6802">
                  <c:v>47.385461999999997</c:v>
                </c:pt>
                <c:pt idx="6803">
                  <c:v>47.392037000000002</c:v>
                </c:pt>
                <c:pt idx="6804">
                  <c:v>47.398657999999998</c:v>
                </c:pt>
                <c:pt idx="6805">
                  <c:v>47.405248999999998</c:v>
                </c:pt>
                <c:pt idx="6806">
                  <c:v>47.411856</c:v>
                </c:pt>
                <c:pt idx="6807">
                  <c:v>47.418425999999997</c:v>
                </c:pt>
                <c:pt idx="6808">
                  <c:v>47.42503</c:v>
                </c:pt>
                <c:pt idx="6809">
                  <c:v>47.432457999999997</c:v>
                </c:pt>
                <c:pt idx="6810">
                  <c:v>47.439050999999999</c:v>
                </c:pt>
                <c:pt idx="6811">
                  <c:v>47.445593000000002</c:v>
                </c:pt>
                <c:pt idx="6812">
                  <c:v>47.452187000000002</c:v>
                </c:pt>
                <c:pt idx="6813">
                  <c:v>47.458807999999998</c:v>
                </c:pt>
                <c:pt idx="6814">
                  <c:v>47.465395000000001</c:v>
                </c:pt>
                <c:pt idx="6815">
                  <c:v>47.472034999999998</c:v>
                </c:pt>
                <c:pt idx="6816">
                  <c:v>47.478594999999999</c:v>
                </c:pt>
                <c:pt idx="6817">
                  <c:v>47.485145000000003</c:v>
                </c:pt>
                <c:pt idx="6818">
                  <c:v>47.491759999999999</c:v>
                </c:pt>
                <c:pt idx="6819">
                  <c:v>47.498328000000001</c:v>
                </c:pt>
                <c:pt idx="6820">
                  <c:v>47.504880999999997</c:v>
                </c:pt>
                <c:pt idx="6821">
                  <c:v>47.511423999999998</c:v>
                </c:pt>
                <c:pt idx="6822">
                  <c:v>47.517980999999999</c:v>
                </c:pt>
                <c:pt idx="6823">
                  <c:v>47.524527999999997</c:v>
                </c:pt>
                <c:pt idx="6824">
                  <c:v>47.531036999999998</c:v>
                </c:pt>
                <c:pt idx="6825">
                  <c:v>47.537548999999999</c:v>
                </c:pt>
                <c:pt idx="6826">
                  <c:v>47.544134999999997</c:v>
                </c:pt>
                <c:pt idx="6827">
                  <c:v>47.550674000000001</c:v>
                </c:pt>
                <c:pt idx="6828">
                  <c:v>47.557200999999999</c:v>
                </c:pt>
                <c:pt idx="6829">
                  <c:v>47.563665999999998</c:v>
                </c:pt>
                <c:pt idx="6830">
                  <c:v>47.570106000000003</c:v>
                </c:pt>
                <c:pt idx="6831">
                  <c:v>47.576625999999997</c:v>
                </c:pt>
                <c:pt idx="6832">
                  <c:v>47.583024000000002</c:v>
                </c:pt>
                <c:pt idx="6833">
                  <c:v>47.589461999999997</c:v>
                </c:pt>
                <c:pt idx="6834">
                  <c:v>47.595903999999997</c:v>
                </c:pt>
                <c:pt idx="6835">
                  <c:v>47.602373999999998</c:v>
                </c:pt>
                <c:pt idx="6836">
                  <c:v>47.608888999999998</c:v>
                </c:pt>
                <c:pt idx="6837">
                  <c:v>47.615251000000001</c:v>
                </c:pt>
                <c:pt idx="6838">
                  <c:v>47.621752999999998</c:v>
                </c:pt>
                <c:pt idx="6839">
                  <c:v>47.628211999999998</c:v>
                </c:pt>
                <c:pt idx="6840">
                  <c:v>47.634706000000001</c:v>
                </c:pt>
                <c:pt idx="6841">
                  <c:v>47.641123999999998</c:v>
                </c:pt>
                <c:pt idx="6842">
                  <c:v>47.647637000000003</c:v>
                </c:pt>
                <c:pt idx="6843">
                  <c:v>47.654015999999999</c:v>
                </c:pt>
                <c:pt idx="6844">
                  <c:v>47.660474000000001</c:v>
                </c:pt>
                <c:pt idx="6845">
                  <c:v>47.666834999999999</c:v>
                </c:pt>
                <c:pt idx="6846">
                  <c:v>47.673279000000001</c:v>
                </c:pt>
                <c:pt idx="6847">
                  <c:v>47.679600999999998</c:v>
                </c:pt>
                <c:pt idx="6848">
                  <c:v>47.685932999999999</c:v>
                </c:pt>
                <c:pt idx="6849">
                  <c:v>47.692253999999998</c:v>
                </c:pt>
                <c:pt idx="6850">
                  <c:v>47.698667999999998</c:v>
                </c:pt>
                <c:pt idx="6851">
                  <c:v>47.705019999999998</c:v>
                </c:pt>
                <c:pt idx="6852">
                  <c:v>47.711429000000003</c:v>
                </c:pt>
                <c:pt idx="6853">
                  <c:v>47.717806000000003</c:v>
                </c:pt>
                <c:pt idx="6854">
                  <c:v>47.724181000000002</c:v>
                </c:pt>
                <c:pt idx="6855">
                  <c:v>47.730485000000002</c:v>
                </c:pt>
                <c:pt idx="6856">
                  <c:v>47.736874</c:v>
                </c:pt>
                <c:pt idx="6857">
                  <c:v>47.743234999999999</c:v>
                </c:pt>
                <c:pt idx="6858">
                  <c:v>47.749529000000003</c:v>
                </c:pt>
                <c:pt idx="6859">
                  <c:v>47.755817999999998</c:v>
                </c:pt>
                <c:pt idx="6860">
                  <c:v>47.762031</c:v>
                </c:pt>
                <c:pt idx="6861">
                  <c:v>47.768239000000001</c:v>
                </c:pt>
                <c:pt idx="6862">
                  <c:v>47.774380999999998</c:v>
                </c:pt>
                <c:pt idx="6863">
                  <c:v>47.780549000000001</c:v>
                </c:pt>
                <c:pt idx="6864">
                  <c:v>47.786729000000001</c:v>
                </c:pt>
                <c:pt idx="6865">
                  <c:v>47.792850999999999</c:v>
                </c:pt>
                <c:pt idx="6866">
                  <c:v>47.798985000000002</c:v>
                </c:pt>
                <c:pt idx="6867">
                  <c:v>47.805045</c:v>
                </c:pt>
                <c:pt idx="6868">
                  <c:v>47.811042999999998</c:v>
                </c:pt>
                <c:pt idx="6869">
                  <c:v>47.81711</c:v>
                </c:pt>
                <c:pt idx="6870">
                  <c:v>47.823126999999999</c:v>
                </c:pt>
                <c:pt idx="6871">
                  <c:v>47.829144999999997</c:v>
                </c:pt>
                <c:pt idx="6872">
                  <c:v>47.835129000000002</c:v>
                </c:pt>
                <c:pt idx="6873">
                  <c:v>47.841062000000001</c:v>
                </c:pt>
                <c:pt idx="6874">
                  <c:v>47.847672000000003</c:v>
                </c:pt>
                <c:pt idx="6875">
                  <c:v>47.853625000000001</c:v>
                </c:pt>
                <c:pt idx="6876">
                  <c:v>47.859546999999999</c:v>
                </c:pt>
                <c:pt idx="6877">
                  <c:v>47.865465999999998</c:v>
                </c:pt>
                <c:pt idx="6878">
                  <c:v>47.871360000000003</c:v>
                </c:pt>
                <c:pt idx="6879">
                  <c:v>47.877257999999998</c:v>
                </c:pt>
                <c:pt idx="6880">
                  <c:v>47.883110000000002</c:v>
                </c:pt>
                <c:pt idx="6881">
                  <c:v>47.888966000000003</c:v>
                </c:pt>
                <c:pt idx="6882">
                  <c:v>47.894835</c:v>
                </c:pt>
                <c:pt idx="6883">
                  <c:v>47.900804000000001</c:v>
                </c:pt>
                <c:pt idx="6884">
                  <c:v>47.906669999999998</c:v>
                </c:pt>
                <c:pt idx="6885">
                  <c:v>47.912551999999998</c:v>
                </c:pt>
                <c:pt idx="6886">
                  <c:v>47.918429000000003</c:v>
                </c:pt>
                <c:pt idx="6887">
                  <c:v>47.92436</c:v>
                </c:pt>
                <c:pt idx="6888">
                  <c:v>47.931001999999999</c:v>
                </c:pt>
                <c:pt idx="6889">
                  <c:v>47.936962000000001</c:v>
                </c:pt>
                <c:pt idx="6890">
                  <c:v>47.942922000000003</c:v>
                </c:pt>
                <c:pt idx="6891">
                  <c:v>47.948903999999999</c:v>
                </c:pt>
                <c:pt idx="6892">
                  <c:v>47.954884999999997</c:v>
                </c:pt>
                <c:pt idx="6893">
                  <c:v>47.960900000000002</c:v>
                </c:pt>
                <c:pt idx="6894">
                  <c:v>47.966931000000002</c:v>
                </c:pt>
                <c:pt idx="6895">
                  <c:v>47.972974000000001</c:v>
                </c:pt>
                <c:pt idx="6896">
                  <c:v>47.979008</c:v>
                </c:pt>
                <c:pt idx="6897">
                  <c:v>47.985017999999997</c:v>
                </c:pt>
                <c:pt idx="6898">
                  <c:v>47.991056</c:v>
                </c:pt>
                <c:pt idx="6899">
                  <c:v>47.997186999999997</c:v>
                </c:pt>
                <c:pt idx="6900">
                  <c:v>48.003354000000002</c:v>
                </c:pt>
                <c:pt idx="6901">
                  <c:v>48.009447000000002</c:v>
                </c:pt>
                <c:pt idx="6902">
                  <c:v>48.016298999999997</c:v>
                </c:pt>
                <c:pt idx="6903">
                  <c:v>48.022531000000001</c:v>
                </c:pt>
                <c:pt idx="6904">
                  <c:v>48.028765999999997</c:v>
                </c:pt>
                <c:pt idx="6905">
                  <c:v>48.034982999999997</c:v>
                </c:pt>
                <c:pt idx="6906">
                  <c:v>48.0413</c:v>
                </c:pt>
                <c:pt idx="6907">
                  <c:v>48.047517999999997</c:v>
                </c:pt>
                <c:pt idx="6908">
                  <c:v>48.053854000000001</c:v>
                </c:pt>
                <c:pt idx="6909">
                  <c:v>48.060099999999998</c:v>
                </c:pt>
                <c:pt idx="6910">
                  <c:v>48.066465999999998</c:v>
                </c:pt>
                <c:pt idx="6911">
                  <c:v>48.072783000000001</c:v>
                </c:pt>
                <c:pt idx="6912">
                  <c:v>48.079112000000002</c:v>
                </c:pt>
                <c:pt idx="6913">
                  <c:v>48.085467999999999</c:v>
                </c:pt>
                <c:pt idx="6914">
                  <c:v>48.091897000000003</c:v>
                </c:pt>
                <c:pt idx="6915">
                  <c:v>48.098295</c:v>
                </c:pt>
                <c:pt idx="6916">
                  <c:v>48.104649000000002</c:v>
                </c:pt>
                <c:pt idx="6917">
                  <c:v>48.11112</c:v>
                </c:pt>
                <c:pt idx="6918">
                  <c:v>48.117556</c:v>
                </c:pt>
                <c:pt idx="6919">
                  <c:v>48.124026999999998</c:v>
                </c:pt>
                <c:pt idx="6920">
                  <c:v>48.130518000000002</c:v>
                </c:pt>
                <c:pt idx="6921">
                  <c:v>48.137048</c:v>
                </c:pt>
                <c:pt idx="6922">
                  <c:v>48.143531000000003</c:v>
                </c:pt>
                <c:pt idx="6923">
                  <c:v>48.150129</c:v>
                </c:pt>
                <c:pt idx="6924">
                  <c:v>48.156593000000001</c:v>
                </c:pt>
                <c:pt idx="6925">
                  <c:v>48.163131</c:v>
                </c:pt>
                <c:pt idx="6926">
                  <c:v>48.169680999999997</c:v>
                </c:pt>
                <c:pt idx="6927">
                  <c:v>48.176143000000003</c:v>
                </c:pt>
                <c:pt idx="6928">
                  <c:v>48.183611999999997</c:v>
                </c:pt>
                <c:pt idx="6929">
                  <c:v>48.190190999999999</c:v>
                </c:pt>
                <c:pt idx="6930">
                  <c:v>48.196759999999998</c:v>
                </c:pt>
                <c:pt idx="6931">
                  <c:v>48.203355999999999</c:v>
                </c:pt>
                <c:pt idx="6932">
                  <c:v>48.209856000000002</c:v>
                </c:pt>
                <c:pt idx="6933">
                  <c:v>48.216441000000003</c:v>
                </c:pt>
                <c:pt idx="6934">
                  <c:v>48.223008</c:v>
                </c:pt>
                <c:pt idx="6935">
                  <c:v>48.229546999999997</c:v>
                </c:pt>
                <c:pt idx="6936">
                  <c:v>48.236158000000003</c:v>
                </c:pt>
                <c:pt idx="6937">
                  <c:v>48.242759999999997</c:v>
                </c:pt>
                <c:pt idx="6938">
                  <c:v>48.249330999999998</c:v>
                </c:pt>
                <c:pt idx="6939">
                  <c:v>48.255915999999999</c:v>
                </c:pt>
                <c:pt idx="6940">
                  <c:v>48.262535</c:v>
                </c:pt>
                <c:pt idx="6941">
                  <c:v>48.269236999999997</c:v>
                </c:pt>
                <c:pt idx="6942">
                  <c:v>48.275829000000002</c:v>
                </c:pt>
                <c:pt idx="6943">
                  <c:v>48.282316000000002</c:v>
                </c:pt>
                <c:pt idx="6944">
                  <c:v>48.288981</c:v>
                </c:pt>
                <c:pt idx="6945">
                  <c:v>48.295616000000003</c:v>
                </c:pt>
                <c:pt idx="6946">
                  <c:v>48.302298</c:v>
                </c:pt>
                <c:pt idx="6947">
                  <c:v>48.308897999999999</c:v>
                </c:pt>
                <c:pt idx="6948">
                  <c:v>48.315527000000003</c:v>
                </c:pt>
                <c:pt idx="6949">
                  <c:v>48.322122999999998</c:v>
                </c:pt>
                <c:pt idx="6950">
                  <c:v>48.328767999999997</c:v>
                </c:pt>
                <c:pt idx="6951">
                  <c:v>48.335456000000001</c:v>
                </c:pt>
                <c:pt idx="6952">
                  <c:v>48.342112</c:v>
                </c:pt>
                <c:pt idx="6953">
                  <c:v>48.348598000000003</c:v>
                </c:pt>
                <c:pt idx="6954">
                  <c:v>48.355232999999998</c:v>
                </c:pt>
                <c:pt idx="6955">
                  <c:v>48.361840999999998</c:v>
                </c:pt>
                <c:pt idx="6956">
                  <c:v>48.368402000000003</c:v>
                </c:pt>
                <c:pt idx="6957">
                  <c:v>48.375016000000002</c:v>
                </c:pt>
                <c:pt idx="6958">
                  <c:v>48.381698</c:v>
                </c:pt>
                <c:pt idx="6959">
                  <c:v>48.388385</c:v>
                </c:pt>
                <c:pt idx="6960">
                  <c:v>48.394956000000001</c:v>
                </c:pt>
                <c:pt idx="6961">
                  <c:v>48.401560000000003</c:v>
                </c:pt>
                <c:pt idx="6962">
                  <c:v>48.408197999999999</c:v>
                </c:pt>
                <c:pt idx="6963">
                  <c:v>48.414802000000002</c:v>
                </c:pt>
                <c:pt idx="6964">
                  <c:v>48.421365999999999</c:v>
                </c:pt>
                <c:pt idx="6965">
                  <c:v>48.428103999999998</c:v>
                </c:pt>
                <c:pt idx="6966">
                  <c:v>48.434704000000004</c:v>
                </c:pt>
                <c:pt idx="6967">
                  <c:v>48.441408000000003</c:v>
                </c:pt>
                <c:pt idx="6968">
                  <c:v>48.447947999999997</c:v>
                </c:pt>
                <c:pt idx="6969">
                  <c:v>48.454560000000001</c:v>
                </c:pt>
                <c:pt idx="6970">
                  <c:v>48.461277000000003</c:v>
                </c:pt>
                <c:pt idx="6971">
                  <c:v>48.467916000000002</c:v>
                </c:pt>
                <c:pt idx="6972">
                  <c:v>48.474556</c:v>
                </c:pt>
                <c:pt idx="6973">
                  <c:v>48.481209999999997</c:v>
                </c:pt>
                <c:pt idx="6974">
                  <c:v>48.487881000000002</c:v>
                </c:pt>
                <c:pt idx="6975">
                  <c:v>48.494419000000001</c:v>
                </c:pt>
                <c:pt idx="6976">
                  <c:v>48.501103999999998</c:v>
                </c:pt>
                <c:pt idx="6977">
                  <c:v>48.507789000000002</c:v>
                </c:pt>
                <c:pt idx="6978">
                  <c:v>48.514496000000001</c:v>
                </c:pt>
                <c:pt idx="6979">
                  <c:v>48.521211999999998</c:v>
                </c:pt>
                <c:pt idx="6980">
                  <c:v>48.527925000000003</c:v>
                </c:pt>
                <c:pt idx="6981">
                  <c:v>48.534613999999998</c:v>
                </c:pt>
                <c:pt idx="6982">
                  <c:v>48.541213999999997</c:v>
                </c:pt>
                <c:pt idx="6983">
                  <c:v>48.547871000000001</c:v>
                </c:pt>
                <c:pt idx="6984">
                  <c:v>48.554566000000001</c:v>
                </c:pt>
                <c:pt idx="6985">
                  <c:v>48.561324999999997</c:v>
                </c:pt>
                <c:pt idx="6986">
                  <c:v>48.568027000000001</c:v>
                </c:pt>
                <c:pt idx="6987">
                  <c:v>48.574635000000001</c:v>
                </c:pt>
                <c:pt idx="6988">
                  <c:v>48.581231000000002</c:v>
                </c:pt>
                <c:pt idx="6989">
                  <c:v>48.587888999999997</c:v>
                </c:pt>
                <c:pt idx="6990">
                  <c:v>48.594517000000003</c:v>
                </c:pt>
                <c:pt idx="6991">
                  <c:v>48.601270999999997</c:v>
                </c:pt>
                <c:pt idx="6992">
                  <c:v>48.607944000000003</c:v>
                </c:pt>
                <c:pt idx="6993">
                  <c:v>48.614711999999997</c:v>
                </c:pt>
                <c:pt idx="6994">
                  <c:v>48.621377000000003</c:v>
                </c:pt>
                <c:pt idx="6995">
                  <c:v>48.627930999999997</c:v>
                </c:pt>
                <c:pt idx="6996">
                  <c:v>48.634548000000002</c:v>
                </c:pt>
                <c:pt idx="6997">
                  <c:v>48.641216999999997</c:v>
                </c:pt>
                <c:pt idx="6998">
                  <c:v>48.647964000000002</c:v>
                </c:pt>
                <c:pt idx="6999">
                  <c:v>48.654559999999996</c:v>
                </c:pt>
                <c:pt idx="7000">
                  <c:v>48.661262000000001</c:v>
                </c:pt>
                <c:pt idx="7001">
                  <c:v>48.667932999999998</c:v>
                </c:pt>
                <c:pt idx="7002">
                  <c:v>48.674523000000001</c:v>
                </c:pt>
                <c:pt idx="7003">
                  <c:v>48.681252000000001</c:v>
                </c:pt>
                <c:pt idx="7004">
                  <c:v>48.687941000000002</c:v>
                </c:pt>
                <c:pt idx="7005">
                  <c:v>48.694600000000001</c:v>
                </c:pt>
                <c:pt idx="7006">
                  <c:v>48.701242000000001</c:v>
                </c:pt>
                <c:pt idx="7007">
                  <c:v>48.708046000000003</c:v>
                </c:pt>
                <c:pt idx="7008">
                  <c:v>48.714675</c:v>
                </c:pt>
                <c:pt idx="7009">
                  <c:v>48.721417000000002</c:v>
                </c:pt>
                <c:pt idx="7010">
                  <c:v>48.728025000000002</c:v>
                </c:pt>
                <c:pt idx="7011">
                  <c:v>48.734622999999999</c:v>
                </c:pt>
                <c:pt idx="7012">
                  <c:v>48.741256</c:v>
                </c:pt>
                <c:pt idx="7013">
                  <c:v>48.747974999999997</c:v>
                </c:pt>
                <c:pt idx="7014">
                  <c:v>48.754683</c:v>
                </c:pt>
                <c:pt idx="7015">
                  <c:v>48.761355999999999</c:v>
                </c:pt>
                <c:pt idx="7016">
                  <c:v>48.768942000000003</c:v>
                </c:pt>
                <c:pt idx="7017">
                  <c:v>48.775706</c:v>
                </c:pt>
                <c:pt idx="7018">
                  <c:v>48.782400000000003</c:v>
                </c:pt>
                <c:pt idx="7019">
                  <c:v>48.789112000000003</c:v>
                </c:pt>
                <c:pt idx="7020">
                  <c:v>48.795850000000002</c:v>
                </c:pt>
                <c:pt idx="7021">
                  <c:v>48.802562000000002</c:v>
                </c:pt>
                <c:pt idx="7022">
                  <c:v>48.809241999999998</c:v>
                </c:pt>
                <c:pt idx="7023">
                  <c:v>48.816020999999999</c:v>
                </c:pt>
                <c:pt idx="7024">
                  <c:v>48.822721000000001</c:v>
                </c:pt>
                <c:pt idx="7025">
                  <c:v>48.829469000000003</c:v>
                </c:pt>
                <c:pt idx="7026">
                  <c:v>48.836162999999999</c:v>
                </c:pt>
                <c:pt idx="7027">
                  <c:v>48.842903999999997</c:v>
                </c:pt>
                <c:pt idx="7028">
                  <c:v>48.849657999999998</c:v>
                </c:pt>
                <c:pt idx="7029">
                  <c:v>48.856380999999999</c:v>
                </c:pt>
                <c:pt idx="7030">
                  <c:v>48.863047999999999</c:v>
                </c:pt>
                <c:pt idx="7031">
                  <c:v>48.869793999999999</c:v>
                </c:pt>
                <c:pt idx="7032">
                  <c:v>48.876497999999998</c:v>
                </c:pt>
                <c:pt idx="7033">
                  <c:v>48.883141999999999</c:v>
                </c:pt>
                <c:pt idx="7034">
                  <c:v>48.889896</c:v>
                </c:pt>
                <c:pt idx="7035">
                  <c:v>48.896627000000002</c:v>
                </c:pt>
                <c:pt idx="7036">
                  <c:v>48.903387000000002</c:v>
                </c:pt>
                <c:pt idx="7037">
                  <c:v>48.910181000000001</c:v>
                </c:pt>
                <c:pt idx="7038">
                  <c:v>48.916912000000004</c:v>
                </c:pt>
                <c:pt idx="7039">
                  <c:v>48.923662</c:v>
                </c:pt>
                <c:pt idx="7040">
                  <c:v>48.931229000000002</c:v>
                </c:pt>
                <c:pt idx="7041">
                  <c:v>48.937919000000001</c:v>
                </c:pt>
                <c:pt idx="7042">
                  <c:v>48.944544</c:v>
                </c:pt>
                <c:pt idx="7043">
                  <c:v>48.951208000000001</c:v>
                </c:pt>
                <c:pt idx="7044">
                  <c:v>48.957929</c:v>
                </c:pt>
                <c:pt idx="7045">
                  <c:v>48.964745999999998</c:v>
                </c:pt>
                <c:pt idx="7046">
                  <c:v>48.971404</c:v>
                </c:pt>
                <c:pt idx="7047">
                  <c:v>48.977994000000002</c:v>
                </c:pt>
                <c:pt idx="7048">
                  <c:v>48.984673000000001</c:v>
                </c:pt>
                <c:pt idx="7049">
                  <c:v>48.991380999999997</c:v>
                </c:pt>
                <c:pt idx="7050">
                  <c:v>48.998092</c:v>
                </c:pt>
                <c:pt idx="7051">
                  <c:v>49.004806000000002</c:v>
                </c:pt>
                <c:pt idx="7052">
                  <c:v>49.011450000000004</c:v>
                </c:pt>
                <c:pt idx="7053">
                  <c:v>49.018169</c:v>
                </c:pt>
                <c:pt idx="7054">
                  <c:v>49.024779000000002</c:v>
                </c:pt>
                <c:pt idx="7055">
                  <c:v>49.031461</c:v>
                </c:pt>
                <c:pt idx="7056">
                  <c:v>49.038151999999997</c:v>
                </c:pt>
                <c:pt idx="7057">
                  <c:v>49.044806000000001</c:v>
                </c:pt>
                <c:pt idx="7058">
                  <c:v>49.051475000000003</c:v>
                </c:pt>
                <c:pt idx="7059">
                  <c:v>49.058135</c:v>
                </c:pt>
                <c:pt idx="7060">
                  <c:v>49.064847999999998</c:v>
                </c:pt>
                <c:pt idx="7061">
                  <c:v>49.071533000000002</c:v>
                </c:pt>
                <c:pt idx="7062">
                  <c:v>49.078170999999998</c:v>
                </c:pt>
                <c:pt idx="7063">
                  <c:v>49.084842000000002</c:v>
                </c:pt>
                <c:pt idx="7064">
                  <c:v>49.091476999999998</c:v>
                </c:pt>
                <c:pt idx="7065">
                  <c:v>49.098118999999997</c:v>
                </c:pt>
                <c:pt idx="7066">
                  <c:v>49.104756000000002</c:v>
                </c:pt>
                <c:pt idx="7067">
                  <c:v>49.111429000000001</c:v>
                </c:pt>
                <c:pt idx="7068">
                  <c:v>49.118194000000003</c:v>
                </c:pt>
                <c:pt idx="7069">
                  <c:v>49.124772999999998</c:v>
                </c:pt>
                <c:pt idx="7070">
                  <c:v>49.131494000000004</c:v>
                </c:pt>
                <c:pt idx="7071">
                  <c:v>49.138205999999997</c:v>
                </c:pt>
                <c:pt idx="7072">
                  <c:v>49.144984000000001</c:v>
                </c:pt>
                <c:pt idx="7073">
                  <c:v>49.151690000000002</c:v>
                </c:pt>
                <c:pt idx="7074">
                  <c:v>49.158347999999997</c:v>
                </c:pt>
                <c:pt idx="7075">
                  <c:v>49.164973000000003</c:v>
                </c:pt>
                <c:pt idx="7076">
                  <c:v>49.171615000000003</c:v>
                </c:pt>
                <c:pt idx="7077">
                  <c:v>49.1783</c:v>
                </c:pt>
                <c:pt idx="7078">
                  <c:v>49.184904000000003</c:v>
                </c:pt>
                <c:pt idx="7079">
                  <c:v>49.191592</c:v>
                </c:pt>
                <c:pt idx="7080">
                  <c:v>49.198326999999999</c:v>
                </c:pt>
                <c:pt idx="7081">
                  <c:v>49.205070999999997</c:v>
                </c:pt>
                <c:pt idx="7082">
                  <c:v>49.211717</c:v>
                </c:pt>
                <c:pt idx="7083">
                  <c:v>49.218415</c:v>
                </c:pt>
                <c:pt idx="7084">
                  <c:v>49.225133999999997</c:v>
                </c:pt>
                <c:pt idx="7085">
                  <c:v>49.231724999999997</c:v>
                </c:pt>
                <c:pt idx="7086">
                  <c:v>49.238346</c:v>
                </c:pt>
                <c:pt idx="7087">
                  <c:v>49.245103999999998</c:v>
                </c:pt>
                <c:pt idx="7088">
                  <c:v>49.251823000000002</c:v>
                </c:pt>
                <c:pt idx="7089">
                  <c:v>49.258443999999997</c:v>
                </c:pt>
                <c:pt idx="7090">
                  <c:v>49.265152</c:v>
                </c:pt>
                <c:pt idx="7091">
                  <c:v>49.271822999999998</c:v>
                </c:pt>
                <c:pt idx="7092">
                  <c:v>49.278548000000001</c:v>
                </c:pt>
                <c:pt idx="7093">
                  <c:v>49.285150000000002</c:v>
                </c:pt>
                <c:pt idx="7094">
                  <c:v>49.291747999999998</c:v>
                </c:pt>
                <c:pt idx="7095">
                  <c:v>49.298467000000002</c:v>
                </c:pt>
                <c:pt idx="7096">
                  <c:v>49.305171000000001</c:v>
                </c:pt>
                <c:pt idx="7097">
                  <c:v>49.311937999999998</c:v>
                </c:pt>
                <c:pt idx="7098">
                  <c:v>49.318600000000004</c:v>
                </c:pt>
                <c:pt idx="7099">
                  <c:v>49.325291999999997</c:v>
                </c:pt>
                <c:pt idx="7100">
                  <c:v>49.331904000000002</c:v>
                </c:pt>
                <c:pt idx="7101">
                  <c:v>49.338548000000003</c:v>
                </c:pt>
                <c:pt idx="7102">
                  <c:v>49.345277000000003</c:v>
                </c:pt>
                <c:pt idx="7103">
                  <c:v>49.351936000000002</c:v>
                </c:pt>
                <c:pt idx="7104">
                  <c:v>49.358702000000001</c:v>
                </c:pt>
                <c:pt idx="7105">
                  <c:v>49.365394000000002</c:v>
                </c:pt>
                <c:pt idx="7106">
                  <c:v>49.372064999999999</c:v>
                </c:pt>
                <c:pt idx="7107">
                  <c:v>49.378754000000001</c:v>
                </c:pt>
                <c:pt idx="7108">
                  <c:v>49.385410999999998</c:v>
                </c:pt>
                <c:pt idx="7109">
                  <c:v>49.392136000000001</c:v>
                </c:pt>
                <c:pt idx="7110">
                  <c:v>49.398843999999997</c:v>
                </c:pt>
                <c:pt idx="7111">
                  <c:v>49.405633999999999</c:v>
                </c:pt>
                <c:pt idx="7112">
                  <c:v>49.412336000000003</c:v>
                </c:pt>
                <c:pt idx="7113">
                  <c:v>49.419066999999998</c:v>
                </c:pt>
                <c:pt idx="7114">
                  <c:v>49.425837999999999</c:v>
                </c:pt>
                <c:pt idx="7115">
                  <c:v>49.432540000000003</c:v>
                </c:pt>
                <c:pt idx="7116">
                  <c:v>49.439124999999997</c:v>
                </c:pt>
                <c:pt idx="7117">
                  <c:v>49.445810999999999</c:v>
                </c:pt>
                <c:pt idx="7118">
                  <c:v>49.452500000000001</c:v>
                </c:pt>
                <c:pt idx="7119">
                  <c:v>49.459198000000001</c:v>
                </c:pt>
                <c:pt idx="7120">
                  <c:v>49.465915000000003</c:v>
                </c:pt>
                <c:pt idx="7121">
                  <c:v>49.472524999999997</c:v>
                </c:pt>
                <c:pt idx="7122">
                  <c:v>49.479182000000002</c:v>
                </c:pt>
                <c:pt idx="7123">
                  <c:v>49.485796000000001</c:v>
                </c:pt>
                <c:pt idx="7124">
                  <c:v>49.492466999999998</c:v>
                </c:pt>
                <c:pt idx="7125">
                  <c:v>49.499144000000001</c:v>
                </c:pt>
                <c:pt idx="7126">
                  <c:v>49.505906000000003</c:v>
                </c:pt>
                <c:pt idx="7127">
                  <c:v>49.513544000000003</c:v>
                </c:pt>
                <c:pt idx="7128">
                  <c:v>49.520229</c:v>
                </c:pt>
                <c:pt idx="7129">
                  <c:v>49.527009</c:v>
                </c:pt>
                <c:pt idx="7130">
                  <c:v>49.533659</c:v>
                </c:pt>
                <c:pt idx="7131">
                  <c:v>49.540337999999998</c:v>
                </c:pt>
                <c:pt idx="7132">
                  <c:v>49.546990000000001</c:v>
                </c:pt>
                <c:pt idx="7133">
                  <c:v>49.553666999999997</c:v>
                </c:pt>
                <c:pt idx="7134">
                  <c:v>49.560307000000002</c:v>
                </c:pt>
                <c:pt idx="7135">
                  <c:v>49.567073000000001</c:v>
                </c:pt>
                <c:pt idx="7136">
                  <c:v>49.573768999999999</c:v>
                </c:pt>
                <c:pt idx="7137">
                  <c:v>49.580416999999997</c:v>
                </c:pt>
                <c:pt idx="7138">
                  <c:v>49.587121000000003</c:v>
                </c:pt>
                <c:pt idx="7139">
                  <c:v>49.593842000000002</c:v>
                </c:pt>
                <c:pt idx="7140">
                  <c:v>49.600524999999998</c:v>
                </c:pt>
                <c:pt idx="7141">
                  <c:v>49.607182000000002</c:v>
                </c:pt>
                <c:pt idx="7142">
                  <c:v>49.613840000000003</c:v>
                </c:pt>
                <c:pt idx="7143">
                  <c:v>49.620575000000002</c:v>
                </c:pt>
                <c:pt idx="7144">
                  <c:v>49.627246</c:v>
                </c:pt>
                <c:pt idx="7145">
                  <c:v>49.633882</c:v>
                </c:pt>
                <c:pt idx="7146">
                  <c:v>49.640549999999998</c:v>
                </c:pt>
                <c:pt idx="7147">
                  <c:v>49.647247999999998</c:v>
                </c:pt>
                <c:pt idx="7148">
                  <c:v>49.653877000000001</c:v>
                </c:pt>
                <c:pt idx="7149">
                  <c:v>49.660508999999998</c:v>
                </c:pt>
                <c:pt idx="7150">
                  <c:v>49.667183999999999</c:v>
                </c:pt>
                <c:pt idx="7151">
                  <c:v>49.673831</c:v>
                </c:pt>
                <c:pt idx="7152">
                  <c:v>49.681426999999999</c:v>
                </c:pt>
                <c:pt idx="7153">
                  <c:v>49.688156999999997</c:v>
                </c:pt>
                <c:pt idx="7154">
                  <c:v>49.694826999999997</c:v>
                </c:pt>
                <c:pt idx="7155">
                  <c:v>49.701524999999997</c:v>
                </c:pt>
                <c:pt idx="7156">
                  <c:v>49.708184000000003</c:v>
                </c:pt>
                <c:pt idx="7157">
                  <c:v>49.714809000000002</c:v>
                </c:pt>
                <c:pt idx="7158">
                  <c:v>49.721429000000001</c:v>
                </c:pt>
                <c:pt idx="7159">
                  <c:v>49.728175</c:v>
                </c:pt>
                <c:pt idx="7160">
                  <c:v>49.734808999999998</c:v>
                </c:pt>
                <c:pt idx="7161">
                  <c:v>49.741573000000002</c:v>
                </c:pt>
                <c:pt idx="7162">
                  <c:v>49.748306999999997</c:v>
                </c:pt>
                <c:pt idx="7163">
                  <c:v>49.754950000000001</c:v>
                </c:pt>
                <c:pt idx="7164">
                  <c:v>49.761577000000003</c:v>
                </c:pt>
                <c:pt idx="7165">
                  <c:v>49.768217</c:v>
                </c:pt>
                <c:pt idx="7166">
                  <c:v>49.774935999999997</c:v>
                </c:pt>
                <c:pt idx="7167">
                  <c:v>49.781638000000001</c:v>
                </c:pt>
                <c:pt idx="7168">
                  <c:v>49.788243999999999</c:v>
                </c:pt>
                <c:pt idx="7169">
                  <c:v>49.794891999999997</c:v>
                </c:pt>
                <c:pt idx="7170">
                  <c:v>49.801507000000001</c:v>
                </c:pt>
                <c:pt idx="7171">
                  <c:v>49.808038000000003</c:v>
                </c:pt>
                <c:pt idx="7172">
                  <c:v>49.814743999999997</c:v>
                </c:pt>
                <c:pt idx="7173">
                  <c:v>49.821379999999998</c:v>
                </c:pt>
                <c:pt idx="7174">
                  <c:v>49.827969000000003</c:v>
                </c:pt>
                <c:pt idx="7175">
                  <c:v>49.834465000000002</c:v>
                </c:pt>
                <c:pt idx="7176">
                  <c:v>49.840949999999999</c:v>
                </c:pt>
                <c:pt idx="7177">
                  <c:v>49.847543999999999</c:v>
                </c:pt>
                <c:pt idx="7178">
                  <c:v>49.853999999999999</c:v>
                </c:pt>
                <c:pt idx="7179">
                  <c:v>49.860413000000001</c:v>
                </c:pt>
                <c:pt idx="7180">
                  <c:v>49.866784000000003</c:v>
                </c:pt>
                <c:pt idx="7181">
                  <c:v>49.873139999999999</c:v>
                </c:pt>
                <c:pt idx="7182">
                  <c:v>49.879354999999997</c:v>
                </c:pt>
                <c:pt idx="7183">
                  <c:v>49.885629999999999</c:v>
                </c:pt>
                <c:pt idx="7184">
                  <c:v>49.891807</c:v>
                </c:pt>
                <c:pt idx="7185">
                  <c:v>49.897951999999997</c:v>
                </c:pt>
                <c:pt idx="7186">
                  <c:v>49.904164999999999</c:v>
                </c:pt>
                <c:pt idx="7187">
                  <c:v>49.910232000000001</c:v>
                </c:pt>
                <c:pt idx="7188">
                  <c:v>49.916161000000002</c:v>
                </c:pt>
                <c:pt idx="7189">
                  <c:v>49.922089999999997</c:v>
                </c:pt>
                <c:pt idx="7190">
                  <c:v>49.928610999999997</c:v>
                </c:pt>
                <c:pt idx="7191">
                  <c:v>49.934527000000003</c:v>
                </c:pt>
                <c:pt idx="7192">
                  <c:v>49.940330000000003</c:v>
                </c:pt>
                <c:pt idx="7193">
                  <c:v>49.946095999999997</c:v>
                </c:pt>
                <c:pt idx="7194">
                  <c:v>49.951725000000003</c:v>
                </c:pt>
                <c:pt idx="7195">
                  <c:v>49.957481999999999</c:v>
                </c:pt>
                <c:pt idx="7196">
                  <c:v>49.963160999999999</c:v>
                </c:pt>
                <c:pt idx="7197">
                  <c:v>49.968730000000001</c:v>
                </c:pt>
                <c:pt idx="7198">
                  <c:v>49.974362999999997</c:v>
                </c:pt>
                <c:pt idx="7199">
                  <c:v>49.979956999999999</c:v>
                </c:pt>
                <c:pt idx="7200">
                  <c:v>49.985543999999997</c:v>
                </c:pt>
                <c:pt idx="7201">
                  <c:v>49.991081999999999</c:v>
                </c:pt>
                <c:pt idx="7202">
                  <c:v>49.996592</c:v>
                </c:pt>
                <c:pt idx="7203">
                  <c:v>50.002059000000003</c:v>
                </c:pt>
                <c:pt idx="7204">
                  <c:v>50.007520999999997</c:v>
                </c:pt>
                <c:pt idx="7205">
                  <c:v>50.013567000000002</c:v>
                </c:pt>
                <c:pt idx="7206">
                  <c:v>50.019188</c:v>
                </c:pt>
                <c:pt idx="7207">
                  <c:v>50.024735999999997</c:v>
                </c:pt>
                <c:pt idx="7208">
                  <c:v>50.030334000000003</c:v>
                </c:pt>
                <c:pt idx="7209">
                  <c:v>50.035873000000002</c:v>
                </c:pt>
                <c:pt idx="7210">
                  <c:v>50.041477999999998</c:v>
                </c:pt>
                <c:pt idx="7211">
                  <c:v>50.047004999999999</c:v>
                </c:pt>
                <c:pt idx="7212">
                  <c:v>50.052548000000002</c:v>
                </c:pt>
                <c:pt idx="7213">
                  <c:v>50.058101000000001</c:v>
                </c:pt>
                <c:pt idx="7214">
                  <c:v>50.063687999999999</c:v>
                </c:pt>
                <c:pt idx="7215">
                  <c:v>50.069285999999998</c:v>
                </c:pt>
                <c:pt idx="7216">
                  <c:v>50.074905000000001</c:v>
                </c:pt>
                <c:pt idx="7217">
                  <c:v>50.080525000000002</c:v>
                </c:pt>
                <c:pt idx="7218">
                  <c:v>50.086168999999998</c:v>
                </c:pt>
                <c:pt idx="7219">
                  <c:v>50.091861000000002</c:v>
                </c:pt>
                <c:pt idx="7220">
                  <c:v>50.098151000000001</c:v>
                </c:pt>
                <c:pt idx="7221">
                  <c:v>50.103879999999997</c:v>
                </c:pt>
                <c:pt idx="7222">
                  <c:v>50.109613000000003</c:v>
                </c:pt>
                <c:pt idx="7223">
                  <c:v>50.115468999999997</c:v>
                </c:pt>
                <c:pt idx="7224">
                  <c:v>50.121200999999999</c:v>
                </c:pt>
                <c:pt idx="7225">
                  <c:v>50.127018999999997</c:v>
                </c:pt>
                <c:pt idx="7226">
                  <c:v>50.132826000000001</c:v>
                </c:pt>
                <c:pt idx="7227">
                  <c:v>50.138689999999997</c:v>
                </c:pt>
                <c:pt idx="7228">
                  <c:v>50.144542000000001</c:v>
                </c:pt>
                <c:pt idx="7229">
                  <c:v>50.150426000000003</c:v>
                </c:pt>
                <c:pt idx="7230">
                  <c:v>50.156311000000002</c:v>
                </c:pt>
                <c:pt idx="7231">
                  <c:v>50.162221000000002</c:v>
                </c:pt>
                <c:pt idx="7232">
                  <c:v>50.168154999999999</c:v>
                </c:pt>
                <c:pt idx="7233">
                  <c:v>50.174047999999999</c:v>
                </c:pt>
                <c:pt idx="7234">
                  <c:v>50.180694000000003</c:v>
                </c:pt>
                <c:pt idx="7235">
                  <c:v>50.186616999999998</c:v>
                </c:pt>
                <c:pt idx="7236">
                  <c:v>50.192517000000002</c:v>
                </c:pt>
                <c:pt idx="7237">
                  <c:v>50.198537999999999</c:v>
                </c:pt>
                <c:pt idx="7238">
                  <c:v>50.204560999999998</c:v>
                </c:pt>
                <c:pt idx="7239">
                  <c:v>50.210509000000002</c:v>
                </c:pt>
                <c:pt idx="7240">
                  <c:v>50.216473999999998</c:v>
                </c:pt>
                <c:pt idx="7241">
                  <c:v>50.222399000000003</c:v>
                </c:pt>
                <c:pt idx="7242">
                  <c:v>50.228352999999998</c:v>
                </c:pt>
                <c:pt idx="7243">
                  <c:v>50.234338000000001</c:v>
                </c:pt>
                <c:pt idx="7244">
                  <c:v>50.240338000000001</c:v>
                </c:pt>
                <c:pt idx="7245">
                  <c:v>50.246273000000002</c:v>
                </c:pt>
                <c:pt idx="7246">
                  <c:v>50.252211000000003</c:v>
                </c:pt>
                <c:pt idx="7247">
                  <c:v>50.258127999999999</c:v>
                </c:pt>
                <c:pt idx="7248">
                  <c:v>50.264761</c:v>
                </c:pt>
                <c:pt idx="7249">
                  <c:v>50.270674</c:v>
                </c:pt>
                <c:pt idx="7250">
                  <c:v>50.276657</c:v>
                </c:pt>
                <c:pt idx="7251">
                  <c:v>50.282653000000003</c:v>
                </c:pt>
                <c:pt idx="7252">
                  <c:v>50.288617000000002</c:v>
                </c:pt>
                <c:pt idx="7253">
                  <c:v>50.294542</c:v>
                </c:pt>
                <c:pt idx="7254">
                  <c:v>50.300421999999998</c:v>
                </c:pt>
                <c:pt idx="7255">
                  <c:v>50.30639</c:v>
                </c:pt>
                <c:pt idx="7256">
                  <c:v>50.312351</c:v>
                </c:pt>
                <c:pt idx="7257">
                  <c:v>50.318361000000003</c:v>
                </c:pt>
                <c:pt idx="7258">
                  <c:v>50.324289999999998</c:v>
                </c:pt>
                <c:pt idx="7259">
                  <c:v>50.330331999999999</c:v>
                </c:pt>
                <c:pt idx="7260">
                  <c:v>50.336371</c:v>
                </c:pt>
                <c:pt idx="7261">
                  <c:v>50.342317000000001</c:v>
                </c:pt>
                <c:pt idx="7262">
                  <c:v>50.349027999999997</c:v>
                </c:pt>
                <c:pt idx="7263">
                  <c:v>50.355035999999998</c:v>
                </c:pt>
                <c:pt idx="7264">
                  <c:v>50.361066999999998</c:v>
                </c:pt>
                <c:pt idx="7265">
                  <c:v>50.367162999999998</c:v>
                </c:pt>
                <c:pt idx="7266">
                  <c:v>50.373288000000002</c:v>
                </c:pt>
                <c:pt idx="7267">
                  <c:v>50.379474000000002</c:v>
                </c:pt>
                <c:pt idx="7268">
                  <c:v>50.385719000000002</c:v>
                </c:pt>
                <c:pt idx="7269">
                  <c:v>50.392009000000002</c:v>
                </c:pt>
                <c:pt idx="7270">
                  <c:v>50.398299000000002</c:v>
                </c:pt>
                <c:pt idx="7271">
                  <c:v>50.404595</c:v>
                </c:pt>
                <c:pt idx="7272">
                  <c:v>50.410949000000002</c:v>
                </c:pt>
                <c:pt idx="7273">
                  <c:v>50.417372</c:v>
                </c:pt>
                <c:pt idx="7274">
                  <c:v>50.423839999999998</c:v>
                </c:pt>
                <c:pt idx="7275">
                  <c:v>50.431171999999997</c:v>
                </c:pt>
                <c:pt idx="7276">
                  <c:v>50.437598999999999</c:v>
                </c:pt>
                <c:pt idx="7277">
                  <c:v>50.444074000000001</c:v>
                </c:pt>
                <c:pt idx="7278">
                  <c:v>50.450631999999999</c:v>
                </c:pt>
                <c:pt idx="7279">
                  <c:v>50.457256999999998</c:v>
                </c:pt>
                <c:pt idx="7280">
                  <c:v>50.463855000000002</c:v>
                </c:pt>
                <c:pt idx="7281">
                  <c:v>50.470593999999998</c:v>
                </c:pt>
                <c:pt idx="7282">
                  <c:v>50.477159</c:v>
                </c:pt>
                <c:pt idx="7283">
                  <c:v>50.483764999999998</c:v>
                </c:pt>
                <c:pt idx="7284">
                  <c:v>50.490479999999998</c:v>
                </c:pt>
                <c:pt idx="7285">
                  <c:v>50.497033999999999</c:v>
                </c:pt>
                <c:pt idx="7286">
                  <c:v>50.503757</c:v>
                </c:pt>
                <c:pt idx="7287">
                  <c:v>50.510480000000001</c:v>
                </c:pt>
                <c:pt idx="7288">
                  <c:v>50.517156999999997</c:v>
                </c:pt>
                <c:pt idx="7289">
                  <c:v>50.523941999999998</c:v>
                </c:pt>
                <c:pt idx="7290">
                  <c:v>50.530565000000003</c:v>
                </c:pt>
                <c:pt idx="7291">
                  <c:v>50.537337999999998</c:v>
                </c:pt>
                <c:pt idx="7292">
                  <c:v>50.543985999999997</c:v>
                </c:pt>
                <c:pt idx="7293">
                  <c:v>50.550697</c:v>
                </c:pt>
                <c:pt idx="7294">
                  <c:v>50.557459000000001</c:v>
                </c:pt>
                <c:pt idx="7295">
                  <c:v>50.564169999999997</c:v>
                </c:pt>
                <c:pt idx="7296">
                  <c:v>50.570979999999999</c:v>
                </c:pt>
                <c:pt idx="7297">
                  <c:v>50.577812999999999</c:v>
                </c:pt>
                <c:pt idx="7298">
                  <c:v>50.584660999999997</c:v>
                </c:pt>
                <c:pt idx="7299">
                  <c:v>50.591437999999997</c:v>
                </c:pt>
                <c:pt idx="7300">
                  <c:v>50.59919</c:v>
                </c:pt>
                <c:pt idx="7301">
                  <c:v>50.605930000000001</c:v>
                </c:pt>
                <c:pt idx="7302">
                  <c:v>50.612780000000001</c:v>
                </c:pt>
                <c:pt idx="7303">
                  <c:v>50.619639999999997</c:v>
                </c:pt>
                <c:pt idx="7304">
                  <c:v>50.626403000000003</c:v>
                </c:pt>
                <c:pt idx="7305">
                  <c:v>50.633215</c:v>
                </c:pt>
                <c:pt idx="7306">
                  <c:v>50.640048999999998</c:v>
                </c:pt>
                <c:pt idx="7307">
                  <c:v>50.646858999999999</c:v>
                </c:pt>
                <c:pt idx="7308">
                  <c:v>50.653776000000001</c:v>
                </c:pt>
                <c:pt idx="7309">
                  <c:v>50.660547000000001</c:v>
                </c:pt>
                <c:pt idx="7310">
                  <c:v>50.667406999999997</c:v>
                </c:pt>
                <c:pt idx="7311">
                  <c:v>50.674294000000003</c:v>
                </c:pt>
                <c:pt idx="7312">
                  <c:v>50.682068000000001</c:v>
                </c:pt>
                <c:pt idx="7313">
                  <c:v>50.688856999999999</c:v>
                </c:pt>
                <c:pt idx="7314">
                  <c:v>50.695711000000003</c:v>
                </c:pt>
                <c:pt idx="7315">
                  <c:v>50.702482000000003</c:v>
                </c:pt>
                <c:pt idx="7316">
                  <c:v>50.709349000000003</c:v>
                </c:pt>
                <c:pt idx="7317">
                  <c:v>50.716121999999999</c:v>
                </c:pt>
                <c:pt idx="7318">
                  <c:v>50.722991</c:v>
                </c:pt>
                <c:pt idx="7319">
                  <c:v>50.729942999999999</c:v>
                </c:pt>
                <c:pt idx="7320">
                  <c:v>50.736742</c:v>
                </c:pt>
                <c:pt idx="7321">
                  <c:v>50.743575999999997</c:v>
                </c:pt>
                <c:pt idx="7322">
                  <c:v>50.750376000000003</c:v>
                </c:pt>
                <c:pt idx="7323">
                  <c:v>50.757196999999998</c:v>
                </c:pt>
                <c:pt idx="7324">
                  <c:v>50.765045000000001</c:v>
                </c:pt>
                <c:pt idx="7325">
                  <c:v>50.771932</c:v>
                </c:pt>
                <c:pt idx="7326">
                  <c:v>50.778816999999997</c:v>
                </c:pt>
                <c:pt idx="7327">
                  <c:v>50.785621999999996</c:v>
                </c:pt>
                <c:pt idx="7328">
                  <c:v>50.792430000000003</c:v>
                </c:pt>
                <c:pt idx="7329">
                  <c:v>50.799196999999999</c:v>
                </c:pt>
                <c:pt idx="7330">
                  <c:v>50.806122000000002</c:v>
                </c:pt>
                <c:pt idx="7331">
                  <c:v>50.812823999999999</c:v>
                </c:pt>
                <c:pt idx="7332">
                  <c:v>50.819631999999999</c:v>
                </c:pt>
                <c:pt idx="7333">
                  <c:v>50.826402999999999</c:v>
                </c:pt>
                <c:pt idx="7334">
                  <c:v>50.833219999999997</c:v>
                </c:pt>
                <c:pt idx="7335">
                  <c:v>50.840068000000002</c:v>
                </c:pt>
                <c:pt idx="7336">
                  <c:v>50.846822000000003</c:v>
                </c:pt>
                <c:pt idx="7337">
                  <c:v>50.853684000000001</c:v>
                </c:pt>
                <c:pt idx="7338">
                  <c:v>50.860407000000002</c:v>
                </c:pt>
                <c:pt idx="7339">
                  <c:v>50.867142999999999</c:v>
                </c:pt>
                <c:pt idx="7340">
                  <c:v>50.873958999999999</c:v>
                </c:pt>
                <c:pt idx="7341">
                  <c:v>50.880768000000003</c:v>
                </c:pt>
                <c:pt idx="7342">
                  <c:v>50.887475999999999</c:v>
                </c:pt>
                <c:pt idx="7343">
                  <c:v>50.894207000000002</c:v>
                </c:pt>
                <c:pt idx="7344">
                  <c:v>50.900919999999999</c:v>
                </c:pt>
                <c:pt idx="7345">
                  <c:v>50.907581999999998</c:v>
                </c:pt>
                <c:pt idx="7346">
                  <c:v>50.914326000000003</c:v>
                </c:pt>
                <c:pt idx="7347">
                  <c:v>50.921095000000001</c:v>
                </c:pt>
                <c:pt idx="7348">
                  <c:v>50.927762999999999</c:v>
                </c:pt>
                <c:pt idx="7349">
                  <c:v>50.935415999999996</c:v>
                </c:pt>
                <c:pt idx="7350">
                  <c:v>50.942104999999998</c:v>
                </c:pt>
                <c:pt idx="7351">
                  <c:v>50.948734000000002</c:v>
                </c:pt>
                <c:pt idx="7352">
                  <c:v>50.955486000000001</c:v>
                </c:pt>
                <c:pt idx="7353">
                  <c:v>50.962220000000002</c:v>
                </c:pt>
                <c:pt idx="7354">
                  <c:v>50.968918000000002</c:v>
                </c:pt>
                <c:pt idx="7355">
                  <c:v>50.975546999999999</c:v>
                </c:pt>
                <c:pt idx="7356">
                  <c:v>50.982340999999998</c:v>
                </c:pt>
                <c:pt idx="7357">
                  <c:v>50.989044999999997</c:v>
                </c:pt>
                <c:pt idx="7358">
                  <c:v>50.995761000000002</c:v>
                </c:pt>
                <c:pt idx="7359">
                  <c:v>51.002499</c:v>
                </c:pt>
                <c:pt idx="7360">
                  <c:v>51.009231999999997</c:v>
                </c:pt>
                <c:pt idx="7361">
                  <c:v>51.016840000000002</c:v>
                </c:pt>
                <c:pt idx="7362">
                  <c:v>51.023445000000002</c:v>
                </c:pt>
                <c:pt idx="7363">
                  <c:v>51.030242999999999</c:v>
                </c:pt>
                <c:pt idx="7364">
                  <c:v>51.036918</c:v>
                </c:pt>
                <c:pt idx="7365">
                  <c:v>51.043641000000001</c:v>
                </c:pt>
                <c:pt idx="7366">
                  <c:v>51.050322000000001</c:v>
                </c:pt>
                <c:pt idx="7367">
                  <c:v>51.057079999999999</c:v>
                </c:pt>
                <c:pt idx="7368">
                  <c:v>51.063817999999998</c:v>
                </c:pt>
                <c:pt idx="7369">
                  <c:v>51.070501</c:v>
                </c:pt>
                <c:pt idx="7370">
                  <c:v>51.077204999999999</c:v>
                </c:pt>
                <c:pt idx="7371">
                  <c:v>51.083882000000003</c:v>
                </c:pt>
                <c:pt idx="7372">
                  <c:v>51.090640999999998</c:v>
                </c:pt>
                <c:pt idx="7373">
                  <c:v>51.097290999999998</c:v>
                </c:pt>
                <c:pt idx="7374">
                  <c:v>51.104092999999999</c:v>
                </c:pt>
                <c:pt idx="7375">
                  <c:v>51.110751</c:v>
                </c:pt>
                <c:pt idx="7376">
                  <c:v>51.117420000000003</c:v>
                </c:pt>
                <c:pt idx="7377">
                  <c:v>51.124149000000003</c:v>
                </c:pt>
                <c:pt idx="7378">
                  <c:v>51.130724000000001</c:v>
                </c:pt>
                <c:pt idx="7379">
                  <c:v>51.137552999999997</c:v>
                </c:pt>
                <c:pt idx="7380">
                  <c:v>51.144241000000001</c:v>
                </c:pt>
                <c:pt idx="7381">
                  <c:v>51.150939000000001</c:v>
                </c:pt>
                <c:pt idx="7382">
                  <c:v>51.157730000000001</c:v>
                </c:pt>
                <c:pt idx="7383">
                  <c:v>51.164495000000002</c:v>
                </c:pt>
                <c:pt idx="7384">
                  <c:v>51.171171999999999</c:v>
                </c:pt>
                <c:pt idx="7385">
                  <c:v>51.177917999999998</c:v>
                </c:pt>
                <c:pt idx="7386">
                  <c:v>51.185583999999999</c:v>
                </c:pt>
                <c:pt idx="7387">
                  <c:v>51.192267999999999</c:v>
                </c:pt>
                <c:pt idx="7388">
                  <c:v>51.198965999999999</c:v>
                </c:pt>
                <c:pt idx="7389">
                  <c:v>51.205666000000001</c:v>
                </c:pt>
                <c:pt idx="7390">
                  <c:v>51.212510999999999</c:v>
                </c:pt>
                <c:pt idx="7391">
                  <c:v>51.219185000000003</c:v>
                </c:pt>
                <c:pt idx="7392">
                  <c:v>51.225850999999999</c:v>
                </c:pt>
                <c:pt idx="7393">
                  <c:v>51.232422</c:v>
                </c:pt>
                <c:pt idx="7394">
                  <c:v>51.239241</c:v>
                </c:pt>
                <c:pt idx="7395">
                  <c:v>51.245913999999999</c:v>
                </c:pt>
                <c:pt idx="7396">
                  <c:v>51.252611000000002</c:v>
                </c:pt>
                <c:pt idx="7397">
                  <c:v>51.259400999999997</c:v>
                </c:pt>
                <c:pt idx="7398">
                  <c:v>51.266038999999999</c:v>
                </c:pt>
                <c:pt idx="7399">
                  <c:v>51.272682000000003</c:v>
                </c:pt>
                <c:pt idx="7400">
                  <c:v>51.279353</c:v>
                </c:pt>
                <c:pt idx="7401">
                  <c:v>51.286045000000001</c:v>
                </c:pt>
                <c:pt idx="7402">
                  <c:v>51.292752999999998</c:v>
                </c:pt>
                <c:pt idx="7403">
                  <c:v>51.299405</c:v>
                </c:pt>
                <c:pt idx="7404">
                  <c:v>51.306142999999999</c:v>
                </c:pt>
                <c:pt idx="7405">
                  <c:v>51.312845000000003</c:v>
                </c:pt>
                <c:pt idx="7406">
                  <c:v>51.319448999999999</c:v>
                </c:pt>
                <c:pt idx="7407">
                  <c:v>51.326161999999997</c:v>
                </c:pt>
                <c:pt idx="7408">
                  <c:v>51.332813999999999</c:v>
                </c:pt>
                <c:pt idx="7409">
                  <c:v>51.339562000000001</c:v>
                </c:pt>
                <c:pt idx="7410">
                  <c:v>51.346426000000001</c:v>
                </c:pt>
                <c:pt idx="7411">
                  <c:v>51.35313</c:v>
                </c:pt>
                <c:pt idx="7412">
                  <c:v>51.359873999999998</c:v>
                </c:pt>
                <c:pt idx="7413">
                  <c:v>51.366596999999999</c:v>
                </c:pt>
                <c:pt idx="7414">
                  <c:v>51.373213999999997</c:v>
                </c:pt>
                <c:pt idx="7415">
                  <c:v>51.379838999999997</c:v>
                </c:pt>
                <c:pt idx="7416">
                  <c:v>51.386614000000002</c:v>
                </c:pt>
                <c:pt idx="7417">
                  <c:v>51.393270000000001</c:v>
                </c:pt>
                <c:pt idx="7418">
                  <c:v>51.399999000000001</c:v>
                </c:pt>
                <c:pt idx="7419">
                  <c:v>51.406643000000003</c:v>
                </c:pt>
                <c:pt idx="7420">
                  <c:v>51.413364000000001</c:v>
                </c:pt>
                <c:pt idx="7421">
                  <c:v>51.420175999999998</c:v>
                </c:pt>
                <c:pt idx="7422">
                  <c:v>51.426864000000002</c:v>
                </c:pt>
                <c:pt idx="7423">
                  <c:v>51.434389000000003</c:v>
                </c:pt>
                <c:pt idx="7424">
                  <c:v>51.441096999999999</c:v>
                </c:pt>
                <c:pt idx="7425">
                  <c:v>51.447803</c:v>
                </c:pt>
                <c:pt idx="7426">
                  <c:v>51.454552999999997</c:v>
                </c:pt>
                <c:pt idx="7427">
                  <c:v>51.461353000000003</c:v>
                </c:pt>
                <c:pt idx="7428">
                  <c:v>51.468130000000002</c:v>
                </c:pt>
                <c:pt idx="7429">
                  <c:v>51.474791000000003</c:v>
                </c:pt>
                <c:pt idx="7430">
                  <c:v>51.481493</c:v>
                </c:pt>
                <c:pt idx="7431">
                  <c:v>51.488194999999997</c:v>
                </c:pt>
                <c:pt idx="7432">
                  <c:v>51.494884999999996</c:v>
                </c:pt>
                <c:pt idx="7433">
                  <c:v>51.501576</c:v>
                </c:pt>
                <c:pt idx="7434">
                  <c:v>51.508229999999998</c:v>
                </c:pt>
                <c:pt idx="7435">
                  <c:v>51.514842999999999</c:v>
                </c:pt>
                <c:pt idx="7436">
                  <c:v>51.521569999999997</c:v>
                </c:pt>
                <c:pt idx="7437">
                  <c:v>51.528266000000002</c:v>
                </c:pt>
                <c:pt idx="7438">
                  <c:v>51.535013999999997</c:v>
                </c:pt>
                <c:pt idx="7439">
                  <c:v>51.541693000000002</c:v>
                </c:pt>
                <c:pt idx="7440">
                  <c:v>51.54842</c:v>
                </c:pt>
                <c:pt idx="7441">
                  <c:v>51.555239</c:v>
                </c:pt>
                <c:pt idx="7442">
                  <c:v>51.562026000000003</c:v>
                </c:pt>
                <c:pt idx="7443">
                  <c:v>51.568739000000001</c:v>
                </c:pt>
                <c:pt idx="7444">
                  <c:v>51.575397000000002</c:v>
                </c:pt>
                <c:pt idx="7445">
                  <c:v>51.582033000000003</c:v>
                </c:pt>
                <c:pt idx="7446">
                  <c:v>51.588769999999997</c:v>
                </c:pt>
                <c:pt idx="7447">
                  <c:v>51.596361999999999</c:v>
                </c:pt>
                <c:pt idx="7448">
                  <c:v>51.603107000000001</c:v>
                </c:pt>
                <c:pt idx="7449">
                  <c:v>51.609884999999998</c:v>
                </c:pt>
                <c:pt idx="7450">
                  <c:v>51.616601000000003</c:v>
                </c:pt>
                <c:pt idx="7451">
                  <c:v>51.623325999999999</c:v>
                </c:pt>
                <c:pt idx="7452">
                  <c:v>51.630057999999998</c:v>
                </c:pt>
                <c:pt idx="7453">
                  <c:v>51.636724000000001</c:v>
                </c:pt>
                <c:pt idx="7454">
                  <c:v>51.643434999999997</c:v>
                </c:pt>
                <c:pt idx="7455">
                  <c:v>51.650174</c:v>
                </c:pt>
                <c:pt idx="7456">
                  <c:v>51.656869999999998</c:v>
                </c:pt>
                <c:pt idx="7457">
                  <c:v>51.663530000000002</c:v>
                </c:pt>
                <c:pt idx="7458">
                  <c:v>51.670198999999997</c:v>
                </c:pt>
                <c:pt idx="7459">
                  <c:v>51.676988999999999</c:v>
                </c:pt>
                <c:pt idx="7460">
                  <c:v>51.683720000000001</c:v>
                </c:pt>
                <c:pt idx="7461">
                  <c:v>51.690373999999998</c:v>
                </c:pt>
                <c:pt idx="7462">
                  <c:v>51.697102999999998</c:v>
                </c:pt>
                <c:pt idx="7463">
                  <c:v>51.703767999999997</c:v>
                </c:pt>
                <c:pt idx="7464">
                  <c:v>51.710428</c:v>
                </c:pt>
                <c:pt idx="7465">
                  <c:v>51.717106000000001</c:v>
                </c:pt>
                <c:pt idx="7466">
                  <c:v>51.723756000000002</c:v>
                </c:pt>
                <c:pt idx="7467">
                  <c:v>51.730440999999999</c:v>
                </c:pt>
                <c:pt idx="7468">
                  <c:v>51.737105999999997</c:v>
                </c:pt>
                <c:pt idx="7469">
                  <c:v>51.743718000000001</c:v>
                </c:pt>
                <c:pt idx="7470">
                  <c:v>51.750258000000002</c:v>
                </c:pt>
                <c:pt idx="7471">
                  <c:v>51.756923999999998</c:v>
                </c:pt>
                <c:pt idx="7472">
                  <c:v>51.763413999999997</c:v>
                </c:pt>
                <c:pt idx="7473">
                  <c:v>51.769945</c:v>
                </c:pt>
                <c:pt idx="7474">
                  <c:v>51.776403000000002</c:v>
                </c:pt>
                <c:pt idx="7475">
                  <c:v>51.782863999999996</c:v>
                </c:pt>
                <c:pt idx="7476">
                  <c:v>51.789265999999998</c:v>
                </c:pt>
                <c:pt idx="7477">
                  <c:v>51.795703000000003</c:v>
                </c:pt>
                <c:pt idx="7478">
                  <c:v>51.802058000000002</c:v>
                </c:pt>
                <c:pt idx="7479">
                  <c:v>51.808458000000002</c:v>
                </c:pt>
                <c:pt idx="7480">
                  <c:v>51.814722000000003</c:v>
                </c:pt>
                <c:pt idx="7481">
                  <c:v>51.821044999999998</c:v>
                </c:pt>
                <c:pt idx="7482">
                  <c:v>51.827406000000003</c:v>
                </c:pt>
                <c:pt idx="7483">
                  <c:v>51.833654000000003</c:v>
                </c:pt>
                <c:pt idx="7484">
                  <c:v>51.839996999999997</c:v>
                </c:pt>
                <c:pt idx="7485">
                  <c:v>51.846260000000001</c:v>
                </c:pt>
                <c:pt idx="7486">
                  <c:v>51.852612000000001</c:v>
                </c:pt>
                <c:pt idx="7487">
                  <c:v>51.858795000000001</c:v>
                </c:pt>
                <c:pt idx="7488">
                  <c:v>51.865023999999998</c:v>
                </c:pt>
                <c:pt idx="7489">
                  <c:v>51.871257999999997</c:v>
                </c:pt>
                <c:pt idx="7490">
                  <c:v>51.877485</c:v>
                </c:pt>
                <c:pt idx="7491">
                  <c:v>51.883729000000002</c:v>
                </c:pt>
                <c:pt idx="7492">
                  <c:v>51.890011999999999</c:v>
                </c:pt>
                <c:pt idx="7493">
                  <c:v>51.896258000000003</c:v>
                </c:pt>
                <c:pt idx="7494">
                  <c:v>51.902531000000003</c:v>
                </c:pt>
                <c:pt idx="7495">
                  <c:v>51.908808000000001</c:v>
                </c:pt>
                <c:pt idx="7496">
                  <c:v>51.915128000000003</c:v>
                </c:pt>
                <c:pt idx="7497">
                  <c:v>51.921380999999997</c:v>
                </c:pt>
                <c:pt idx="7498">
                  <c:v>51.927756000000002</c:v>
                </c:pt>
                <c:pt idx="7499">
                  <c:v>51.934108000000002</c:v>
                </c:pt>
                <c:pt idx="7500">
                  <c:v>51.940468000000003</c:v>
                </c:pt>
                <c:pt idx="7501">
                  <c:v>51.946877999999998</c:v>
                </c:pt>
                <c:pt idx="7502">
                  <c:v>51.953285000000001</c:v>
                </c:pt>
                <c:pt idx="7503">
                  <c:v>51.959766000000002</c:v>
                </c:pt>
                <c:pt idx="7504">
                  <c:v>51.966203999999998</c:v>
                </c:pt>
                <c:pt idx="7505">
                  <c:v>51.972737000000002</c:v>
                </c:pt>
                <c:pt idx="7506">
                  <c:v>51.979267999999998</c:v>
                </c:pt>
                <c:pt idx="7507">
                  <c:v>51.985748999999998</c:v>
                </c:pt>
                <c:pt idx="7508">
                  <c:v>51.992327000000003</c:v>
                </c:pt>
                <c:pt idx="7509">
                  <c:v>51.998908</c:v>
                </c:pt>
                <c:pt idx="7510">
                  <c:v>52.005507999999999</c:v>
                </c:pt>
                <c:pt idx="7511">
                  <c:v>52.012157999999999</c:v>
                </c:pt>
                <c:pt idx="7512">
                  <c:v>52.018819999999998</c:v>
                </c:pt>
                <c:pt idx="7513">
                  <c:v>52.025413999999998</c:v>
                </c:pt>
                <c:pt idx="7514">
                  <c:v>52.032172000000003</c:v>
                </c:pt>
                <c:pt idx="7515">
                  <c:v>52.038767999999997</c:v>
                </c:pt>
                <c:pt idx="7516">
                  <c:v>52.045464000000003</c:v>
                </c:pt>
                <c:pt idx="7517">
                  <c:v>52.052191000000001</c:v>
                </c:pt>
                <c:pt idx="7518">
                  <c:v>52.058740999999998</c:v>
                </c:pt>
                <c:pt idx="7519">
                  <c:v>52.065389000000003</c:v>
                </c:pt>
                <c:pt idx="7520">
                  <c:v>52.072006000000002</c:v>
                </c:pt>
                <c:pt idx="7521">
                  <c:v>52.078702</c:v>
                </c:pt>
                <c:pt idx="7522">
                  <c:v>52.085236999999999</c:v>
                </c:pt>
                <c:pt idx="7523">
                  <c:v>52.091746999999998</c:v>
                </c:pt>
                <c:pt idx="7524">
                  <c:v>52.098374</c:v>
                </c:pt>
                <c:pt idx="7525">
                  <c:v>52.104951999999997</c:v>
                </c:pt>
                <c:pt idx="7526">
                  <c:v>52.11157</c:v>
                </c:pt>
                <c:pt idx="7527">
                  <c:v>52.118228999999999</c:v>
                </c:pt>
                <c:pt idx="7528">
                  <c:v>52.124887000000001</c:v>
                </c:pt>
                <c:pt idx="7529">
                  <c:v>52.131489000000002</c:v>
                </c:pt>
                <c:pt idx="7530">
                  <c:v>52.137934999999999</c:v>
                </c:pt>
                <c:pt idx="7531">
                  <c:v>52.144393000000001</c:v>
                </c:pt>
                <c:pt idx="7532">
                  <c:v>52.150893000000003</c:v>
                </c:pt>
                <c:pt idx="7533">
                  <c:v>52.157339</c:v>
                </c:pt>
                <c:pt idx="7534">
                  <c:v>52.16377</c:v>
                </c:pt>
                <c:pt idx="7535">
                  <c:v>52.170226999999997</c:v>
                </c:pt>
                <c:pt idx="7536">
                  <c:v>52.176667999999999</c:v>
                </c:pt>
                <c:pt idx="7537">
                  <c:v>52.183227000000002</c:v>
                </c:pt>
                <c:pt idx="7538">
                  <c:v>52.189675000000001</c:v>
                </c:pt>
                <c:pt idx="7539">
                  <c:v>52.196193000000001</c:v>
                </c:pt>
                <c:pt idx="7540">
                  <c:v>52.202762</c:v>
                </c:pt>
                <c:pt idx="7541">
                  <c:v>52.209277</c:v>
                </c:pt>
                <c:pt idx="7542">
                  <c:v>52.215825000000002</c:v>
                </c:pt>
                <c:pt idx="7543">
                  <c:v>52.222504000000001</c:v>
                </c:pt>
                <c:pt idx="7544">
                  <c:v>52.229002000000001</c:v>
                </c:pt>
                <c:pt idx="7545">
                  <c:v>52.23556</c:v>
                </c:pt>
                <c:pt idx="7546">
                  <c:v>52.242224999999998</c:v>
                </c:pt>
                <c:pt idx="7547">
                  <c:v>52.248967999999998</c:v>
                </c:pt>
                <c:pt idx="7548">
                  <c:v>52.255583000000001</c:v>
                </c:pt>
                <c:pt idx="7549">
                  <c:v>52.262113999999997</c:v>
                </c:pt>
                <c:pt idx="7550">
                  <c:v>52.268667999999998</c:v>
                </c:pt>
                <c:pt idx="7551">
                  <c:v>52.275286999999999</c:v>
                </c:pt>
                <c:pt idx="7552">
                  <c:v>52.281852000000001</c:v>
                </c:pt>
                <c:pt idx="7553">
                  <c:v>52.288407999999997</c:v>
                </c:pt>
                <c:pt idx="7554">
                  <c:v>52.295003999999999</c:v>
                </c:pt>
                <c:pt idx="7555">
                  <c:v>52.301805999999999</c:v>
                </c:pt>
                <c:pt idx="7556">
                  <c:v>52.308374999999998</c:v>
                </c:pt>
                <c:pt idx="7557">
                  <c:v>52.315012000000003</c:v>
                </c:pt>
                <c:pt idx="7558">
                  <c:v>52.321719999999999</c:v>
                </c:pt>
                <c:pt idx="7559">
                  <c:v>52.328344999999999</c:v>
                </c:pt>
                <c:pt idx="7560">
                  <c:v>52.335025000000002</c:v>
                </c:pt>
                <c:pt idx="7561">
                  <c:v>52.341659999999997</c:v>
                </c:pt>
                <c:pt idx="7562">
                  <c:v>52.348309999999998</c:v>
                </c:pt>
                <c:pt idx="7563">
                  <c:v>52.355004000000001</c:v>
                </c:pt>
                <c:pt idx="7564">
                  <c:v>52.361609999999999</c:v>
                </c:pt>
                <c:pt idx="7565">
                  <c:v>52.368200000000002</c:v>
                </c:pt>
                <c:pt idx="7566">
                  <c:v>52.374763999999999</c:v>
                </c:pt>
                <c:pt idx="7567">
                  <c:v>52.381538999999997</c:v>
                </c:pt>
                <c:pt idx="7568">
                  <c:v>52.388277000000002</c:v>
                </c:pt>
                <c:pt idx="7569">
                  <c:v>52.394934999999997</c:v>
                </c:pt>
                <c:pt idx="7570">
                  <c:v>52.401735000000002</c:v>
                </c:pt>
                <c:pt idx="7571">
                  <c:v>52.408414</c:v>
                </c:pt>
                <c:pt idx="7572">
                  <c:v>52.415205999999998</c:v>
                </c:pt>
                <c:pt idx="7573">
                  <c:v>52.421836999999996</c:v>
                </c:pt>
                <c:pt idx="7574">
                  <c:v>52.428457999999999</c:v>
                </c:pt>
                <c:pt idx="7575">
                  <c:v>52.435270000000003</c:v>
                </c:pt>
                <c:pt idx="7576">
                  <c:v>52.441952000000001</c:v>
                </c:pt>
                <c:pt idx="7577">
                  <c:v>52.448588999999998</c:v>
                </c:pt>
                <c:pt idx="7578">
                  <c:v>52.455354</c:v>
                </c:pt>
                <c:pt idx="7579">
                  <c:v>52.462063999999998</c:v>
                </c:pt>
                <c:pt idx="7580">
                  <c:v>52.468710000000002</c:v>
                </c:pt>
                <c:pt idx="7581">
                  <c:v>52.475431</c:v>
                </c:pt>
                <c:pt idx="7582">
                  <c:v>52.482145000000003</c:v>
                </c:pt>
                <c:pt idx="7583">
                  <c:v>52.488841000000001</c:v>
                </c:pt>
                <c:pt idx="7584">
                  <c:v>52.495576999999997</c:v>
                </c:pt>
                <c:pt idx="7585">
                  <c:v>52.502223000000001</c:v>
                </c:pt>
                <c:pt idx="7586">
                  <c:v>52.508837</c:v>
                </c:pt>
                <c:pt idx="7587">
                  <c:v>52.515524999999997</c:v>
                </c:pt>
                <c:pt idx="7588">
                  <c:v>52.522284999999997</c:v>
                </c:pt>
                <c:pt idx="7589">
                  <c:v>52.528950000000002</c:v>
                </c:pt>
                <c:pt idx="7590">
                  <c:v>52.535656000000003</c:v>
                </c:pt>
                <c:pt idx="7591">
                  <c:v>52.542375</c:v>
                </c:pt>
                <c:pt idx="7592">
                  <c:v>52.549058000000002</c:v>
                </c:pt>
                <c:pt idx="7593">
                  <c:v>52.555788999999997</c:v>
                </c:pt>
                <c:pt idx="7594">
                  <c:v>52.562477000000001</c:v>
                </c:pt>
                <c:pt idx="7595">
                  <c:v>52.569161999999999</c:v>
                </c:pt>
                <c:pt idx="7596">
                  <c:v>52.575915999999999</c:v>
                </c:pt>
                <c:pt idx="7597">
                  <c:v>52.582572999999996</c:v>
                </c:pt>
                <c:pt idx="7598">
                  <c:v>52.589306000000001</c:v>
                </c:pt>
                <c:pt idx="7599">
                  <c:v>52.596029000000001</c:v>
                </c:pt>
                <c:pt idx="7600">
                  <c:v>52.602671000000001</c:v>
                </c:pt>
                <c:pt idx="7601">
                  <c:v>52.609341000000001</c:v>
                </c:pt>
                <c:pt idx="7602">
                  <c:v>52.616003999999997</c:v>
                </c:pt>
                <c:pt idx="7603">
                  <c:v>52.622660000000003</c:v>
                </c:pt>
                <c:pt idx="7604">
                  <c:v>52.629348</c:v>
                </c:pt>
                <c:pt idx="7605">
                  <c:v>52.635992999999999</c:v>
                </c:pt>
                <c:pt idx="7606">
                  <c:v>52.642778999999997</c:v>
                </c:pt>
                <c:pt idx="7607">
                  <c:v>52.649433000000002</c:v>
                </c:pt>
                <c:pt idx="7608">
                  <c:v>52.656103999999999</c:v>
                </c:pt>
                <c:pt idx="7609">
                  <c:v>52.662756000000002</c:v>
                </c:pt>
                <c:pt idx="7610">
                  <c:v>52.669488999999999</c:v>
                </c:pt>
                <c:pt idx="7611">
                  <c:v>52.676122999999997</c:v>
                </c:pt>
                <c:pt idx="7612">
                  <c:v>52.683701999999997</c:v>
                </c:pt>
                <c:pt idx="7613">
                  <c:v>52.690382999999997</c:v>
                </c:pt>
                <c:pt idx="7614">
                  <c:v>52.69706</c:v>
                </c:pt>
                <c:pt idx="7615">
                  <c:v>52.703713999999998</c:v>
                </c:pt>
                <c:pt idx="7616">
                  <c:v>52.710464000000002</c:v>
                </c:pt>
                <c:pt idx="7617">
                  <c:v>52.717118999999997</c:v>
                </c:pt>
                <c:pt idx="7618">
                  <c:v>52.723801999999999</c:v>
                </c:pt>
                <c:pt idx="7619">
                  <c:v>52.730550000000001</c:v>
                </c:pt>
                <c:pt idx="7620">
                  <c:v>52.737197999999999</c:v>
                </c:pt>
                <c:pt idx="7621">
                  <c:v>52.743957999999999</c:v>
                </c:pt>
                <c:pt idx="7622">
                  <c:v>52.750720999999999</c:v>
                </c:pt>
                <c:pt idx="7623">
                  <c:v>52.757551999999997</c:v>
                </c:pt>
                <c:pt idx="7624">
                  <c:v>52.765284999999999</c:v>
                </c:pt>
                <c:pt idx="7625">
                  <c:v>52.772038999999999</c:v>
                </c:pt>
                <c:pt idx="7626">
                  <c:v>52.778776999999998</c:v>
                </c:pt>
                <c:pt idx="7627">
                  <c:v>52.785603999999999</c:v>
                </c:pt>
                <c:pt idx="7628">
                  <c:v>52.792366000000001</c:v>
                </c:pt>
                <c:pt idx="7629">
                  <c:v>52.799109999999999</c:v>
                </c:pt>
                <c:pt idx="7630">
                  <c:v>52.805878999999997</c:v>
                </c:pt>
                <c:pt idx="7631">
                  <c:v>52.812593999999997</c:v>
                </c:pt>
                <c:pt idx="7632">
                  <c:v>52.819479000000001</c:v>
                </c:pt>
                <c:pt idx="7633">
                  <c:v>52.826177000000001</c:v>
                </c:pt>
                <c:pt idx="7634">
                  <c:v>52.833081</c:v>
                </c:pt>
                <c:pt idx="7635">
                  <c:v>52.839848000000003</c:v>
                </c:pt>
                <c:pt idx="7636">
                  <c:v>52.846631000000002</c:v>
                </c:pt>
                <c:pt idx="7637">
                  <c:v>52.853420999999997</c:v>
                </c:pt>
                <c:pt idx="7638">
                  <c:v>52.860100000000003</c:v>
                </c:pt>
                <c:pt idx="7639">
                  <c:v>52.866821000000002</c:v>
                </c:pt>
                <c:pt idx="7640">
                  <c:v>52.873488999999999</c:v>
                </c:pt>
                <c:pt idx="7641">
                  <c:v>52.88026</c:v>
                </c:pt>
                <c:pt idx="7642">
                  <c:v>52.886989</c:v>
                </c:pt>
                <c:pt idx="7643">
                  <c:v>52.893645999999997</c:v>
                </c:pt>
                <c:pt idx="7644">
                  <c:v>52.900323</c:v>
                </c:pt>
                <c:pt idx="7645">
                  <c:v>52.907004000000001</c:v>
                </c:pt>
                <c:pt idx="7646">
                  <c:v>52.913777000000003</c:v>
                </c:pt>
                <c:pt idx="7647">
                  <c:v>52.920458000000004</c:v>
                </c:pt>
                <c:pt idx="7648">
                  <c:v>52.927149999999997</c:v>
                </c:pt>
                <c:pt idx="7649">
                  <c:v>52.934714</c:v>
                </c:pt>
                <c:pt idx="7650">
                  <c:v>52.941378999999998</c:v>
                </c:pt>
                <c:pt idx="7651">
                  <c:v>52.948124999999997</c:v>
                </c:pt>
                <c:pt idx="7652">
                  <c:v>52.954777</c:v>
                </c:pt>
                <c:pt idx="7653">
                  <c:v>52.961418999999999</c:v>
                </c:pt>
                <c:pt idx="7654">
                  <c:v>52.968167000000001</c:v>
                </c:pt>
                <c:pt idx="7655">
                  <c:v>52.974832999999997</c:v>
                </c:pt>
                <c:pt idx="7656">
                  <c:v>52.981482999999997</c:v>
                </c:pt>
                <c:pt idx="7657">
                  <c:v>52.988149999999997</c:v>
                </c:pt>
                <c:pt idx="7658">
                  <c:v>52.994894000000002</c:v>
                </c:pt>
                <c:pt idx="7659">
                  <c:v>53.001632999999998</c:v>
                </c:pt>
                <c:pt idx="7660">
                  <c:v>53.008369000000002</c:v>
                </c:pt>
                <c:pt idx="7661">
                  <c:v>53.015027000000003</c:v>
                </c:pt>
                <c:pt idx="7662">
                  <c:v>53.021725000000004</c:v>
                </c:pt>
                <c:pt idx="7663">
                  <c:v>53.028438999999999</c:v>
                </c:pt>
                <c:pt idx="7664">
                  <c:v>53.034990999999998</c:v>
                </c:pt>
                <c:pt idx="7665">
                  <c:v>53.041735000000003</c:v>
                </c:pt>
                <c:pt idx="7666">
                  <c:v>53.048530999999997</c:v>
                </c:pt>
                <c:pt idx="7667">
                  <c:v>53.055228999999997</c:v>
                </c:pt>
                <c:pt idx="7668">
                  <c:v>53.061981000000003</c:v>
                </c:pt>
                <c:pt idx="7669">
                  <c:v>53.068725000000001</c:v>
                </c:pt>
                <c:pt idx="7670">
                  <c:v>53.075443999999997</c:v>
                </c:pt>
                <c:pt idx="7671">
                  <c:v>53.082239000000001</c:v>
                </c:pt>
                <c:pt idx="7672">
                  <c:v>53.088914000000003</c:v>
                </c:pt>
                <c:pt idx="7673">
                  <c:v>53.095717</c:v>
                </c:pt>
                <c:pt idx="7674">
                  <c:v>53.102435</c:v>
                </c:pt>
                <c:pt idx="7675">
                  <c:v>53.109107999999999</c:v>
                </c:pt>
                <c:pt idx="7676">
                  <c:v>53.115962000000003</c:v>
                </c:pt>
                <c:pt idx="7677">
                  <c:v>53.122653999999997</c:v>
                </c:pt>
                <c:pt idx="7678">
                  <c:v>53.129370999999999</c:v>
                </c:pt>
                <c:pt idx="7679">
                  <c:v>53.136127000000002</c:v>
                </c:pt>
                <c:pt idx="7680">
                  <c:v>53.142831000000001</c:v>
                </c:pt>
                <c:pt idx="7681">
                  <c:v>53.149572999999997</c:v>
                </c:pt>
                <c:pt idx="7682">
                  <c:v>53.156269000000002</c:v>
                </c:pt>
                <c:pt idx="7683">
                  <c:v>53.163018999999998</c:v>
                </c:pt>
                <c:pt idx="7684">
                  <c:v>53.169778999999998</c:v>
                </c:pt>
                <c:pt idx="7685">
                  <c:v>53.176524999999998</c:v>
                </c:pt>
                <c:pt idx="7686">
                  <c:v>53.184229000000002</c:v>
                </c:pt>
                <c:pt idx="7687">
                  <c:v>53.191018999999997</c:v>
                </c:pt>
                <c:pt idx="7688">
                  <c:v>53.197736999999996</c:v>
                </c:pt>
                <c:pt idx="7689">
                  <c:v>53.204433000000002</c:v>
                </c:pt>
                <c:pt idx="7690">
                  <c:v>53.211030999999998</c:v>
                </c:pt>
                <c:pt idx="7691">
                  <c:v>53.217793999999998</c:v>
                </c:pt>
                <c:pt idx="7692">
                  <c:v>53.224451999999999</c:v>
                </c:pt>
                <c:pt idx="7693">
                  <c:v>53.231251999999998</c:v>
                </c:pt>
                <c:pt idx="7694">
                  <c:v>53.238022999999998</c:v>
                </c:pt>
                <c:pt idx="7695">
                  <c:v>53.244805999999997</c:v>
                </c:pt>
                <c:pt idx="7696">
                  <c:v>53.251575000000003</c:v>
                </c:pt>
                <c:pt idx="7697">
                  <c:v>53.258299999999998</c:v>
                </c:pt>
                <c:pt idx="7698">
                  <c:v>53.265900000000002</c:v>
                </c:pt>
                <c:pt idx="7699">
                  <c:v>53.272444</c:v>
                </c:pt>
                <c:pt idx="7700">
                  <c:v>53.279103999999997</c:v>
                </c:pt>
                <c:pt idx="7701">
                  <c:v>53.285792000000001</c:v>
                </c:pt>
                <c:pt idx="7702">
                  <c:v>53.292613000000003</c:v>
                </c:pt>
                <c:pt idx="7703">
                  <c:v>53.299287</c:v>
                </c:pt>
                <c:pt idx="7704">
                  <c:v>53.306064999999997</c:v>
                </c:pt>
                <c:pt idx="7705">
                  <c:v>53.312733000000001</c:v>
                </c:pt>
                <c:pt idx="7706">
                  <c:v>53.319419000000003</c:v>
                </c:pt>
                <c:pt idx="7707">
                  <c:v>53.326034999999997</c:v>
                </c:pt>
                <c:pt idx="7708">
                  <c:v>53.332811</c:v>
                </c:pt>
                <c:pt idx="7709">
                  <c:v>53.339514999999999</c:v>
                </c:pt>
                <c:pt idx="7710">
                  <c:v>53.346193999999997</c:v>
                </c:pt>
                <c:pt idx="7711">
                  <c:v>53.352899999999998</c:v>
                </c:pt>
                <c:pt idx="7712">
                  <c:v>53.359580999999999</c:v>
                </c:pt>
                <c:pt idx="7713">
                  <c:v>53.366269000000003</c:v>
                </c:pt>
                <c:pt idx="7714">
                  <c:v>53.372979000000001</c:v>
                </c:pt>
                <c:pt idx="7715">
                  <c:v>53.379641999999997</c:v>
                </c:pt>
                <c:pt idx="7716">
                  <c:v>53.386339999999997</c:v>
                </c:pt>
                <c:pt idx="7717">
                  <c:v>53.393101999999999</c:v>
                </c:pt>
                <c:pt idx="7718">
                  <c:v>53.399810000000002</c:v>
                </c:pt>
                <c:pt idx="7719">
                  <c:v>53.406543999999997</c:v>
                </c:pt>
                <c:pt idx="7720">
                  <c:v>53.413134999999997</c:v>
                </c:pt>
                <c:pt idx="7721">
                  <c:v>53.419800000000002</c:v>
                </c:pt>
                <c:pt idx="7722">
                  <c:v>53.426462000000001</c:v>
                </c:pt>
                <c:pt idx="7723">
                  <c:v>53.433920999999998</c:v>
                </c:pt>
                <c:pt idx="7724">
                  <c:v>53.440545999999998</c:v>
                </c:pt>
                <c:pt idx="7725">
                  <c:v>53.447108</c:v>
                </c:pt>
                <c:pt idx="7726">
                  <c:v>53.453716999999997</c:v>
                </c:pt>
                <c:pt idx="7727">
                  <c:v>53.460312999999999</c:v>
                </c:pt>
                <c:pt idx="7728">
                  <c:v>53.466842</c:v>
                </c:pt>
                <c:pt idx="7729">
                  <c:v>53.473444000000001</c:v>
                </c:pt>
                <c:pt idx="7730">
                  <c:v>53.479967000000002</c:v>
                </c:pt>
                <c:pt idx="7731">
                  <c:v>53.486593999999997</c:v>
                </c:pt>
                <c:pt idx="7732">
                  <c:v>53.493153999999997</c:v>
                </c:pt>
                <c:pt idx="7733">
                  <c:v>53.499760000000002</c:v>
                </c:pt>
                <c:pt idx="7734">
                  <c:v>53.506383</c:v>
                </c:pt>
                <c:pt idx="7735">
                  <c:v>53.512971</c:v>
                </c:pt>
                <c:pt idx="7736">
                  <c:v>53.519598000000002</c:v>
                </c:pt>
                <c:pt idx="7737">
                  <c:v>53.526265000000002</c:v>
                </c:pt>
                <c:pt idx="7738">
                  <c:v>53.532879000000001</c:v>
                </c:pt>
                <c:pt idx="7739">
                  <c:v>53.539591999999999</c:v>
                </c:pt>
                <c:pt idx="7740">
                  <c:v>53.546295999999998</c:v>
                </c:pt>
                <c:pt idx="7741">
                  <c:v>53.553006000000003</c:v>
                </c:pt>
                <c:pt idx="7742">
                  <c:v>53.559728999999997</c:v>
                </c:pt>
                <c:pt idx="7743">
                  <c:v>53.566448000000001</c:v>
                </c:pt>
                <c:pt idx="7744">
                  <c:v>53.573118999999998</c:v>
                </c:pt>
                <c:pt idx="7745">
                  <c:v>53.579889999999999</c:v>
                </c:pt>
                <c:pt idx="7746">
                  <c:v>53.586531000000001</c:v>
                </c:pt>
                <c:pt idx="7747">
                  <c:v>53.593226999999999</c:v>
                </c:pt>
                <c:pt idx="7748">
                  <c:v>53.599904000000002</c:v>
                </c:pt>
                <c:pt idx="7749">
                  <c:v>53.606569</c:v>
                </c:pt>
                <c:pt idx="7750">
                  <c:v>53.613151999999999</c:v>
                </c:pt>
                <c:pt idx="7751">
                  <c:v>53.619827000000001</c:v>
                </c:pt>
                <c:pt idx="7752">
                  <c:v>53.626412999999999</c:v>
                </c:pt>
                <c:pt idx="7753">
                  <c:v>53.633025000000004</c:v>
                </c:pt>
                <c:pt idx="7754">
                  <c:v>53.639479000000001</c:v>
                </c:pt>
                <c:pt idx="7755">
                  <c:v>53.645995999999997</c:v>
                </c:pt>
                <c:pt idx="7756">
                  <c:v>53.652543999999999</c:v>
                </c:pt>
                <c:pt idx="7757">
                  <c:v>53.658932999999998</c:v>
                </c:pt>
                <c:pt idx="7758">
                  <c:v>53.665284</c:v>
                </c:pt>
                <c:pt idx="7759">
                  <c:v>53.671697999999999</c:v>
                </c:pt>
                <c:pt idx="7760">
                  <c:v>53.677996</c:v>
                </c:pt>
                <c:pt idx="7761">
                  <c:v>53.684296000000003</c:v>
                </c:pt>
                <c:pt idx="7762">
                  <c:v>53.690567000000001</c:v>
                </c:pt>
                <c:pt idx="7763">
                  <c:v>53.697012999999998</c:v>
                </c:pt>
                <c:pt idx="7764">
                  <c:v>53.703266999999997</c:v>
                </c:pt>
                <c:pt idx="7765">
                  <c:v>53.709532000000003</c:v>
                </c:pt>
                <c:pt idx="7766">
                  <c:v>53.715922999999997</c:v>
                </c:pt>
                <c:pt idx="7767">
                  <c:v>53.722245999999998</c:v>
                </c:pt>
                <c:pt idx="7768">
                  <c:v>53.728555999999998</c:v>
                </c:pt>
                <c:pt idx="7769">
                  <c:v>53.734934000000003</c:v>
                </c:pt>
                <c:pt idx="7770">
                  <c:v>53.741304</c:v>
                </c:pt>
                <c:pt idx="7771">
                  <c:v>53.747630999999998</c:v>
                </c:pt>
                <c:pt idx="7772">
                  <c:v>53.753993999999999</c:v>
                </c:pt>
                <c:pt idx="7773">
                  <c:v>53.760410999999998</c:v>
                </c:pt>
                <c:pt idx="7774">
                  <c:v>53.766840000000002</c:v>
                </c:pt>
                <c:pt idx="7775">
                  <c:v>53.773240000000001</c:v>
                </c:pt>
                <c:pt idx="7776">
                  <c:v>53.779660999999997</c:v>
                </c:pt>
                <c:pt idx="7777">
                  <c:v>53.78604</c:v>
                </c:pt>
                <c:pt idx="7778">
                  <c:v>53.792358999999998</c:v>
                </c:pt>
                <c:pt idx="7779">
                  <c:v>53.798701999999999</c:v>
                </c:pt>
                <c:pt idx="7780">
                  <c:v>53.805148000000003</c:v>
                </c:pt>
                <c:pt idx="7781">
                  <c:v>53.811543999999998</c:v>
                </c:pt>
                <c:pt idx="7782">
                  <c:v>53.818002</c:v>
                </c:pt>
                <c:pt idx="7783">
                  <c:v>53.824351999999998</c:v>
                </c:pt>
                <c:pt idx="7784">
                  <c:v>53.830748</c:v>
                </c:pt>
                <c:pt idx="7785">
                  <c:v>53.837023000000002</c:v>
                </c:pt>
                <c:pt idx="7786">
                  <c:v>53.843395999999998</c:v>
                </c:pt>
                <c:pt idx="7787">
                  <c:v>53.849586000000002</c:v>
                </c:pt>
                <c:pt idx="7788">
                  <c:v>53.855809000000001</c:v>
                </c:pt>
                <c:pt idx="7789">
                  <c:v>53.861927000000001</c:v>
                </c:pt>
                <c:pt idx="7790">
                  <c:v>53.868040000000001</c:v>
                </c:pt>
                <c:pt idx="7791">
                  <c:v>53.874082000000001</c:v>
                </c:pt>
                <c:pt idx="7792">
                  <c:v>53.880051999999999</c:v>
                </c:pt>
                <c:pt idx="7793">
                  <c:v>53.886049999999997</c:v>
                </c:pt>
                <c:pt idx="7794">
                  <c:v>53.892004</c:v>
                </c:pt>
                <c:pt idx="7795">
                  <c:v>53.897995999999999</c:v>
                </c:pt>
                <c:pt idx="7796">
                  <c:v>53.903979</c:v>
                </c:pt>
                <c:pt idx="7797">
                  <c:v>53.909833999999996</c:v>
                </c:pt>
                <c:pt idx="7798">
                  <c:v>53.915688000000003</c:v>
                </c:pt>
                <c:pt idx="7799">
                  <c:v>53.921571</c:v>
                </c:pt>
                <c:pt idx="7800">
                  <c:v>53.927396000000002</c:v>
                </c:pt>
                <c:pt idx="7801">
                  <c:v>53.933309000000001</c:v>
                </c:pt>
                <c:pt idx="7802">
                  <c:v>53.939179000000003</c:v>
                </c:pt>
                <c:pt idx="7803">
                  <c:v>53.945087999999998</c:v>
                </c:pt>
                <c:pt idx="7804">
                  <c:v>53.950975</c:v>
                </c:pt>
                <c:pt idx="7805">
                  <c:v>53.956892000000003</c:v>
                </c:pt>
                <c:pt idx="7806">
                  <c:v>53.962772999999999</c:v>
                </c:pt>
                <c:pt idx="7807">
                  <c:v>53.968667000000003</c:v>
                </c:pt>
                <c:pt idx="7808">
                  <c:v>53.974665000000002</c:v>
                </c:pt>
                <c:pt idx="7809">
                  <c:v>53.980595999999998</c:v>
                </c:pt>
                <c:pt idx="7810">
                  <c:v>53.986660999999998</c:v>
                </c:pt>
                <c:pt idx="7811">
                  <c:v>53.992646000000001</c:v>
                </c:pt>
                <c:pt idx="7812">
                  <c:v>53.998685999999999</c:v>
                </c:pt>
                <c:pt idx="7813">
                  <c:v>54.004787999999998</c:v>
                </c:pt>
                <c:pt idx="7814">
                  <c:v>54.011595999999997</c:v>
                </c:pt>
                <c:pt idx="7815">
                  <c:v>54.017778</c:v>
                </c:pt>
                <c:pt idx="7816">
                  <c:v>54.023932000000002</c:v>
                </c:pt>
                <c:pt idx="7817">
                  <c:v>54.030195999999997</c:v>
                </c:pt>
                <c:pt idx="7818">
                  <c:v>54.036532000000001</c:v>
                </c:pt>
                <c:pt idx="7819">
                  <c:v>54.042833999999999</c:v>
                </c:pt>
                <c:pt idx="7820">
                  <c:v>54.049152999999997</c:v>
                </c:pt>
                <c:pt idx="7821">
                  <c:v>54.055605</c:v>
                </c:pt>
                <c:pt idx="7822">
                  <c:v>54.062021000000001</c:v>
                </c:pt>
                <c:pt idx="7823">
                  <c:v>54.068463000000001</c:v>
                </c:pt>
                <c:pt idx="7824">
                  <c:v>54.074826999999999</c:v>
                </c:pt>
                <c:pt idx="7825">
                  <c:v>54.081204999999997</c:v>
                </c:pt>
                <c:pt idx="7826">
                  <c:v>54.087642000000002</c:v>
                </c:pt>
                <c:pt idx="7827">
                  <c:v>54.094054999999997</c:v>
                </c:pt>
                <c:pt idx="7828">
                  <c:v>54.100560999999999</c:v>
                </c:pt>
                <c:pt idx="7829">
                  <c:v>54.106979000000003</c:v>
                </c:pt>
                <c:pt idx="7830">
                  <c:v>54.113523000000001</c:v>
                </c:pt>
                <c:pt idx="7831">
                  <c:v>54.120111000000001</c:v>
                </c:pt>
                <c:pt idx="7832">
                  <c:v>54.12659</c:v>
                </c:pt>
                <c:pt idx="7833">
                  <c:v>54.133150000000001</c:v>
                </c:pt>
                <c:pt idx="7834">
                  <c:v>54.139758999999998</c:v>
                </c:pt>
                <c:pt idx="7835">
                  <c:v>54.146444000000002</c:v>
                </c:pt>
                <c:pt idx="7836">
                  <c:v>54.153044000000001</c:v>
                </c:pt>
                <c:pt idx="7837">
                  <c:v>54.159736000000002</c:v>
                </c:pt>
                <c:pt idx="7838">
                  <c:v>54.166266999999998</c:v>
                </c:pt>
                <c:pt idx="7839">
                  <c:v>54.172899999999998</c:v>
                </c:pt>
                <c:pt idx="7840">
                  <c:v>54.180368999999999</c:v>
                </c:pt>
                <c:pt idx="7841">
                  <c:v>54.186959000000002</c:v>
                </c:pt>
                <c:pt idx="7842">
                  <c:v>54.193623000000002</c:v>
                </c:pt>
                <c:pt idx="7843">
                  <c:v>54.200220999999999</c:v>
                </c:pt>
                <c:pt idx="7844">
                  <c:v>54.206795999999997</c:v>
                </c:pt>
                <c:pt idx="7845">
                  <c:v>54.213369</c:v>
                </c:pt>
                <c:pt idx="7846">
                  <c:v>54.220019000000001</c:v>
                </c:pt>
                <c:pt idx="7847">
                  <c:v>54.226664999999997</c:v>
                </c:pt>
                <c:pt idx="7848">
                  <c:v>54.233296000000003</c:v>
                </c:pt>
                <c:pt idx="7849">
                  <c:v>54.240009000000001</c:v>
                </c:pt>
                <c:pt idx="7850">
                  <c:v>54.246668999999997</c:v>
                </c:pt>
                <c:pt idx="7851">
                  <c:v>54.253242</c:v>
                </c:pt>
                <c:pt idx="7852">
                  <c:v>54.259863000000003</c:v>
                </c:pt>
                <c:pt idx="7853">
                  <c:v>54.267395999999998</c:v>
                </c:pt>
                <c:pt idx="7854">
                  <c:v>54.274079999999998</c:v>
                </c:pt>
                <c:pt idx="7855">
                  <c:v>54.280582000000003</c:v>
                </c:pt>
                <c:pt idx="7856">
                  <c:v>54.287221000000002</c:v>
                </c:pt>
                <c:pt idx="7857">
                  <c:v>54.293841999999998</c:v>
                </c:pt>
                <c:pt idx="7858">
                  <c:v>54.300423000000002</c:v>
                </c:pt>
                <c:pt idx="7859">
                  <c:v>54.306994000000003</c:v>
                </c:pt>
                <c:pt idx="7860">
                  <c:v>54.313605000000003</c:v>
                </c:pt>
                <c:pt idx="7861">
                  <c:v>54.320217</c:v>
                </c:pt>
                <c:pt idx="7862">
                  <c:v>54.326720999999999</c:v>
                </c:pt>
                <c:pt idx="7863">
                  <c:v>54.333343999999997</c:v>
                </c:pt>
                <c:pt idx="7864">
                  <c:v>54.340004999999998</c:v>
                </c:pt>
                <c:pt idx="7865">
                  <c:v>54.346637999999999</c:v>
                </c:pt>
                <c:pt idx="7866">
                  <c:v>54.353254999999997</c:v>
                </c:pt>
                <c:pt idx="7867">
                  <c:v>54.359864999999999</c:v>
                </c:pt>
                <c:pt idx="7868">
                  <c:v>54.366425999999997</c:v>
                </c:pt>
                <c:pt idx="7869">
                  <c:v>54.372998000000003</c:v>
                </c:pt>
                <c:pt idx="7870">
                  <c:v>54.379542000000001</c:v>
                </c:pt>
                <c:pt idx="7871">
                  <c:v>54.386201</c:v>
                </c:pt>
                <c:pt idx="7872">
                  <c:v>54.392831999999999</c:v>
                </c:pt>
                <c:pt idx="7873">
                  <c:v>54.399400999999997</c:v>
                </c:pt>
                <c:pt idx="7874">
                  <c:v>54.406087999999997</c:v>
                </c:pt>
                <c:pt idx="7875">
                  <c:v>54.412609000000003</c:v>
                </c:pt>
                <c:pt idx="7876">
                  <c:v>54.419235999999998</c:v>
                </c:pt>
                <c:pt idx="7877">
                  <c:v>54.425784</c:v>
                </c:pt>
                <c:pt idx="7878">
                  <c:v>54.433213000000002</c:v>
                </c:pt>
                <c:pt idx="7879">
                  <c:v>54.439878</c:v>
                </c:pt>
                <c:pt idx="7880">
                  <c:v>54.446505000000002</c:v>
                </c:pt>
                <c:pt idx="7881">
                  <c:v>54.453294</c:v>
                </c:pt>
                <c:pt idx="7882">
                  <c:v>54.460034</c:v>
                </c:pt>
                <c:pt idx="7883">
                  <c:v>54.466831999999997</c:v>
                </c:pt>
                <c:pt idx="7884">
                  <c:v>54.473511000000002</c:v>
                </c:pt>
                <c:pt idx="7885">
                  <c:v>54.480155000000003</c:v>
                </c:pt>
                <c:pt idx="7886">
                  <c:v>54.486865000000002</c:v>
                </c:pt>
                <c:pt idx="7887">
                  <c:v>54.493510999999998</c:v>
                </c:pt>
                <c:pt idx="7888">
                  <c:v>54.500224000000003</c:v>
                </c:pt>
                <c:pt idx="7889">
                  <c:v>54.506984000000003</c:v>
                </c:pt>
                <c:pt idx="7890">
                  <c:v>54.513689999999997</c:v>
                </c:pt>
                <c:pt idx="7891">
                  <c:v>54.520465000000002</c:v>
                </c:pt>
                <c:pt idx="7892">
                  <c:v>54.527230000000003</c:v>
                </c:pt>
                <c:pt idx="7893">
                  <c:v>54.534067</c:v>
                </c:pt>
                <c:pt idx="7894">
                  <c:v>54.540737999999997</c:v>
                </c:pt>
                <c:pt idx="7895">
                  <c:v>54.547505000000001</c:v>
                </c:pt>
                <c:pt idx="7896">
                  <c:v>54.554332000000002</c:v>
                </c:pt>
                <c:pt idx="7897">
                  <c:v>54.56118</c:v>
                </c:pt>
                <c:pt idx="7898">
                  <c:v>54.567996999999998</c:v>
                </c:pt>
                <c:pt idx="7899">
                  <c:v>54.574835999999998</c:v>
                </c:pt>
                <c:pt idx="7900">
                  <c:v>54.581667000000003</c:v>
                </c:pt>
                <c:pt idx="7901">
                  <c:v>54.588469000000003</c:v>
                </c:pt>
                <c:pt idx="7902">
                  <c:v>54.595300999999999</c:v>
                </c:pt>
                <c:pt idx="7903">
                  <c:v>54.602147000000002</c:v>
                </c:pt>
                <c:pt idx="7904">
                  <c:v>54.608984</c:v>
                </c:pt>
                <c:pt idx="7905">
                  <c:v>54.615788000000002</c:v>
                </c:pt>
                <c:pt idx="7906">
                  <c:v>54.622709</c:v>
                </c:pt>
                <c:pt idx="7907">
                  <c:v>54.629617000000003</c:v>
                </c:pt>
                <c:pt idx="7908">
                  <c:v>54.636465000000001</c:v>
                </c:pt>
                <c:pt idx="7909">
                  <c:v>54.64329</c:v>
                </c:pt>
                <c:pt idx="7910">
                  <c:v>54.650185999999998</c:v>
                </c:pt>
                <c:pt idx="7911">
                  <c:v>54.657032000000001</c:v>
                </c:pt>
                <c:pt idx="7912">
                  <c:v>54.663867000000003</c:v>
                </c:pt>
                <c:pt idx="7913">
                  <c:v>54.670726000000002</c:v>
                </c:pt>
                <c:pt idx="7914">
                  <c:v>54.677425999999997</c:v>
                </c:pt>
                <c:pt idx="7915">
                  <c:v>54.685279999999999</c:v>
                </c:pt>
                <c:pt idx="7916">
                  <c:v>54.692059</c:v>
                </c:pt>
                <c:pt idx="7917">
                  <c:v>54.698863000000003</c:v>
                </c:pt>
                <c:pt idx="7918">
                  <c:v>54.705691999999999</c:v>
                </c:pt>
                <c:pt idx="7919">
                  <c:v>54.712522</c:v>
                </c:pt>
                <c:pt idx="7920">
                  <c:v>54.719341999999997</c:v>
                </c:pt>
                <c:pt idx="7921">
                  <c:v>54.726213000000001</c:v>
                </c:pt>
                <c:pt idx="7922">
                  <c:v>54.733015000000002</c:v>
                </c:pt>
                <c:pt idx="7923">
                  <c:v>54.739843999999998</c:v>
                </c:pt>
                <c:pt idx="7924">
                  <c:v>54.746630000000003</c:v>
                </c:pt>
                <c:pt idx="7925">
                  <c:v>54.753371999999999</c:v>
                </c:pt>
                <c:pt idx="7926">
                  <c:v>54.760089999999998</c:v>
                </c:pt>
                <c:pt idx="7927">
                  <c:v>54.766882000000003</c:v>
                </c:pt>
                <c:pt idx="7928">
                  <c:v>54.773788000000003</c:v>
                </c:pt>
                <c:pt idx="7929">
                  <c:v>54.780574000000001</c:v>
                </c:pt>
                <c:pt idx="7930">
                  <c:v>54.787419999999997</c:v>
                </c:pt>
                <c:pt idx="7931">
                  <c:v>54.794288000000002</c:v>
                </c:pt>
                <c:pt idx="7932">
                  <c:v>54.801085999999998</c:v>
                </c:pt>
                <c:pt idx="7933">
                  <c:v>54.808038000000003</c:v>
                </c:pt>
                <c:pt idx="7934">
                  <c:v>54.814791999999997</c:v>
                </c:pt>
                <c:pt idx="7935">
                  <c:v>54.821694000000001</c:v>
                </c:pt>
                <c:pt idx="7936">
                  <c:v>54.828646999999997</c:v>
                </c:pt>
                <c:pt idx="7937">
                  <c:v>54.835431999999997</c:v>
                </c:pt>
                <c:pt idx="7938">
                  <c:v>54.842354999999998</c:v>
                </c:pt>
                <c:pt idx="7939">
                  <c:v>54.850135999999999</c:v>
                </c:pt>
                <c:pt idx="7940">
                  <c:v>54.857038000000003</c:v>
                </c:pt>
                <c:pt idx="7941">
                  <c:v>54.863909</c:v>
                </c:pt>
                <c:pt idx="7942">
                  <c:v>54.870699000000002</c:v>
                </c:pt>
                <c:pt idx="7943">
                  <c:v>54.877566999999999</c:v>
                </c:pt>
                <c:pt idx="7944">
                  <c:v>54.884335999999998</c:v>
                </c:pt>
                <c:pt idx="7945">
                  <c:v>54.891311000000002</c:v>
                </c:pt>
                <c:pt idx="7946">
                  <c:v>54.898060999999998</c:v>
                </c:pt>
                <c:pt idx="7947">
                  <c:v>54.904885999999998</c:v>
                </c:pt>
                <c:pt idx="7948">
                  <c:v>54.911642999999998</c:v>
                </c:pt>
                <c:pt idx="7949">
                  <c:v>54.918512999999997</c:v>
                </c:pt>
                <c:pt idx="7950">
                  <c:v>54.925319999999999</c:v>
                </c:pt>
                <c:pt idx="7951">
                  <c:v>54.932226</c:v>
                </c:pt>
                <c:pt idx="7952">
                  <c:v>54.939135999999998</c:v>
                </c:pt>
                <c:pt idx="7953">
                  <c:v>54.945931999999999</c:v>
                </c:pt>
                <c:pt idx="7954">
                  <c:v>54.952852999999998</c:v>
                </c:pt>
                <c:pt idx="7955">
                  <c:v>54.959757000000003</c:v>
                </c:pt>
                <c:pt idx="7956">
                  <c:v>54.966645</c:v>
                </c:pt>
                <c:pt idx="7957">
                  <c:v>54.973458999999998</c:v>
                </c:pt>
                <c:pt idx="7958">
                  <c:v>54.980434000000002</c:v>
                </c:pt>
                <c:pt idx="7959">
                  <c:v>54.987304999999999</c:v>
                </c:pt>
                <c:pt idx="7960">
                  <c:v>54.994086000000003</c:v>
                </c:pt>
                <c:pt idx="7961">
                  <c:v>55.001002999999997</c:v>
                </c:pt>
                <c:pt idx="7962">
                  <c:v>55.007787999999998</c:v>
                </c:pt>
                <c:pt idx="7963">
                  <c:v>55.014597000000002</c:v>
                </c:pt>
                <c:pt idx="7964">
                  <c:v>55.021455000000003</c:v>
                </c:pt>
                <c:pt idx="7965">
                  <c:v>55.028249000000002</c:v>
                </c:pt>
                <c:pt idx="7966">
                  <c:v>55.035170000000001</c:v>
                </c:pt>
                <c:pt idx="7967">
                  <c:v>55.042043</c:v>
                </c:pt>
                <c:pt idx="7968">
                  <c:v>55.048934000000003</c:v>
                </c:pt>
                <c:pt idx="7969">
                  <c:v>55.055669999999999</c:v>
                </c:pt>
                <c:pt idx="7970">
                  <c:v>55.062595000000002</c:v>
                </c:pt>
                <c:pt idx="7971">
                  <c:v>55.069389999999999</c:v>
                </c:pt>
                <c:pt idx="7972">
                  <c:v>55.076166000000001</c:v>
                </c:pt>
                <c:pt idx="7973">
                  <c:v>55.083013000000001</c:v>
                </c:pt>
                <c:pt idx="7974">
                  <c:v>55.089787999999999</c:v>
                </c:pt>
                <c:pt idx="7975">
                  <c:v>55.096674</c:v>
                </c:pt>
                <c:pt idx="7976">
                  <c:v>55.103389</c:v>
                </c:pt>
                <c:pt idx="7977">
                  <c:v>55.110280000000003</c:v>
                </c:pt>
                <c:pt idx="7978">
                  <c:v>55.117190999999998</c:v>
                </c:pt>
                <c:pt idx="7979">
                  <c:v>55.123888000000001</c:v>
                </c:pt>
                <c:pt idx="7980">
                  <c:v>55.130600999999999</c:v>
                </c:pt>
                <c:pt idx="7981">
                  <c:v>55.137393000000003</c:v>
                </c:pt>
                <c:pt idx="7982">
                  <c:v>55.144131999999999</c:v>
                </c:pt>
                <c:pt idx="7983">
                  <c:v>55.150851000000003</c:v>
                </c:pt>
                <c:pt idx="7984">
                  <c:v>55.157518000000003</c:v>
                </c:pt>
                <c:pt idx="7985">
                  <c:v>55.164110999999998</c:v>
                </c:pt>
                <c:pt idx="7986">
                  <c:v>55.170811</c:v>
                </c:pt>
                <c:pt idx="7987">
                  <c:v>55.177354999999999</c:v>
                </c:pt>
                <c:pt idx="7988">
                  <c:v>55.18383</c:v>
                </c:pt>
                <c:pt idx="7989">
                  <c:v>55.190432000000001</c:v>
                </c:pt>
                <c:pt idx="7990">
                  <c:v>55.196852999999997</c:v>
                </c:pt>
                <c:pt idx="7991">
                  <c:v>55.203130000000002</c:v>
                </c:pt>
                <c:pt idx="7992">
                  <c:v>55.209476000000002</c:v>
                </c:pt>
                <c:pt idx="7993">
                  <c:v>55.215800999999999</c:v>
                </c:pt>
                <c:pt idx="7994">
                  <c:v>55.221997000000002</c:v>
                </c:pt>
                <c:pt idx="7995">
                  <c:v>55.228037999999998</c:v>
                </c:pt>
                <c:pt idx="7996">
                  <c:v>55.234197000000002</c:v>
                </c:pt>
                <c:pt idx="7997">
                  <c:v>55.240166000000002</c:v>
                </c:pt>
                <c:pt idx="7998">
                  <c:v>55.246068000000001</c:v>
                </c:pt>
                <c:pt idx="7999">
                  <c:v>55.251942999999997</c:v>
                </c:pt>
                <c:pt idx="8000">
                  <c:v>55.257776</c:v>
                </c:pt>
                <c:pt idx="8001">
                  <c:v>55.263530000000003</c:v>
                </c:pt>
                <c:pt idx="8002">
                  <c:v>55.269224000000001</c:v>
                </c:pt>
                <c:pt idx="8003">
                  <c:v>55.274943</c:v>
                </c:pt>
                <c:pt idx="8004">
                  <c:v>55.280546999999999</c:v>
                </c:pt>
                <c:pt idx="8005">
                  <c:v>55.286192999999997</c:v>
                </c:pt>
                <c:pt idx="8006">
                  <c:v>55.291848999999999</c:v>
                </c:pt>
                <c:pt idx="8007">
                  <c:v>55.297407</c:v>
                </c:pt>
                <c:pt idx="8008">
                  <c:v>55.303049000000001</c:v>
                </c:pt>
                <c:pt idx="8009">
                  <c:v>55.308577999999997</c:v>
                </c:pt>
                <c:pt idx="8010">
                  <c:v>55.314089000000003</c:v>
                </c:pt>
                <c:pt idx="8011">
                  <c:v>55.319702999999997</c:v>
                </c:pt>
                <c:pt idx="8012">
                  <c:v>55.325259000000003</c:v>
                </c:pt>
                <c:pt idx="8013">
                  <c:v>55.330739000000001</c:v>
                </c:pt>
                <c:pt idx="8014">
                  <c:v>55.336267999999997</c:v>
                </c:pt>
                <c:pt idx="8015">
                  <c:v>55.341791000000001</c:v>
                </c:pt>
                <c:pt idx="8016">
                  <c:v>55.347318000000001</c:v>
                </c:pt>
                <c:pt idx="8017">
                  <c:v>55.352877999999997</c:v>
                </c:pt>
                <c:pt idx="8018">
                  <c:v>55.358446999999998</c:v>
                </c:pt>
                <c:pt idx="8019">
                  <c:v>55.364103</c:v>
                </c:pt>
                <c:pt idx="8020">
                  <c:v>55.369656999999997</c:v>
                </c:pt>
                <c:pt idx="8021">
                  <c:v>55.37538</c:v>
                </c:pt>
                <c:pt idx="8022">
                  <c:v>55.381047000000002</c:v>
                </c:pt>
                <c:pt idx="8023">
                  <c:v>55.386744999999998</c:v>
                </c:pt>
                <c:pt idx="8024">
                  <c:v>55.392525999999997</c:v>
                </c:pt>
                <c:pt idx="8025">
                  <c:v>55.398322</c:v>
                </c:pt>
                <c:pt idx="8026">
                  <c:v>55.404032000000001</c:v>
                </c:pt>
                <c:pt idx="8027">
                  <c:v>55.409799</c:v>
                </c:pt>
                <c:pt idx="8028">
                  <c:v>55.415613999999998</c:v>
                </c:pt>
                <c:pt idx="8029">
                  <c:v>55.421461000000001</c:v>
                </c:pt>
                <c:pt idx="8030">
                  <c:v>55.428019999999997</c:v>
                </c:pt>
                <c:pt idx="8031">
                  <c:v>55.434033999999997</c:v>
                </c:pt>
                <c:pt idx="8032">
                  <c:v>55.439926</c:v>
                </c:pt>
                <c:pt idx="8033">
                  <c:v>55.445796999999999</c:v>
                </c:pt>
                <c:pt idx="8034">
                  <c:v>55.451765999999999</c:v>
                </c:pt>
                <c:pt idx="8035">
                  <c:v>55.457777999999998</c:v>
                </c:pt>
                <c:pt idx="8036">
                  <c:v>55.463788999999998</c:v>
                </c:pt>
                <c:pt idx="8037">
                  <c:v>55.469937999999999</c:v>
                </c:pt>
                <c:pt idx="8038">
                  <c:v>55.476067999999998</c:v>
                </c:pt>
                <c:pt idx="8039">
                  <c:v>55.482225999999997</c:v>
                </c:pt>
                <c:pt idx="8040">
                  <c:v>55.488371999999998</c:v>
                </c:pt>
                <c:pt idx="8041">
                  <c:v>55.494511000000003</c:v>
                </c:pt>
                <c:pt idx="8042">
                  <c:v>55.500787000000003</c:v>
                </c:pt>
                <c:pt idx="8043">
                  <c:v>55.506937999999998</c:v>
                </c:pt>
                <c:pt idx="8044">
                  <c:v>55.513176000000001</c:v>
                </c:pt>
                <c:pt idx="8045">
                  <c:v>55.519449000000002</c:v>
                </c:pt>
                <c:pt idx="8046">
                  <c:v>55.525745000000001</c:v>
                </c:pt>
                <c:pt idx="8047">
                  <c:v>55.531953000000001</c:v>
                </c:pt>
                <c:pt idx="8048">
                  <c:v>55.538324000000003</c:v>
                </c:pt>
                <c:pt idx="8049">
                  <c:v>55.544687000000003</c:v>
                </c:pt>
                <c:pt idx="8050">
                  <c:v>55.551099000000001</c:v>
                </c:pt>
                <c:pt idx="8051">
                  <c:v>55.557527999999998</c:v>
                </c:pt>
                <c:pt idx="8052">
                  <c:v>55.563972</c:v>
                </c:pt>
                <c:pt idx="8053">
                  <c:v>55.570514000000003</c:v>
                </c:pt>
                <c:pt idx="8054">
                  <c:v>55.576898999999997</c:v>
                </c:pt>
                <c:pt idx="8055">
                  <c:v>55.583337</c:v>
                </c:pt>
                <c:pt idx="8056">
                  <c:v>55.589717999999998</c:v>
                </c:pt>
                <c:pt idx="8057">
                  <c:v>55.597264000000003</c:v>
                </c:pt>
                <c:pt idx="8058">
                  <c:v>55.603749000000001</c:v>
                </c:pt>
                <c:pt idx="8059">
                  <c:v>55.610227999999999</c:v>
                </c:pt>
                <c:pt idx="8060">
                  <c:v>55.616793000000001</c:v>
                </c:pt>
                <c:pt idx="8061">
                  <c:v>55.623441</c:v>
                </c:pt>
                <c:pt idx="8062">
                  <c:v>55.629933999999999</c:v>
                </c:pt>
                <c:pt idx="8063">
                  <c:v>55.636555000000001</c:v>
                </c:pt>
                <c:pt idx="8064">
                  <c:v>55.643214</c:v>
                </c:pt>
                <c:pt idx="8065">
                  <c:v>55.649895000000001</c:v>
                </c:pt>
                <c:pt idx="8066">
                  <c:v>55.656612000000003</c:v>
                </c:pt>
                <c:pt idx="8067">
                  <c:v>55.663254999999999</c:v>
                </c:pt>
                <c:pt idx="8068">
                  <c:v>55.669913999999999</c:v>
                </c:pt>
                <c:pt idx="8069">
                  <c:v>55.676701000000001</c:v>
                </c:pt>
                <c:pt idx="8070">
                  <c:v>55.684269999999998</c:v>
                </c:pt>
                <c:pt idx="8071">
                  <c:v>55.691046999999998</c:v>
                </c:pt>
                <c:pt idx="8072">
                  <c:v>55.697799000000003</c:v>
                </c:pt>
                <c:pt idx="8073">
                  <c:v>55.704521999999997</c:v>
                </c:pt>
                <c:pt idx="8074">
                  <c:v>55.711258000000001</c:v>
                </c:pt>
                <c:pt idx="8075">
                  <c:v>55.718032000000001</c:v>
                </c:pt>
                <c:pt idx="8076">
                  <c:v>55.724843</c:v>
                </c:pt>
                <c:pt idx="8077">
                  <c:v>55.731698999999999</c:v>
                </c:pt>
                <c:pt idx="8078">
                  <c:v>55.738424000000002</c:v>
                </c:pt>
                <c:pt idx="8079">
                  <c:v>55.74521</c:v>
                </c:pt>
                <c:pt idx="8080">
                  <c:v>55.752003000000002</c:v>
                </c:pt>
                <c:pt idx="8081">
                  <c:v>55.758693000000001</c:v>
                </c:pt>
                <c:pt idx="8082">
                  <c:v>55.765445</c:v>
                </c:pt>
                <c:pt idx="8083">
                  <c:v>55.772266000000002</c:v>
                </c:pt>
                <c:pt idx="8084">
                  <c:v>55.779136999999999</c:v>
                </c:pt>
                <c:pt idx="8085">
                  <c:v>55.785913999999998</c:v>
                </c:pt>
                <c:pt idx="8086">
                  <c:v>55.792703000000003</c:v>
                </c:pt>
                <c:pt idx="8087">
                  <c:v>55.799486999999999</c:v>
                </c:pt>
                <c:pt idx="8088">
                  <c:v>55.806204999999999</c:v>
                </c:pt>
                <c:pt idx="8089">
                  <c:v>55.812949000000003</c:v>
                </c:pt>
                <c:pt idx="8090">
                  <c:v>55.819763999999999</c:v>
                </c:pt>
                <c:pt idx="8091">
                  <c:v>55.826430000000002</c:v>
                </c:pt>
                <c:pt idx="8092">
                  <c:v>55.833201000000003</c:v>
                </c:pt>
                <c:pt idx="8093">
                  <c:v>55.840012000000002</c:v>
                </c:pt>
                <c:pt idx="8094">
                  <c:v>55.847831999999997</c:v>
                </c:pt>
                <c:pt idx="8095">
                  <c:v>55.854768</c:v>
                </c:pt>
                <c:pt idx="8096">
                  <c:v>55.861525999999998</c:v>
                </c:pt>
                <c:pt idx="8097">
                  <c:v>55.868374000000003</c:v>
                </c:pt>
                <c:pt idx="8098">
                  <c:v>55.875217999999997</c:v>
                </c:pt>
                <c:pt idx="8099">
                  <c:v>55.881965999999998</c:v>
                </c:pt>
                <c:pt idx="8100">
                  <c:v>55.888798999999999</c:v>
                </c:pt>
                <c:pt idx="8101">
                  <c:v>55.895605000000003</c:v>
                </c:pt>
                <c:pt idx="8102">
                  <c:v>55.902490999999998</c:v>
                </c:pt>
                <c:pt idx="8103">
                  <c:v>55.909182000000001</c:v>
                </c:pt>
                <c:pt idx="8104">
                  <c:v>55.915976000000001</c:v>
                </c:pt>
                <c:pt idx="8105">
                  <c:v>55.922764000000001</c:v>
                </c:pt>
                <c:pt idx="8106">
                  <c:v>55.929586999999998</c:v>
                </c:pt>
                <c:pt idx="8107">
                  <c:v>55.936405000000001</c:v>
                </c:pt>
                <c:pt idx="8108">
                  <c:v>55.943109999999997</c:v>
                </c:pt>
                <c:pt idx="8109">
                  <c:v>55.949916000000002</c:v>
                </c:pt>
                <c:pt idx="8110">
                  <c:v>55.956882999999998</c:v>
                </c:pt>
                <c:pt idx="8111">
                  <c:v>55.963788999999998</c:v>
                </c:pt>
                <c:pt idx="8112">
                  <c:v>55.970564000000003</c:v>
                </c:pt>
                <c:pt idx="8113">
                  <c:v>55.977319999999999</c:v>
                </c:pt>
                <c:pt idx="8114">
                  <c:v>55.984138999999999</c:v>
                </c:pt>
                <c:pt idx="8115">
                  <c:v>55.990926000000002</c:v>
                </c:pt>
                <c:pt idx="8116">
                  <c:v>55.997703000000001</c:v>
                </c:pt>
                <c:pt idx="8117">
                  <c:v>56.004541000000003</c:v>
                </c:pt>
                <c:pt idx="8118">
                  <c:v>56.011274</c:v>
                </c:pt>
                <c:pt idx="8119">
                  <c:v>56.017893000000001</c:v>
                </c:pt>
                <c:pt idx="8120">
                  <c:v>56.024751000000002</c:v>
                </c:pt>
                <c:pt idx="8121">
                  <c:v>56.031559999999999</c:v>
                </c:pt>
                <c:pt idx="8122">
                  <c:v>56.038384999999998</c:v>
                </c:pt>
                <c:pt idx="8123">
                  <c:v>56.045127999999998</c:v>
                </c:pt>
                <c:pt idx="8124">
                  <c:v>56.051893</c:v>
                </c:pt>
                <c:pt idx="8125">
                  <c:v>56.058703000000001</c:v>
                </c:pt>
                <c:pt idx="8126">
                  <c:v>56.065519999999999</c:v>
                </c:pt>
                <c:pt idx="8127">
                  <c:v>56.072203999999999</c:v>
                </c:pt>
                <c:pt idx="8128">
                  <c:v>56.078952999999998</c:v>
                </c:pt>
                <c:pt idx="8129">
                  <c:v>56.085738999999997</c:v>
                </c:pt>
                <c:pt idx="8130">
                  <c:v>56.092612000000003</c:v>
                </c:pt>
                <c:pt idx="8131">
                  <c:v>56.100433000000002</c:v>
                </c:pt>
                <c:pt idx="8132">
                  <c:v>56.107176000000003</c:v>
                </c:pt>
                <c:pt idx="8133">
                  <c:v>56.113933000000003</c:v>
                </c:pt>
                <c:pt idx="8134">
                  <c:v>56.120790999999997</c:v>
                </c:pt>
                <c:pt idx="8135">
                  <c:v>56.127478000000004</c:v>
                </c:pt>
                <c:pt idx="8136">
                  <c:v>56.134374000000001</c:v>
                </c:pt>
                <c:pt idx="8137">
                  <c:v>56.141083000000002</c:v>
                </c:pt>
                <c:pt idx="8138">
                  <c:v>56.147925999999998</c:v>
                </c:pt>
                <c:pt idx="8139">
                  <c:v>56.154724000000002</c:v>
                </c:pt>
                <c:pt idx="8140">
                  <c:v>56.161535000000001</c:v>
                </c:pt>
                <c:pt idx="8141">
                  <c:v>56.168201000000003</c:v>
                </c:pt>
                <c:pt idx="8142">
                  <c:v>56.174976000000001</c:v>
                </c:pt>
                <c:pt idx="8143">
                  <c:v>56.181686999999997</c:v>
                </c:pt>
                <c:pt idx="8144">
                  <c:v>56.188386999999999</c:v>
                </c:pt>
                <c:pt idx="8145">
                  <c:v>56.195064000000002</c:v>
                </c:pt>
                <c:pt idx="8146">
                  <c:v>56.201718</c:v>
                </c:pt>
                <c:pt idx="8147">
                  <c:v>56.208447</c:v>
                </c:pt>
                <c:pt idx="8148">
                  <c:v>56.214981000000002</c:v>
                </c:pt>
                <c:pt idx="8149">
                  <c:v>56.221626999999998</c:v>
                </c:pt>
                <c:pt idx="8150">
                  <c:v>56.228237</c:v>
                </c:pt>
                <c:pt idx="8151">
                  <c:v>56.234779000000003</c:v>
                </c:pt>
                <c:pt idx="8152">
                  <c:v>56.24136</c:v>
                </c:pt>
                <c:pt idx="8153">
                  <c:v>56.247942999999999</c:v>
                </c:pt>
                <c:pt idx="8154">
                  <c:v>56.254415999999999</c:v>
                </c:pt>
                <c:pt idx="8155">
                  <c:v>56.260815999999998</c:v>
                </c:pt>
                <c:pt idx="8156">
                  <c:v>56.268034999999998</c:v>
                </c:pt>
                <c:pt idx="8157">
                  <c:v>56.274470000000001</c:v>
                </c:pt>
                <c:pt idx="8158">
                  <c:v>56.280898999999998</c:v>
                </c:pt>
                <c:pt idx="8159">
                  <c:v>56.287381000000003</c:v>
                </c:pt>
                <c:pt idx="8160">
                  <c:v>56.293742999999999</c:v>
                </c:pt>
                <c:pt idx="8161">
                  <c:v>56.300103999999997</c:v>
                </c:pt>
                <c:pt idx="8162">
                  <c:v>56.306525999999998</c:v>
                </c:pt>
                <c:pt idx="8163">
                  <c:v>56.312748999999997</c:v>
                </c:pt>
                <c:pt idx="8164">
                  <c:v>56.318952000000003</c:v>
                </c:pt>
                <c:pt idx="8165">
                  <c:v>56.325192999999999</c:v>
                </c:pt>
                <c:pt idx="8166">
                  <c:v>56.331533</c:v>
                </c:pt>
                <c:pt idx="8167">
                  <c:v>56.337798999999997</c:v>
                </c:pt>
                <c:pt idx="8168">
                  <c:v>56.344045000000001</c:v>
                </c:pt>
                <c:pt idx="8169">
                  <c:v>56.350399000000003</c:v>
                </c:pt>
                <c:pt idx="8170">
                  <c:v>56.356731000000003</c:v>
                </c:pt>
                <c:pt idx="8171">
                  <c:v>56.362938999999997</c:v>
                </c:pt>
                <c:pt idx="8172">
                  <c:v>56.369261999999999</c:v>
                </c:pt>
                <c:pt idx="8173">
                  <c:v>56.375664</c:v>
                </c:pt>
                <c:pt idx="8174">
                  <c:v>56.382067999999997</c:v>
                </c:pt>
                <c:pt idx="8175">
                  <c:v>56.388468000000003</c:v>
                </c:pt>
                <c:pt idx="8176">
                  <c:v>56.394877000000001</c:v>
                </c:pt>
                <c:pt idx="8177">
                  <c:v>56.401280999999997</c:v>
                </c:pt>
                <c:pt idx="8178">
                  <c:v>56.407791000000003</c:v>
                </c:pt>
                <c:pt idx="8179">
                  <c:v>56.414192999999997</c:v>
                </c:pt>
                <c:pt idx="8180">
                  <c:v>56.420555999999998</c:v>
                </c:pt>
                <c:pt idx="8181">
                  <c:v>56.427048999999997</c:v>
                </c:pt>
                <c:pt idx="8182">
                  <c:v>56.433546999999997</c:v>
                </c:pt>
                <c:pt idx="8183">
                  <c:v>56.440187000000002</c:v>
                </c:pt>
                <c:pt idx="8184">
                  <c:v>56.446669999999997</c:v>
                </c:pt>
                <c:pt idx="8185">
                  <c:v>56.453274</c:v>
                </c:pt>
                <c:pt idx="8186">
                  <c:v>56.459792999999998</c:v>
                </c:pt>
                <c:pt idx="8187">
                  <c:v>56.466417999999997</c:v>
                </c:pt>
                <c:pt idx="8188">
                  <c:v>56.473066000000003</c:v>
                </c:pt>
                <c:pt idx="8189">
                  <c:v>56.479706</c:v>
                </c:pt>
                <c:pt idx="8190">
                  <c:v>56.486339000000001</c:v>
                </c:pt>
                <c:pt idx="8191">
                  <c:v>56.492983000000002</c:v>
                </c:pt>
                <c:pt idx="8192">
                  <c:v>56.499712000000002</c:v>
                </c:pt>
                <c:pt idx="8193">
                  <c:v>56.506439</c:v>
                </c:pt>
                <c:pt idx="8194">
                  <c:v>56.513173999999999</c:v>
                </c:pt>
                <c:pt idx="8195">
                  <c:v>56.519998999999999</c:v>
                </c:pt>
                <c:pt idx="8196">
                  <c:v>56.526789000000001</c:v>
                </c:pt>
                <c:pt idx="8197">
                  <c:v>56.533541</c:v>
                </c:pt>
                <c:pt idx="8198">
                  <c:v>56.540326999999998</c:v>
                </c:pt>
                <c:pt idx="8199">
                  <c:v>56.547027</c:v>
                </c:pt>
                <c:pt idx="8200">
                  <c:v>56.553871999999998</c:v>
                </c:pt>
                <c:pt idx="8201">
                  <c:v>56.560654</c:v>
                </c:pt>
                <c:pt idx="8202">
                  <c:v>56.567467999999998</c:v>
                </c:pt>
                <c:pt idx="8203">
                  <c:v>56.574261999999997</c:v>
                </c:pt>
                <c:pt idx="8204">
                  <c:v>56.581130999999999</c:v>
                </c:pt>
                <c:pt idx="8205">
                  <c:v>56.587916</c:v>
                </c:pt>
                <c:pt idx="8206">
                  <c:v>56.594805999999998</c:v>
                </c:pt>
                <c:pt idx="8207">
                  <c:v>56.601737</c:v>
                </c:pt>
                <c:pt idx="8208">
                  <c:v>56.608598999999998</c:v>
                </c:pt>
                <c:pt idx="8209">
                  <c:v>56.615506000000003</c:v>
                </c:pt>
                <c:pt idx="8210">
                  <c:v>56.622256</c:v>
                </c:pt>
                <c:pt idx="8211">
                  <c:v>56.629072000000001</c:v>
                </c:pt>
                <c:pt idx="8212">
                  <c:v>56.636001999999998</c:v>
                </c:pt>
                <c:pt idx="8213">
                  <c:v>56.642960000000002</c:v>
                </c:pt>
                <c:pt idx="8214">
                  <c:v>56.649777</c:v>
                </c:pt>
                <c:pt idx="8215">
                  <c:v>56.656728999999999</c:v>
                </c:pt>
                <c:pt idx="8216">
                  <c:v>56.663595000000001</c:v>
                </c:pt>
                <c:pt idx="8217">
                  <c:v>56.670574999999999</c:v>
                </c:pt>
                <c:pt idx="8218">
                  <c:v>56.677484999999997</c:v>
                </c:pt>
                <c:pt idx="8219">
                  <c:v>56.684390999999998</c:v>
                </c:pt>
                <c:pt idx="8220">
                  <c:v>56.691209999999998</c:v>
                </c:pt>
                <c:pt idx="8221">
                  <c:v>56.69811</c:v>
                </c:pt>
                <c:pt idx="8222">
                  <c:v>56.705010000000001</c:v>
                </c:pt>
                <c:pt idx="8223">
                  <c:v>56.711747000000003</c:v>
                </c:pt>
                <c:pt idx="8224">
                  <c:v>56.718786999999999</c:v>
                </c:pt>
                <c:pt idx="8225">
                  <c:v>56.725546999999999</c:v>
                </c:pt>
                <c:pt idx="8226">
                  <c:v>56.732512</c:v>
                </c:pt>
                <c:pt idx="8227">
                  <c:v>56.739445000000003</c:v>
                </c:pt>
                <c:pt idx="8228">
                  <c:v>56.746310000000001</c:v>
                </c:pt>
                <c:pt idx="8229">
                  <c:v>56.753227000000003</c:v>
                </c:pt>
                <c:pt idx="8230">
                  <c:v>56.760145999999999</c:v>
                </c:pt>
                <c:pt idx="8231">
                  <c:v>56.767040999999999</c:v>
                </c:pt>
                <c:pt idx="8232">
                  <c:v>56.773797000000002</c:v>
                </c:pt>
                <c:pt idx="8233">
                  <c:v>56.780769999999997</c:v>
                </c:pt>
                <c:pt idx="8234">
                  <c:v>56.787460000000003</c:v>
                </c:pt>
                <c:pt idx="8235">
                  <c:v>56.794283</c:v>
                </c:pt>
                <c:pt idx="8236">
                  <c:v>56.80115</c:v>
                </c:pt>
                <c:pt idx="8237">
                  <c:v>56.808154000000002</c:v>
                </c:pt>
                <c:pt idx="8238">
                  <c:v>56.815108000000002</c:v>
                </c:pt>
                <c:pt idx="8239">
                  <c:v>56.821950000000001</c:v>
                </c:pt>
                <c:pt idx="8240">
                  <c:v>56.828913999999997</c:v>
                </c:pt>
                <c:pt idx="8241">
                  <c:v>56.835774999999998</c:v>
                </c:pt>
                <c:pt idx="8242">
                  <c:v>56.842725000000002</c:v>
                </c:pt>
                <c:pt idx="8243">
                  <c:v>56.850524999999998</c:v>
                </c:pt>
                <c:pt idx="8244">
                  <c:v>56.857368000000001</c:v>
                </c:pt>
                <c:pt idx="8245">
                  <c:v>56.864198000000002</c:v>
                </c:pt>
                <c:pt idx="8246">
                  <c:v>56.870942999999997</c:v>
                </c:pt>
                <c:pt idx="8247">
                  <c:v>56.877797999999999</c:v>
                </c:pt>
                <c:pt idx="8248">
                  <c:v>56.884658000000002</c:v>
                </c:pt>
                <c:pt idx="8249">
                  <c:v>56.891589000000003</c:v>
                </c:pt>
                <c:pt idx="8250">
                  <c:v>56.898318000000003</c:v>
                </c:pt>
                <c:pt idx="8251">
                  <c:v>56.905248</c:v>
                </c:pt>
                <c:pt idx="8252">
                  <c:v>56.912030999999999</c:v>
                </c:pt>
                <c:pt idx="8253">
                  <c:v>56.918883000000001</c:v>
                </c:pt>
                <c:pt idx="8254">
                  <c:v>56.925687000000003</c:v>
                </c:pt>
                <c:pt idx="8255">
                  <c:v>56.933287</c:v>
                </c:pt>
                <c:pt idx="8256">
                  <c:v>56.940185</c:v>
                </c:pt>
                <c:pt idx="8257">
                  <c:v>56.946998000000001</c:v>
                </c:pt>
                <c:pt idx="8258">
                  <c:v>56.953650000000003</c:v>
                </c:pt>
                <c:pt idx="8259">
                  <c:v>56.960379000000003</c:v>
                </c:pt>
                <c:pt idx="8260">
                  <c:v>56.967095</c:v>
                </c:pt>
                <c:pt idx="8261">
                  <c:v>56.973838999999998</c:v>
                </c:pt>
                <c:pt idx="8262">
                  <c:v>56.980463999999998</c:v>
                </c:pt>
                <c:pt idx="8263">
                  <c:v>56.987299999999998</c:v>
                </c:pt>
                <c:pt idx="8264">
                  <c:v>56.993979000000003</c:v>
                </c:pt>
                <c:pt idx="8265">
                  <c:v>57.000556000000003</c:v>
                </c:pt>
                <c:pt idx="8266">
                  <c:v>57.007117999999998</c:v>
                </c:pt>
                <c:pt idx="8267">
                  <c:v>57.013576999999998</c:v>
                </c:pt>
                <c:pt idx="8268">
                  <c:v>57.020024999999997</c:v>
                </c:pt>
                <c:pt idx="8269">
                  <c:v>57.026454000000001</c:v>
                </c:pt>
                <c:pt idx="8270">
                  <c:v>57.032718000000003</c:v>
                </c:pt>
                <c:pt idx="8271">
                  <c:v>57.038933</c:v>
                </c:pt>
                <c:pt idx="8272">
                  <c:v>57.045180999999999</c:v>
                </c:pt>
                <c:pt idx="8273">
                  <c:v>57.051324999999999</c:v>
                </c:pt>
                <c:pt idx="8274">
                  <c:v>57.057271</c:v>
                </c:pt>
                <c:pt idx="8275">
                  <c:v>57.063206000000001</c:v>
                </c:pt>
                <c:pt idx="8276">
                  <c:v>57.069203999999999</c:v>
                </c:pt>
                <c:pt idx="8277">
                  <c:v>57.075093000000003</c:v>
                </c:pt>
                <c:pt idx="8278">
                  <c:v>57.080914</c:v>
                </c:pt>
                <c:pt idx="8279">
                  <c:v>57.086722999999999</c:v>
                </c:pt>
                <c:pt idx="8280">
                  <c:v>57.092393000000001</c:v>
                </c:pt>
                <c:pt idx="8281">
                  <c:v>57.098683000000001</c:v>
                </c:pt>
                <c:pt idx="8282">
                  <c:v>57.104331000000002</c:v>
                </c:pt>
                <c:pt idx="8283">
                  <c:v>57.109901999999998</c:v>
                </c:pt>
                <c:pt idx="8284">
                  <c:v>57.115572999999998</c:v>
                </c:pt>
                <c:pt idx="8285">
                  <c:v>57.121129000000003</c:v>
                </c:pt>
                <c:pt idx="8286">
                  <c:v>57.126686999999997</c:v>
                </c:pt>
                <c:pt idx="8287">
                  <c:v>57.132323</c:v>
                </c:pt>
                <c:pt idx="8288">
                  <c:v>57.137940999999998</c:v>
                </c:pt>
                <c:pt idx="8289">
                  <c:v>57.143563999999998</c:v>
                </c:pt>
                <c:pt idx="8290">
                  <c:v>57.149079</c:v>
                </c:pt>
                <c:pt idx="8291">
                  <c:v>57.154595999999998</c:v>
                </c:pt>
                <c:pt idx="8292">
                  <c:v>57.160110000000003</c:v>
                </c:pt>
                <c:pt idx="8293">
                  <c:v>57.165678999999997</c:v>
                </c:pt>
                <c:pt idx="8294">
                  <c:v>57.171225</c:v>
                </c:pt>
                <c:pt idx="8295">
                  <c:v>57.177298</c:v>
                </c:pt>
                <c:pt idx="8296">
                  <c:v>57.182969</c:v>
                </c:pt>
                <c:pt idx="8297">
                  <c:v>57.188592</c:v>
                </c:pt>
                <c:pt idx="8298">
                  <c:v>57.194243999999998</c:v>
                </c:pt>
                <c:pt idx="8299">
                  <c:v>57.199880999999998</c:v>
                </c:pt>
                <c:pt idx="8300">
                  <c:v>57.205599999999997</c:v>
                </c:pt>
                <c:pt idx="8301">
                  <c:v>57.211320999999998</c:v>
                </c:pt>
                <c:pt idx="8302">
                  <c:v>57.217092000000001</c:v>
                </c:pt>
                <c:pt idx="8303">
                  <c:v>57.222839</c:v>
                </c:pt>
                <c:pt idx="8304">
                  <c:v>57.228718999999998</c:v>
                </c:pt>
                <c:pt idx="8305">
                  <c:v>57.234537000000003</c:v>
                </c:pt>
                <c:pt idx="8306">
                  <c:v>57.240457999999997</c:v>
                </c:pt>
                <c:pt idx="8307">
                  <c:v>57.246391000000003</c:v>
                </c:pt>
                <c:pt idx="8308">
                  <c:v>57.252298000000003</c:v>
                </c:pt>
                <c:pt idx="8309">
                  <c:v>57.258220999999999</c:v>
                </c:pt>
                <c:pt idx="8310">
                  <c:v>57.264791000000002</c:v>
                </c:pt>
                <c:pt idx="8311">
                  <c:v>57.270764</c:v>
                </c:pt>
                <c:pt idx="8312">
                  <c:v>57.276744000000001</c:v>
                </c:pt>
                <c:pt idx="8313">
                  <c:v>57.282747999999998</c:v>
                </c:pt>
                <c:pt idx="8314">
                  <c:v>57.288798</c:v>
                </c:pt>
                <c:pt idx="8315">
                  <c:v>57.294848000000002</c:v>
                </c:pt>
                <c:pt idx="8316">
                  <c:v>57.300899999999999</c:v>
                </c:pt>
                <c:pt idx="8317">
                  <c:v>57.306916999999999</c:v>
                </c:pt>
                <c:pt idx="8318">
                  <c:v>57.312941000000002</c:v>
                </c:pt>
                <c:pt idx="8319">
                  <c:v>57.319035</c:v>
                </c:pt>
                <c:pt idx="8320">
                  <c:v>57.325145999999997</c:v>
                </c:pt>
                <c:pt idx="8321">
                  <c:v>57.331271000000001</c:v>
                </c:pt>
                <c:pt idx="8322">
                  <c:v>57.337474999999998</c:v>
                </c:pt>
                <c:pt idx="8323">
                  <c:v>57.343634999999999</c:v>
                </c:pt>
                <c:pt idx="8324">
                  <c:v>57.349832999999997</c:v>
                </c:pt>
                <c:pt idx="8325">
                  <c:v>57.356000000000002</c:v>
                </c:pt>
                <c:pt idx="8326">
                  <c:v>57.362313999999998</c:v>
                </c:pt>
                <c:pt idx="8327">
                  <c:v>57.368572999999998</c:v>
                </c:pt>
                <c:pt idx="8328">
                  <c:v>57.374775</c:v>
                </c:pt>
                <c:pt idx="8329">
                  <c:v>57.380994000000001</c:v>
                </c:pt>
                <c:pt idx="8330">
                  <c:v>57.387096</c:v>
                </c:pt>
                <c:pt idx="8331">
                  <c:v>57.393287000000001</c:v>
                </c:pt>
                <c:pt idx="8332">
                  <c:v>57.399482999999996</c:v>
                </c:pt>
                <c:pt idx="8333">
                  <c:v>57.405642</c:v>
                </c:pt>
                <c:pt idx="8334">
                  <c:v>57.411721</c:v>
                </c:pt>
                <c:pt idx="8335">
                  <c:v>57.417797999999998</c:v>
                </c:pt>
                <c:pt idx="8336">
                  <c:v>57.424028999999997</c:v>
                </c:pt>
                <c:pt idx="8337">
                  <c:v>57.430855999999999</c:v>
                </c:pt>
                <c:pt idx="8338">
                  <c:v>57.437060000000002</c:v>
                </c:pt>
                <c:pt idx="8339">
                  <c:v>57.443240000000003</c:v>
                </c:pt>
                <c:pt idx="8340">
                  <c:v>57.449412000000002</c:v>
                </c:pt>
                <c:pt idx="8341">
                  <c:v>57.455483000000001</c:v>
                </c:pt>
                <c:pt idx="8342">
                  <c:v>57.461696000000003</c:v>
                </c:pt>
                <c:pt idx="8343">
                  <c:v>57.467789000000003</c:v>
                </c:pt>
                <c:pt idx="8344">
                  <c:v>57.473888000000002</c:v>
                </c:pt>
                <c:pt idx="8345">
                  <c:v>57.480085000000003</c:v>
                </c:pt>
                <c:pt idx="8346">
                  <c:v>57.48621</c:v>
                </c:pt>
                <c:pt idx="8347">
                  <c:v>57.492303999999997</c:v>
                </c:pt>
                <c:pt idx="8348">
                  <c:v>57.498421</c:v>
                </c:pt>
                <c:pt idx="8349">
                  <c:v>57.504576999999998</c:v>
                </c:pt>
                <c:pt idx="8350">
                  <c:v>57.510727000000003</c:v>
                </c:pt>
                <c:pt idx="8351">
                  <c:v>57.516916999999999</c:v>
                </c:pt>
                <c:pt idx="8352">
                  <c:v>57.523065000000003</c:v>
                </c:pt>
                <c:pt idx="8353">
                  <c:v>57.529311999999997</c:v>
                </c:pt>
                <c:pt idx="8354">
                  <c:v>57.535629</c:v>
                </c:pt>
                <c:pt idx="8355">
                  <c:v>57.541867000000003</c:v>
                </c:pt>
                <c:pt idx="8356">
                  <c:v>57.548225000000002</c:v>
                </c:pt>
                <c:pt idx="8357">
                  <c:v>57.554532999999999</c:v>
                </c:pt>
                <c:pt idx="8358">
                  <c:v>57.560948000000003</c:v>
                </c:pt>
                <c:pt idx="8359">
                  <c:v>57.567273</c:v>
                </c:pt>
                <c:pt idx="8360">
                  <c:v>57.573703999999999</c:v>
                </c:pt>
                <c:pt idx="8361">
                  <c:v>57.580101999999997</c:v>
                </c:pt>
                <c:pt idx="8362">
                  <c:v>57.586480999999999</c:v>
                </c:pt>
                <c:pt idx="8363">
                  <c:v>57.592944000000003</c:v>
                </c:pt>
                <c:pt idx="8364">
                  <c:v>57.599404</c:v>
                </c:pt>
                <c:pt idx="8365">
                  <c:v>57.605935000000002</c:v>
                </c:pt>
                <c:pt idx="8366">
                  <c:v>57.612524999999998</c:v>
                </c:pt>
                <c:pt idx="8367">
                  <c:v>57.619149999999998</c:v>
                </c:pt>
                <c:pt idx="8368">
                  <c:v>57.625580999999997</c:v>
                </c:pt>
                <c:pt idx="8369">
                  <c:v>57.632145999999999</c:v>
                </c:pt>
                <c:pt idx="8370">
                  <c:v>57.638663000000001</c:v>
                </c:pt>
                <c:pt idx="8371">
                  <c:v>57.645207999999997</c:v>
                </c:pt>
                <c:pt idx="8372">
                  <c:v>57.651860999999997</c:v>
                </c:pt>
                <c:pt idx="8373">
                  <c:v>57.658504000000001</c:v>
                </c:pt>
                <c:pt idx="8374">
                  <c:v>57.665103999999999</c:v>
                </c:pt>
                <c:pt idx="8375">
                  <c:v>57.671942000000001</c:v>
                </c:pt>
                <c:pt idx="8376">
                  <c:v>57.678485999999999</c:v>
                </c:pt>
                <c:pt idx="8377">
                  <c:v>57.685232999999997</c:v>
                </c:pt>
                <c:pt idx="8378">
                  <c:v>57.691879</c:v>
                </c:pt>
                <c:pt idx="8379">
                  <c:v>57.698501999999998</c:v>
                </c:pt>
                <c:pt idx="8380">
                  <c:v>57.705134999999999</c:v>
                </c:pt>
                <c:pt idx="8381">
                  <c:v>57.711852</c:v>
                </c:pt>
                <c:pt idx="8382">
                  <c:v>57.718601999999997</c:v>
                </c:pt>
                <c:pt idx="8383">
                  <c:v>57.725225000000002</c:v>
                </c:pt>
                <c:pt idx="8384">
                  <c:v>57.731796000000003</c:v>
                </c:pt>
                <c:pt idx="8385">
                  <c:v>57.738397999999997</c:v>
                </c:pt>
                <c:pt idx="8386">
                  <c:v>57.745024999999998</c:v>
                </c:pt>
                <c:pt idx="8387">
                  <c:v>57.751697999999998</c:v>
                </c:pt>
                <c:pt idx="8388">
                  <c:v>57.758431000000002</c:v>
                </c:pt>
                <c:pt idx="8389">
                  <c:v>57.765107999999998</c:v>
                </c:pt>
                <c:pt idx="8390">
                  <c:v>57.771763</c:v>
                </c:pt>
                <c:pt idx="8391">
                  <c:v>57.778419</c:v>
                </c:pt>
                <c:pt idx="8392">
                  <c:v>57.785151999999997</c:v>
                </c:pt>
                <c:pt idx="8393">
                  <c:v>57.791880999999997</c:v>
                </c:pt>
                <c:pt idx="8394">
                  <c:v>57.798617</c:v>
                </c:pt>
                <c:pt idx="8395">
                  <c:v>57.805365000000002</c:v>
                </c:pt>
                <c:pt idx="8396">
                  <c:v>57.81194</c:v>
                </c:pt>
                <c:pt idx="8397">
                  <c:v>57.818688000000002</c:v>
                </c:pt>
                <c:pt idx="8398">
                  <c:v>57.825355999999999</c:v>
                </c:pt>
                <c:pt idx="8399">
                  <c:v>57.832158</c:v>
                </c:pt>
                <c:pt idx="8400">
                  <c:v>57.838909000000001</c:v>
                </c:pt>
                <c:pt idx="8401">
                  <c:v>57.845654000000003</c:v>
                </c:pt>
                <c:pt idx="8402">
                  <c:v>57.852474999999998</c:v>
                </c:pt>
                <c:pt idx="8403">
                  <c:v>57.859267000000003</c:v>
                </c:pt>
                <c:pt idx="8404">
                  <c:v>57.866027000000003</c:v>
                </c:pt>
                <c:pt idx="8405">
                  <c:v>57.872889999999998</c:v>
                </c:pt>
                <c:pt idx="8406">
                  <c:v>57.879708000000001</c:v>
                </c:pt>
                <c:pt idx="8407">
                  <c:v>57.886313000000001</c:v>
                </c:pt>
                <c:pt idx="8408">
                  <c:v>57.893113</c:v>
                </c:pt>
                <c:pt idx="8409">
                  <c:v>57.899923000000001</c:v>
                </c:pt>
                <c:pt idx="8410">
                  <c:v>57.906776999999998</c:v>
                </c:pt>
                <c:pt idx="8411">
                  <c:v>57.913617000000002</c:v>
                </c:pt>
                <c:pt idx="8412">
                  <c:v>57.920518999999999</c:v>
                </c:pt>
                <c:pt idx="8413">
                  <c:v>57.927348000000002</c:v>
                </c:pt>
                <c:pt idx="8414">
                  <c:v>57.934218999999999</c:v>
                </c:pt>
                <c:pt idx="8415">
                  <c:v>57.941043999999998</c:v>
                </c:pt>
                <c:pt idx="8416">
                  <c:v>57.947898000000002</c:v>
                </c:pt>
                <c:pt idx="8417">
                  <c:v>57.954695999999998</c:v>
                </c:pt>
                <c:pt idx="8418">
                  <c:v>57.961545999999998</c:v>
                </c:pt>
                <c:pt idx="8419">
                  <c:v>57.968401999999998</c:v>
                </c:pt>
                <c:pt idx="8420">
                  <c:v>57.975164999999997</c:v>
                </c:pt>
                <c:pt idx="8421">
                  <c:v>57.982120999999999</c:v>
                </c:pt>
                <c:pt idx="8422">
                  <c:v>57.988982</c:v>
                </c:pt>
                <c:pt idx="8423">
                  <c:v>57.995825000000004</c:v>
                </c:pt>
                <c:pt idx="8424">
                  <c:v>58.002761</c:v>
                </c:pt>
                <c:pt idx="8425">
                  <c:v>58.009563</c:v>
                </c:pt>
                <c:pt idx="8426">
                  <c:v>58.017294</c:v>
                </c:pt>
                <c:pt idx="8427">
                  <c:v>58.024265</c:v>
                </c:pt>
                <c:pt idx="8428">
                  <c:v>58.031014999999996</c:v>
                </c:pt>
                <c:pt idx="8429">
                  <c:v>58.037906</c:v>
                </c:pt>
                <c:pt idx="8430">
                  <c:v>58.044663</c:v>
                </c:pt>
                <c:pt idx="8431">
                  <c:v>58.051625000000001</c:v>
                </c:pt>
                <c:pt idx="8432">
                  <c:v>58.058438000000002</c:v>
                </c:pt>
                <c:pt idx="8433">
                  <c:v>58.065327000000003</c:v>
                </c:pt>
                <c:pt idx="8434">
                  <c:v>58.072220999999999</c:v>
                </c:pt>
                <c:pt idx="8435">
                  <c:v>58.078961</c:v>
                </c:pt>
                <c:pt idx="8436">
                  <c:v>58.085833999999998</c:v>
                </c:pt>
                <c:pt idx="8437">
                  <c:v>58.092574999999997</c:v>
                </c:pt>
                <c:pt idx="8438">
                  <c:v>58.100324999999998</c:v>
                </c:pt>
                <c:pt idx="8439">
                  <c:v>58.107214999999997</c:v>
                </c:pt>
                <c:pt idx="8440">
                  <c:v>58.114055999999998</c:v>
                </c:pt>
                <c:pt idx="8441">
                  <c:v>58.120820999999999</c:v>
                </c:pt>
                <c:pt idx="8442">
                  <c:v>58.127763000000002</c:v>
                </c:pt>
                <c:pt idx="8443">
                  <c:v>58.134639999999997</c:v>
                </c:pt>
                <c:pt idx="8444">
                  <c:v>58.141567000000002</c:v>
                </c:pt>
                <c:pt idx="8445">
                  <c:v>58.148491999999997</c:v>
                </c:pt>
                <c:pt idx="8446">
                  <c:v>58.155273000000001</c:v>
                </c:pt>
                <c:pt idx="8447">
                  <c:v>58.162184000000003</c:v>
                </c:pt>
                <c:pt idx="8448">
                  <c:v>58.169024999999998</c:v>
                </c:pt>
                <c:pt idx="8449">
                  <c:v>58.176167</c:v>
                </c:pt>
                <c:pt idx="8450">
                  <c:v>58.182996000000003</c:v>
                </c:pt>
                <c:pt idx="8451">
                  <c:v>58.189870999999997</c:v>
                </c:pt>
                <c:pt idx="8452">
                  <c:v>58.196784000000001</c:v>
                </c:pt>
                <c:pt idx="8453">
                  <c:v>58.203744</c:v>
                </c:pt>
                <c:pt idx="8454">
                  <c:v>58.210596000000002</c:v>
                </c:pt>
                <c:pt idx="8455">
                  <c:v>58.217500000000001</c:v>
                </c:pt>
                <c:pt idx="8456">
                  <c:v>58.224226999999999</c:v>
                </c:pt>
                <c:pt idx="8457">
                  <c:v>58.231102</c:v>
                </c:pt>
                <c:pt idx="8458">
                  <c:v>58.238134000000002</c:v>
                </c:pt>
                <c:pt idx="8459">
                  <c:v>58.245010999999998</c:v>
                </c:pt>
                <c:pt idx="8460">
                  <c:v>58.251958999999999</c:v>
                </c:pt>
                <c:pt idx="8461">
                  <c:v>58.258862999999998</c:v>
                </c:pt>
                <c:pt idx="8462">
                  <c:v>58.266702000000002</c:v>
                </c:pt>
                <c:pt idx="8463">
                  <c:v>58.273609</c:v>
                </c:pt>
                <c:pt idx="8464">
                  <c:v>58.280450000000002</c:v>
                </c:pt>
                <c:pt idx="8465">
                  <c:v>58.287427000000001</c:v>
                </c:pt>
                <c:pt idx="8466">
                  <c:v>58.294320999999997</c:v>
                </c:pt>
                <c:pt idx="8467">
                  <c:v>58.301147999999998</c:v>
                </c:pt>
                <c:pt idx="8468">
                  <c:v>58.308064999999999</c:v>
                </c:pt>
                <c:pt idx="8469">
                  <c:v>58.314942000000002</c:v>
                </c:pt>
                <c:pt idx="8470">
                  <c:v>58.321795999999999</c:v>
                </c:pt>
                <c:pt idx="8471">
                  <c:v>58.328721000000002</c:v>
                </c:pt>
                <c:pt idx="8472">
                  <c:v>58.335510999999997</c:v>
                </c:pt>
                <c:pt idx="8473">
                  <c:v>58.342416999999998</c:v>
                </c:pt>
                <c:pt idx="8474">
                  <c:v>58.349288000000001</c:v>
                </c:pt>
                <c:pt idx="8475">
                  <c:v>58.356186000000001</c:v>
                </c:pt>
                <c:pt idx="8476">
                  <c:v>58.362971000000002</c:v>
                </c:pt>
                <c:pt idx="8477">
                  <c:v>58.369875</c:v>
                </c:pt>
                <c:pt idx="8478">
                  <c:v>58.376624999999997</c:v>
                </c:pt>
                <c:pt idx="8479">
                  <c:v>58.383363000000003</c:v>
                </c:pt>
                <c:pt idx="8480">
                  <c:v>58.390284000000001</c:v>
                </c:pt>
                <c:pt idx="8481">
                  <c:v>58.397063000000003</c:v>
                </c:pt>
                <c:pt idx="8482">
                  <c:v>58.403688000000002</c:v>
                </c:pt>
                <c:pt idx="8483">
                  <c:v>58.410418999999997</c:v>
                </c:pt>
                <c:pt idx="8484">
                  <c:v>58.417045999999999</c:v>
                </c:pt>
                <c:pt idx="8485">
                  <c:v>58.423735999999998</c:v>
                </c:pt>
                <c:pt idx="8486">
                  <c:v>58.430222999999998</c:v>
                </c:pt>
                <c:pt idx="8487">
                  <c:v>58.436641999999999</c:v>
                </c:pt>
                <c:pt idx="8488">
                  <c:v>58.443033999999997</c:v>
                </c:pt>
                <c:pt idx="8489">
                  <c:v>58.449393999999998</c:v>
                </c:pt>
                <c:pt idx="8490">
                  <c:v>58.455725999999999</c:v>
                </c:pt>
                <c:pt idx="8491">
                  <c:v>58.461962999999997</c:v>
                </c:pt>
                <c:pt idx="8492">
                  <c:v>58.468195999999999</c:v>
                </c:pt>
                <c:pt idx="8493">
                  <c:v>58.474285999999999</c:v>
                </c:pt>
                <c:pt idx="8494">
                  <c:v>58.480347999999999</c:v>
                </c:pt>
                <c:pt idx="8495">
                  <c:v>58.486536000000001</c:v>
                </c:pt>
                <c:pt idx="8496">
                  <c:v>58.492635999999997</c:v>
                </c:pt>
                <c:pt idx="8497">
                  <c:v>58.498753000000001</c:v>
                </c:pt>
                <c:pt idx="8498">
                  <c:v>58.504722999999998</c:v>
                </c:pt>
                <c:pt idx="8499">
                  <c:v>58.510800000000003</c:v>
                </c:pt>
                <c:pt idx="8500">
                  <c:v>58.516894000000001</c:v>
                </c:pt>
                <c:pt idx="8501">
                  <c:v>58.522962999999997</c:v>
                </c:pt>
                <c:pt idx="8502">
                  <c:v>58.528995999999999</c:v>
                </c:pt>
                <c:pt idx="8503">
                  <c:v>58.535035999999998</c:v>
                </c:pt>
                <c:pt idx="8504">
                  <c:v>58.541077999999999</c:v>
                </c:pt>
                <c:pt idx="8505">
                  <c:v>58.547137999999997</c:v>
                </c:pt>
                <c:pt idx="8506">
                  <c:v>58.553234000000003</c:v>
                </c:pt>
                <c:pt idx="8507">
                  <c:v>58.559344000000003</c:v>
                </c:pt>
                <c:pt idx="8508">
                  <c:v>58.565505000000002</c:v>
                </c:pt>
                <c:pt idx="8509">
                  <c:v>58.571598000000002</c:v>
                </c:pt>
                <c:pt idx="8510">
                  <c:v>58.577719000000002</c:v>
                </c:pt>
                <c:pt idx="8511">
                  <c:v>58.583933999999999</c:v>
                </c:pt>
                <c:pt idx="8512">
                  <c:v>58.590100999999997</c:v>
                </c:pt>
                <c:pt idx="8513">
                  <c:v>58.596294</c:v>
                </c:pt>
                <c:pt idx="8514">
                  <c:v>58.602603000000002</c:v>
                </c:pt>
                <c:pt idx="8515">
                  <c:v>58.608947999999998</c:v>
                </c:pt>
                <c:pt idx="8516">
                  <c:v>58.615225000000002</c:v>
                </c:pt>
                <c:pt idx="8517">
                  <c:v>58.621651</c:v>
                </c:pt>
                <c:pt idx="8518">
                  <c:v>58.627943999999999</c:v>
                </c:pt>
                <c:pt idx="8519">
                  <c:v>58.634293999999997</c:v>
                </c:pt>
                <c:pt idx="8520">
                  <c:v>58.640704999999997</c:v>
                </c:pt>
                <c:pt idx="8521">
                  <c:v>58.647227999999998</c:v>
                </c:pt>
                <c:pt idx="8522">
                  <c:v>58.653734</c:v>
                </c:pt>
                <c:pt idx="8523">
                  <c:v>58.660217000000003</c:v>
                </c:pt>
                <c:pt idx="8524">
                  <c:v>58.666767</c:v>
                </c:pt>
                <c:pt idx="8525">
                  <c:v>58.673171000000004</c:v>
                </c:pt>
                <c:pt idx="8526">
                  <c:v>58.679743999999999</c:v>
                </c:pt>
                <c:pt idx="8527">
                  <c:v>58.686301</c:v>
                </c:pt>
                <c:pt idx="8528">
                  <c:v>58.692985999999998</c:v>
                </c:pt>
                <c:pt idx="8529">
                  <c:v>58.699621</c:v>
                </c:pt>
                <c:pt idx="8530">
                  <c:v>58.706246</c:v>
                </c:pt>
                <c:pt idx="8531">
                  <c:v>58.712995999999997</c:v>
                </c:pt>
                <c:pt idx="8532">
                  <c:v>58.719655000000003</c:v>
                </c:pt>
                <c:pt idx="8533">
                  <c:v>58.726286000000002</c:v>
                </c:pt>
                <c:pt idx="8534">
                  <c:v>58.732965</c:v>
                </c:pt>
                <c:pt idx="8535">
                  <c:v>58.739683999999997</c:v>
                </c:pt>
                <c:pt idx="8536">
                  <c:v>58.746453000000002</c:v>
                </c:pt>
                <c:pt idx="8537">
                  <c:v>58.753205000000001</c:v>
                </c:pt>
                <c:pt idx="8538">
                  <c:v>58.759870999999997</c:v>
                </c:pt>
                <c:pt idx="8539">
                  <c:v>58.766561000000003</c:v>
                </c:pt>
                <c:pt idx="8540">
                  <c:v>58.773313000000002</c:v>
                </c:pt>
                <c:pt idx="8541">
                  <c:v>58.779978</c:v>
                </c:pt>
                <c:pt idx="8542">
                  <c:v>58.786771000000002</c:v>
                </c:pt>
                <c:pt idx="8543">
                  <c:v>58.793469000000002</c:v>
                </c:pt>
                <c:pt idx="8544">
                  <c:v>58.800234000000003</c:v>
                </c:pt>
                <c:pt idx="8545">
                  <c:v>58.806908999999997</c:v>
                </c:pt>
                <c:pt idx="8546">
                  <c:v>58.813724000000001</c:v>
                </c:pt>
                <c:pt idx="8547">
                  <c:v>58.820475999999999</c:v>
                </c:pt>
                <c:pt idx="8548">
                  <c:v>58.827128000000002</c:v>
                </c:pt>
                <c:pt idx="8549">
                  <c:v>58.833995999999999</c:v>
                </c:pt>
                <c:pt idx="8550">
                  <c:v>58.840736</c:v>
                </c:pt>
                <c:pt idx="8551">
                  <c:v>58.847467000000002</c:v>
                </c:pt>
                <c:pt idx="8552">
                  <c:v>58.854163</c:v>
                </c:pt>
                <c:pt idx="8553">
                  <c:v>58.861083999999998</c:v>
                </c:pt>
                <c:pt idx="8554">
                  <c:v>58.867794000000004</c:v>
                </c:pt>
                <c:pt idx="8555">
                  <c:v>58.874496000000001</c:v>
                </c:pt>
                <c:pt idx="8556">
                  <c:v>58.881298999999999</c:v>
                </c:pt>
                <c:pt idx="8557">
                  <c:v>58.888063000000002</c:v>
                </c:pt>
                <c:pt idx="8558">
                  <c:v>58.894827999999997</c:v>
                </c:pt>
                <c:pt idx="8559">
                  <c:v>58.901671999999998</c:v>
                </c:pt>
                <c:pt idx="8560">
                  <c:v>58.908391999999999</c:v>
                </c:pt>
                <c:pt idx="8561">
                  <c:v>58.915143999999998</c:v>
                </c:pt>
                <c:pt idx="8562">
                  <c:v>58.921889999999998</c:v>
                </c:pt>
                <c:pt idx="8563">
                  <c:v>58.928623999999999</c:v>
                </c:pt>
                <c:pt idx="8564">
                  <c:v>58.935490000000001</c:v>
                </c:pt>
                <c:pt idx="8565">
                  <c:v>58.942224000000003</c:v>
                </c:pt>
                <c:pt idx="8566">
                  <c:v>58.948945000000002</c:v>
                </c:pt>
                <c:pt idx="8567">
                  <c:v>58.955713000000003</c:v>
                </c:pt>
                <c:pt idx="8568">
                  <c:v>58.962547000000001</c:v>
                </c:pt>
                <c:pt idx="8569">
                  <c:v>58.969261000000003</c:v>
                </c:pt>
                <c:pt idx="8570">
                  <c:v>58.976022</c:v>
                </c:pt>
                <c:pt idx="8571">
                  <c:v>58.982841999999998</c:v>
                </c:pt>
                <c:pt idx="8572">
                  <c:v>58.989559</c:v>
                </c:pt>
                <c:pt idx="8573">
                  <c:v>58.996291999999997</c:v>
                </c:pt>
                <c:pt idx="8574">
                  <c:v>59.003003</c:v>
                </c:pt>
                <c:pt idx="8575">
                  <c:v>59.009720999999999</c:v>
                </c:pt>
                <c:pt idx="8576">
                  <c:v>59.017454999999998</c:v>
                </c:pt>
                <c:pt idx="8577">
                  <c:v>59.024166999999998</c:v>
                </c:pt>
                <c:pt idx="8578">
                  <c:v>59.031080000000003</c:v>
                </c:pt>
                <c:pt idx="8579">
                  <c:v>59.037747000000003</c:v>
                </c:pt>
                <c:pt idx="8580">
                  <c:v>59.044516999999999</c:v>
                </c:pt>
                <c:pt idx="8581">
                  <c:v>59.051273999999999</c:v>
                </c:pt>
                <c:pt idx="8582">
                  <c:v>59.057994999999998</c:v>
                </c:pt>
                <c:pt idx="8583">
                  <c:v>59.064610999999999</c:v>
                </c:pt>
                <c:pt idx="8584">
                  <c:v>59.071204999999999</c:v>
                </c:pt>
                <c:pt idx="8585">
                  <c:v>59.077824</c:v>
                </c:pt>
                <c:pt idx="8586">
                  <c:v>59.084397000000003</c:v>
                </c:pt>
                <c:pt idx="8587">
                  <c:v>59.090879999999999</c:v>
                </c:pt>
                <c:pt idx="8588">
                  <c:v>59.098086000000002</c:v>
                </c:pt>
                <c:pt idx="8589">
                  <c:v>59.104407000000002</c:v>
                </c:pt>
                <c:pt idx="8590">
                  <c:v>59.110681999999997</c:v>
                </c:pt>
                <c:pt idx="8591">
                  <c:v>59.116881999999997</c:v>
                </c:pt>
                <c:pt idx="8592">
                  <c:v>59.123122000000002</c:v>
                </c:pt>
                <c:pt idx="8593">
                  <c:v>59.129221999999999</c:v>
                </c:pt>
                <c:pt idx="8594">
                  <c:v>59.135351</c:v>
                </c:pt>
                <c:pt idx="8595">
                  <c:v>59.141402999999997</c:v>
                </c:pt>
                <c:pt idx="8596">
                  <c:v>59.147432000000002</c:v>
                </c:pt>
                <c:pt idx="8597">
                  <c:v>59.153343999999997</c:v>
                </c:pt>
                <c:pt idx="8598">
                  <c:v>59.159239999999997</c:v>
                </c:pt>
                <c:pt idx="8599">
                  <c:v>59.165154999999999</c:v>
                </c:pt>
                <c:pt idx="8600">
                  <c:v>59.171014999999997</c:v>
                </c:pt>
                <c:pt idx="8601">
                  <c:v>59.176822000000001</c:v>
                </c:pt>
                <c:pt idx="8602">
                  <c:v>59.183272000000002</c:v>
                </c:pt>
                <c:pt idx="8603">
                  <c:v>59.189177999999998</c:v>
                </c:pt>
                <c:pt idx="8604">
                  <c:v>59.195023999999997</c:v>
                </c:pt>
                <c:pt idx="8605">
                  <c:v>59.200882</c:v>
                </c:pt>
                <c:pt idx="8606">
                  <c:v>59.206708999999996</c:v>
                </c:pt>
                <c:pt idx="8607">
                  <c:v>59.212622000000003</c:v>
                </c:pt>
                <c:pt idx="8608">
                  <c:v>59.218490000000003</c:v>
                </c:pt>
                <c:pt idx="8609">
                  <c:v>59.224463</c:v>
                </c:pt>
                <c:pt idx="8610">
                  <c:v>59.230356999999998</c:v>
                </c:pt>
                <c:pt idx="8611">
                  <c:v>59.236355000000003</c:v>
                </c:pt>
                <c:pt idx="8612">
                  <c:v>59.242384000000001</c:v>
                </c:pt>
                <c:pt idx="8613">
                  <c:v>59.248514999999998</c:v>
                </c:pt>
                <c:pt idx="8614">
                  <c:v>59.254624</c:v>
                </c:pt>
                <c:pt idx="8615">
                  <c:v>59.260686</c:v>
                </c:pt>
                <c:pt idx="8616">
                  <c:v>59.267532000000003</c:v>
                </c:pt>
                <c:pt idx="8617">
                  <c:v>59.273783999999999</c:v>
                </c:pt>
                <c:pt idx="8618">
                  <c:v>59.279961</c:v>
                </c:pt>
                <c:pt idx="8619">
                  <c:v>59.286251</c:v>
                </c:pt>
                <c:pt idx="8620">
                  <c:v>59.292456999999999</c:v>
                </c:pt>
                <c:pt idx="8621">
                  <c:v>59.298830000000002</c:v>
                </c:pt>
                <c:pt idx="8622">
                  <c:v>59.305171999999999</c:v>
                </c:pt>
                <c:pt idx="8623">
                  <c:v>59.311480000000003</c:v>
                </c:pt>
                <c:pt idx="8624">
                  <c:v>59.317923999999998</c:v>
                </c:pt>
                <c:pt idx="8625">
                  <c:v>59.324311000000002</c:v>
                </c:pt>
                <c:pt idx="8626">
                  <c:v>59.330902999999999</c:v>
                </c:pt>
                <c:pt idx="8627">
                  <c:v>59.337350999999998</c:v>
                </c:pt>
                <c:pt idx="8628">
                  <c:v>59.343798999999997</c:v>
                </c:pt>
                <c:pt idx="8629">
                  <c:v>59.350405000000002</c:v>
                </c:pt>
                <c:pt idx="8630">
                  <c:v>59.356903000000003</c:v>
                </c:pt>
                <c:pt idx="8631">
                  <c:v>59.363323999999999</c:v>
                </c:pt>
                <c:pt idx="8632">
                  <c:v>59.369838000000001</c:v>
                </c:pt>
                <c:pt idx="8633">
                  <c:v>59.376356999999999</c:v>
                </c:pt>
                <c:pt idx="8634">
                  <c:v>59.382972000000002</c:v>
                </c:pt>
                <c:pt idx="8635">
                  <c:v>59.389631999999999</c:v>
                </c:pt>
                <c:pt idx="8636">
                  <c:v>59.396250999999999</c:v>
                </c:pt>
                <c:pt idx="8637">
                  <c:v>59.402849000000003</c:v>
                </c:pt>
                <c:pt idx="8638">
                  <c:v>59.409480000000002</c:v>
                </c:pt>
                <c:pt idx="8639">
                  <c:v>59.416234000000003</c:v>
                </c:pt>
                <c:pt idx="8640">
                  <c:v>59.422874</c:v>
                </c:pt>
                <c:pt idx="8641">
                  <c:v>59.430574</c:v>
                </c:pt>
                <c:pt idx="8642">
                  <c:v>59.437249000000001</c:v>
                </c:pt>
                <c:pt idx="8643">
                  <c:v>59.443955000000003</c:v>
                </c:pt>
                <c:pt idx="8644">
                  <c:v>59.450740000000003</c:v>
                </c:pt>
                <c:pt idx="8645">
                  <c:v>59.457382000000003</c:v>
                </c:pt>
                <c:pt idx="8646">
                  <c:v>59.464053</c:v>
                </c:pt>
                <c:pt idx="8647">
                  <c:v>59.470705000000002</c:v>
                </c:pt>
                <c:pt idx="8648">
                  <c:v>59.477465000000002</c:v>
                </c:pt>
                <c:pt idx="8649">
                  <c:v>59.484174000000003</c:v>
                </c:pt>
                <c:pt idx="8650">
                  <c:v>59.490769999999998</c:v>
                </c:pt>
                <c:pt idx="8651">
                  <c:v>59.497425999999997</c:v>
                </c:pt>
                <c:pt idx="8652">
                  <c:v>59.504057000000003</c:v>
                </c:pt>
                <c:pt idx="8653">
                  <c:v>59.510733999999999</c:v>
                </c:pt>
                <c:pt idx="8654">
                  <c:v>59.518158999999997</c:v>
                </c:pt>
                <c:pt idx="8655">
                  <c:v>59.524726000000001</c:v>
                </c:pt>
                <c:pt idx="8656">
                  <c:v>59.531250999999997</c:v>
                </c:pt>
                <c:pt idx="8657">
                  <c:v>59.537855</c:v>
                </c:pt>
                <c:pt idx="8658">
                  <c:v>59.544488000000001</c:v>
                </c:pt>
                <c:pt idx="8659">
                  <c:v>59.551005000000004</c:v>
                </c:pt>
                <c:pt idx="8660">
                  <c:v>59.557516</c:v>
                </c:pt>
                <c:pt idx="8661">
                  <c:v>59.564045</c:v>
                </c:pt>
                <c:pt idx="8662">
                  <c:v>59.570704999999997</c:v>
                </c:pt>
                <c:pt idx="8663">
                  <c:v>59.577298999999996</c:v>
                </c:pt>
                <c:pt idx="8664">
                  <c:v>59.584043000000001</c:v>
                </c:pt>
                <c:pt idx="8665">
                  <c:v>59.590611000000003</c:v>
                </c:pt>
                <c:pt idx="8666">
                  <c:v>59.597290999999998</c:v>
                </c:pt>
                <c:pt idx="8667">
                  <c:v>59.603907</c:v>
                </c:pt>
                <c:pt idx="8668">
                  <c:v>59.610633999999997</c:v>
                </c:pt>
                <c:pt idx="8669">
                  <c:v>59.617243000000002</c:v>
                </c:pt>
                <c:pt idx="8670">
                  <c:v>59.623925999999997</c:v>
                </c:pt>
                <c:pt idx="8671">
                  <c:v>59.630569999999999</c:v>
                </c:pt>
                <c:pt idx="8672">
                  <c:v>59.637180000000001</c:v>
                </c:pt>
                <c:pt idx="8673">
                  <c:v>59.643849000000003</c:v>
                </c:pt>
                <c:pt idx="8674">
                  <c:v>59.650618000000001</c:v>
                </c:pt>
                <c:pt idx="8675">
                  <c:v>59.657331999999997</c:v>
                </c:pt>
                <c:pt idx="8676">
                  <c:v>59.663908999999997</c:v>
                </c:pt>
                <c:pt idx="8677">
                  <c:v>59.670555</c:v>
                </c:pt>
                <c:pt idx="8678">
                  <c:v>59.677382000000001</c:v>
                </c:pt>
                <c:pt idx="8679">
                  <c:v>59.684992999999999</c:v>
                </c:pt>
                <c:pt idx="8680">
                  <c:v>59.691702999999997</c:v>
                </c:pt>
                <c:pt idx="8681">
                  <c:v>59.698441000000003</c:v>
                </c:pt>
                <c:pt idx="8682">
                  <c:v>59.705207000000001</c:v>
                </c:pt>
                <c:pt idx="8683">
                  <c:v>59.711852999999998</c:v>
                </c:pt>
                <c:pt idx="8684">
                  <c:v>59.718626</c:v>
                </c:pt>
                <c:pt idx="8685">
                  <c:v>59.725389</c:v>
                </c:pt>
                <c:pt idx="8686">
                  <c:v>59.731974000000001</c:v>
                </c:pt>
                <c:pt idx="8687">
                  <c:v>59.738757</c:v>
                </c:pt>
                <c:pt idx="8688">
                  <c:v>59.745516000000002</c:v>
                </c:pt>
                <c:pt idx="8689">
                  <c:v>59.752141000000002</c:v>
                </c:pt>
                <c:pt idx="8690">
                  <c:v>59.758719999999997</c:v>
                </c:pt>
                <c:pt idx="8691">
                  <c:v>59.765397</c:v>
                </c:pt>
                <c:pt idx="8692">
                  <c:v>59.772081999999997</c:v>
                </c:pt>
                <c:pt idx="8693">
                  <c:v>59.778745000000001</c:v>
                </c:pt>
                <c:pt idx="8694">
                  <c:v>59.785550999999998</c:v>
                </c:pt>
                <c:pt idx="8695">
                  <c:v>59.792247000000003</c:v>
                </c:pt>
                <c:pt idx="8696">
                  <c:v>59.799002999999999</c:v>
                </c:pt>
                <c:pt idx="8697">
                  <c:v>59.805746999999997</c:v>
                </c:pt>
                <c:pt idx="8698">
                  <c:v>59.812426000000002</c:v>
                </c:pt>
                <c:pt idx="8699">
                  <c:v>59.819113999999999</c:v>
                </c:pt>
                <c:pt idx="8700">
                  <c:v>59.825845000000001</c:v>
                </c:pt>
                <c:pt idx="8701">
                  <c:v>59.832661999999999</c:v>
                </c:pt>
                <c:pt idx="8702">
                  <c:v>59.839401000000002</c:v>
                </c:pt>
                <c:pt idx="8703">
                  <c:v>59.846246999999998</c:v>
                </c:pt>
                <c:pt idx="8704">
                  <c:v>59.853093000000001</c:v>
                </c:pt>
                <c:pt idx="8705">
                  <c:v>59.859912000000001</c:v>
                </c:pt>
                <c:pt idx="8706">
                  <c:v>59.866661000000001</c:v>
                </c:pt>
                <c:pt idx="8707">
                  <c:v>59.873475999999997</c:v>
                </c:pt>
                <c:pt idx="8708">
                  <c:v>59.880166000000003</c:v>
                </c:pt>
                <c:pt idx="8709">
                  <c:v>59.886955</c:v>
                </c:pt>
                <c:pt idx="8710">
                  <c:v>59.893751000000002</c:v>
                </c:pt>
                <c:pt idx="8711">
                  <c:v>59.900418000000002</c:v>
                </c:pt>
                <c:pt idx="8712">
                  <c:v>59.907223999999999</c:v>
                </c:pt>
                <c:pt idx="8713">
                  <c:v>59.913975999999998</c:v>
                </c:pt>
                <c:pt idx="8714">
                  <c:v>59.920751000000003</c:v>
                </c:pt>
                <c:pt idx="8715">
                  <c:v>59.927562000000002</c:v>
                </c:pt>
                <c:pt idx="8716">
                  <c:v>59.935195</c:v>
                </c:pt>
                <c:pt idx="8717">
                  <c:v>59.942019999999999</c:v>
                </c:pt>
                <c:pt idx="8718">
                  <c:v>59.948793000000002</c:v>
                </c:pt>
                <c:pt idx="8719">
                  <c:v>59.955438999999998</c:v>
                </c:pt>
                <c:pt idx="8720">
                  <c:v>59.962192999999999</c:v>
                </c:pt>
                <c:pt idx="8721">
                  <c:v>59.969011999999999</c:v>
                </c:pt>
                <c:pt idx="8722">
                  <c:v>59.975718000000001</c:v>
                </c:pt>
                <c:pt idx="8723">
                  <c:v>59.982467999999997</c:v>
                </c:pt>
                <c:pt idx="8724">
                  <c:v>59.989280000000001</c:v>
                </c:pt>
                <c:pt idx="8725">
                  <c:v>59.996017999999999</c:v>
                </c:pt>
                <c:pt idx="8726">
                  <c:v>60.002817999999998</c:v>
                </c:pt>
                <c:pt idx="8727">
                  <c:v>60.009675999999999</c:v>
                </c:pt>
                <c:pt idx="8728">
                  <c:v>60.016446999999999</c:v>
                </c:pt>
                <c:pt idx="8729">
                  <c:v>60.023277999999998</c:v>
                </c:pt>
                <c:pt idx="8730">
                  <c:v>60.030053000000002</c:v>
                </c:pt>
                <c:pt idx="8731">
                  <c:v>60.037049000000003</c:v>
                </c:pt>
                <c:pt idx="8732">
                  <c:v>60.043925999999999</c:v>
                </c:pt>
                <c:pt idx="8733">
                  <c:v>60.050806999999999</c:v>
                </c:pt>
                <c:pt idx="8734">
                  <c:v>60.057599000000003</c:v>
                </c:pt>
                <c:pt idx="8735">
                  <c:v>60.064335</c:v>
                </c:pt>
                <c:pt idx="8736">
                  <c:v>60.071170000000002</c:v>
                </c:pt>
                <c:pt idx="8737">
                  <c:v>60.077936999999999</c:v>
                </c:pt>
                <c:pt idx="8738">
                  <c:v>60.084859999999999</c:v>
                </c:pt>
                <c:pt idx="8739">
                  <c:v>60.091545000000004</c:v>
                </c:pt>
                <c:pt idx="8740">
                  <c:v>60.099086999999997</c:v>
                </c:pt>
                <c:pt idx="8741">
                  <c:v>60.105775999999999</c:v>
                </c:pt>
                <c:pt idx="8742">
                  <c:v>60.112428000000001</c:v>
                </c:pt>
                <c:pt idx="8743">
                  <c:v>60.118887000000001</c:v>
                </c:pt>
                <c:pt idx="8744">
                  <c:v>60.125278000000002</c:v>
                </c:pt>
                <c:pt idx="8745">
                  <c:v>60.131545000000003</c:v>
                </c:pt>
                <c:pt idx="8746">
                  <c:v>60.137853</c:v>
                </c:pt>
                <c:pt idx="8747">
                  <c:v>60.144117999999999</c:v>
                </c:pt>
                <c:pt idx="8748">
                  <c:v>60.150334999999998</c:v>
                </c:pt>
                <c:pt idx="8749">
                  <c:v>60.156595000000003</c:v>
                </c:pt>
                <c:pt idx="8750">
                  <c:v>60.162790999999999</c:v>
                </c:pt>
                <c:pt idx="8751">
                  <c:v>60.168909999999997</c:v>
                </c:pt>
                <c:pt idx="8752">
                  <c:v>60.174925999999999</c:v>
                </c:pt>
                <c:pt idx="8753">
                  <c:v>60.180976000000001</c:v>
                </c:pt>
                <c:pt idx="8754">
                  <c:v>60.186999</c:v>
                </c:pt>
                <c:pt idx="8755">
                  <c:v>60.193016</c:v>
                </c:pt>
                <c:pt idx="8756">
                  <c:v>60.198853</c:v>
                </c:pt>
                <c:pt idx="8757">
                  <c:v>60.204751000000002</c:v>
                </c:pt>
                <c:pt idx="8758">
                  <c:v>60.210695000000001</c:v>
                </c:pt>
                <c:pt idx="8759">
                  <c:v>60.216476</c:v>
                </c:pt>
                <c:pt idx="8760">
                  <c:v>60.222411999999998</c:v>
                </c:pt>
                <c:pt idx="8761">
                  <c:v>60.228366000000001</c:v>
                </c:pt>
                <c:pt idx="8762">
                  <c:v>60.234228000000002</c:v>
                </c:pt>
                <c:pt idx="8763">
                  <c:v>60.240147</c:v>
                </c:pt>
                <c:pt idx="8764">
                  <c:v>60.246048999999999</c:v>
                </c:pt>
                <c:pt idx="8765">
                  <c:v>60.251919999999998</c:v>
                </c:pt>
                <c:pt idx="8766">
                  <c:v>60.257829999999998</c:v>
                </c:pt>
                <c:pt idx="8767">
                  <c:v>60.263741000000003</c:v>
                </c:pt>
                <c:pt idx="8768">
                  <c:v>60.269692999999997</c:v>
                </c:pt>
                <c:pt idx="8769">
                  <c:v>60.27572</c:v>
                </c:pt>
                <c:pt idx="8770">
                  <c:v>60.281703</c:v>
                </c:pt>
                <c:pt idx="8771">
                  <c:v>60.287692999999997</c:v>
                </c:pt>
                <c:pt idx="8772">
                  <c:v>60.293700999999999</c:v>
                </c:pt>
                <c:pt idx="8773">
                  <c:v>60.299816</c:v>
                </c:pt>
                <c:pt idx="8774">
                  <c:v>60.305830999999998</c:v>
                </c:pt>
                <c:pt idx="8775">
                  <c:v>60.311970000000002</c:v>
                </c:pt>
                <c:pt idx="8776">
                  <c:v>60.318171999999997</c:v>
                </c:pt>
                <c:pt idx="8777">
                  <c:v>60.324323999999997</c:v>
                </c:pt>
                <c:pt idx="8778">
                  <c:v>60.330506</c:v>
                </c:pt>
                <c:pt idx="8779">
                  <c:v>60.336689</c:v>
                </c:pt>
                <c:pt idx="8780">
                  <c:v>60.342923999999996</c:v>
                </c:pt>
                <c:pt idx="8781">
                  <c:v>60.349839000000003</c:v>
                </c:pt>
                <c:pt idx="8782">
                  <c:v>60.356112000000003</c:v>
                </c:pt>
                <c:pt idx="8783">
                  <c:v>60.362389</c:v>
                </c:pt>
                <c:pt idx="8784">
                  <c:v>60.368679999999998</c:v>
                </c:pt>
                <c:pt idx="8785">
                  <c:v>60.375000999999997</c:v>
                </c:pt>
                <c:pt idx="8786">
                  <c:v>60.381371999999999</c:v>
                </c:pt>
                <c:pt idx="8787">
                  <c:v>60.387712000000001</c:v>
                </c:pt>
                <c:pt idx="8788">
                  <c:v>60.394038999999999</c:v>
                </c:pt>
                <c:pt idx="8789">
                  <c:v>60.400635000000001</c:v>
                </c:pt>
                <c:pt idx="8790">
                  <c:v>60.407158000000003</c:v>
                </c:pt>
                <c:pt idx="8791">
                  <c:v>60.413620000000002</c:v>
                </c:pt>
                <c:pt idx="8792">
                  <c:v>60.420090999999999</c:v>
                </c:pt>
                <c:pt idx="8793">
                  <c:v>60.426496999999998</c:v>
                </c:pt>
                <c:pt idx="8794">
                  <c:v>60.432988999999999</c:v>
                </c:pt>
                <c:pt idx="8795">
                  <c:v>60.439602999999998</c:v>
                </c:pt>
                <c:pt idx="8796">
                  <c:v>60.446207999999999</c:v>
                </c:pt>
                <c:pt idx="8797">
                  <c:v>60.452750999999999</c:v>
                </c:pt>
                <c:pt idx="8798">
                  <c:v>60.459296999999999</c:v>
                </c:pt>
                <c:pt idx="8799">
                  <c:v>60.465890999999999</c:v>
                </c:pt>
                <c:pt idx="8800">
                  <c:v>60.472506000000003</c:v>
                </c:pt>
                <c:pt idx="8801">
                  <c:v>60.479115999999998</c:v>
                </c:pt>
                <c:pt idx="8802">
                  <c:v>60.485838999999999</c:v>
                </c:pt>
                <c:pt idx="8803">
                  <c:v>60.492519999999999</c:v>
                </c:pt>
                <c:pt idx="8804">
                  <c:v>60.499268000000001</c:v>
                </c:pt>
                <c:pt idx="8805">
                  <c:v>60.505946999999999</c:v>
                </c:pt>
                <c:pt idx="8806">
                  <c:v>60.513545000000001</c:v>
                </c:pt>
                <c:pt idx="8807">
                  <c:v>60.520192999999999</c:v>
                </c:pt>
                <c:pt idx="8808">
                  <c:v>60.52702</c:v>
                </c:pt>
                <c:pt idx="8809">
                  <c:v>60.533751000000002</c:v>
                </c:pt>
                <c:pt idx="8810">
                  <c:v>60.540475999999998</c:v>
                </c:pt>
                <c:pt idx="8811">
                  <c:v>60.547331</c:v>
                </c:pt>
                <c:pt idx="8812">
                  <c:v>60.554144999999998</c:v>
                </c:pt>
                <c:pt idx="8813">
                  <c:v>60.561033000000002</c:v>
                </c:pt>
                <c:pt idx="8814">
                  <c:v>60.567641000000002</c:v>
                </c:pt>
                <c:pt idx="8815">
                  <c:v>60.574458</c:v>
                </c:pt>
                <c:pt idx="8816">
                  <c:v>60.581110000000002</c:v>
                </c:pt>
                <c:pt idx="8817">
                  <c:v>60.587864000000003</c:v>
                </c:pt>
                <c:pt idx="8818">
                  <c:v>60.594569999999997</c:v>
                </c:pt>
                <c:pt idx="8819">
                  <c:v>60.602158000000003</c:v>
                </c:pt>
                <c:pt idx="8820">
                  <c:v>60.608870000000003</c:v>
                </c:pt>
                <c:pt idx="8821">
                  <c:v>60.615631</c:v>
                </c:pt>
                <c:pt idx="8822">
                  <c:v>60.622419999999998</c:v>
                </c:pt>
                <c:pt idx="8823">
                  <c:v>60.629164000000003</c:v>
                </c:pt>
                <c:pt idx="8824">
                  <c:v>60.636001</c:v>
                </c:pt>
                <c:pt idx="8825">
                  <c:v>60.642712000000003</c:v>
                </c:pt>
                <c:pt idx="8826">
                  <c:v>60.649498999999999</c:v>
                </c:pt>
                <c:pt idx="8827">
                  <c:v>60.656291000000003</c:v>
                </c:pt>
                <c:pt idx="8828">
                  <c:v>60.663013999999997</c:v>
                </c:pt>
                <c:pt idx="8829">
                  <c:v>60.669882999999999</c:v>
                </c:pt>
                <c:pt idx="8830">
                  <c:v>60.676608000000002</c:v>
                </c:pt>
                <c:pt idx="8831">
                  <c:v>60.683388999999998</c:v>
                </c:pt>
                <c:pt idx="8832">
                  <c:v>60.690078999999997</c:v>
                </c:pt>
                <c:pt idx="8833">
                  <c:v>60.697029000000001</c:v>
                </c:pt>
                <c:pt idx="8834">
                  <c:v>60.703662000000001</c:v>
                </c:pt>
                <c:pt idx="8835">
                  <c:v>60.710428999999998</c:v>
                </c:pt>
                <c:pt idx="8836">
                  <c:v>60.717122000000003</c:v>
                </c:pt>
                <c:pt idx="8837">
                  <c:v>60.723947000000003</c:v>
                </c:pt>
                <c:pt idx="8838">
                  <c:v>60.730693000000002</c:v>
                </c:pt>
                <c:pt idx="8839">
                  <c:v>60.737597000000001</c:v>
                </c:pt>
                <c:pt idx="8840">
                  <c:v>60.744387000000003</c:v>
                </c:pt>
                <c:pt idx="8841">
                  <c:v>60.75121</c:v>
                </c:pt>
                <c:pt idx="8842">
                  <c:v>60.757983000000003</c:v>
                </c:pt>
                <c:pt idx="8843">
                  <c:v>60.765737000000001</c:v>
                </c:pt>
                <c:pt idx="8844">
                  <c:v>60.772595000000003</c:v>
                </c:pt>
                <c:pt idx="8845">
                  <c:v>60.779462000000002</c:v>
                </c:pt>
                <c:pt idx="8846">
                  <c:v>60.786226999999997</c:v>
                </c:pt>
                <c:pt idx="8847">
                  <c:v>60.793004000000003</c:v>
                </c:pt>
                <c:pt idx="8848">
                  <c:v>60.799942999999999</c:v>
                </c:pt>
                <c:pt idx="8849">
                  <c:v>60.806820000000002</c:v>
                </c:pt>
                <c:pt idx="8850">
                  <c:v>60.813715999999999</c:v>
                </c:pt>
                <c:pt idx="8851">
                  <c:v>60.820571999999999</c:v>
                </c:pt>
                <c:pt idx="8852">
                  <c:v>60.827452000000001</c:v>
                </c:pt>
                <c:pt idx="8853">
                  <c:v>60.834262000000003</c:v>
                </c:pt>
                <c:pt idx="8854">
                  <c:v>60.841177000000002</c:v>
                </c:pt>
                <c:pt idx="8855">
                  <c:v>60.848056</c:v>
                </c:pt>
                <c:pt idx="8856">
                  <c:v>60.854928999999998</c:v>
                </c:pt>
                <c:pt idx="8857">
                  <c:v>60.861781000000001</c:v>
                </c:pt>
                <c:pt idx="8858">
                  <c:v>60.868642999999999</c:v>
                </c:pt>
                <c:pt idx="8859">
                  <c:v>60.875439</c:v>
                </c:pt>
                <c:pt idx="8860">
                  <c:v>60.882244999999998</c:v>
                </c:pt>
                <c:pt idx="8861">
                  <c:v>60.889093000000003</c:v>
                </c:pt>
                <c:pt idx="8862">
                  <c:v>60.895952000000001</c:v>
                </c:pt>
                <c:pt idx="8863">
                  <c:v>60.902813999999999</c:v>
                </c:pt>
                <c:pt idx="8864">
                  <c:v>60.909806000000003</c:v>
                </c:pt>
                <c:pt idx="8865">
                  <c:v>60.916589000000002</c:v>
                </c:pt>
                <c:pt idx="8866">
                  <c:v>60.923541</c:v>
                </c:pt>
                <c:pt idx="8867">
                  <c:v>60.930275000000002</c:v>
                </c:pt>
                <c:pt idx="8868">
                  <c:v>60.937150000000003</c:v>
                </c:pt>
                <c:pt idx="8869">
                  <c:v>60.944000000000003</c:v>
                </c:pt>
                <c:pt idx="8870">
                  <c:v>60.950766000000002</c:v>
                </c:pt>
                <c:pt idx="8871">
                  <c:v>60.957529000000001</c:v>
                </c:pt>
                <c:pt idx="8872">
                  <c:v>60.964317999999999</c:v>
                </c:pt>
                <c:pt idx="8873">
                  <c:v>60.971231000000003</c:v>
                </c:pt>
                <c:pt idx="8874">
                  <c:v>60.977983000000002</c:v>
                </c:pt>
                <c:pt idx="8875">
                  <c:v>60.984737000000003</c:v>
                </c:pt>
                <c:pt idx="8876">
                  <c:v>60.991585000000001</c:v>
                </c:pt>
                <c:pt idx="8877">
                  <c:v>60.998381000000002</c:v>
                </c:pt>
                <c:pt idx="8878">
                  <c:v>61.005304000000002</c:v>
                </c:pt>
                <c:pt idx="8879">
                  <c:v>61.012076999999998</c:v>
                </c:pt>
                <c:pt idx="8880">
                  <c:v>61.019812000000002</c:v>
                </c:pt>
                <c:pt idx="8881">
                  <c:v>61.026702</c:v>
                </c:pt>
                <c:pt idx="8882">
                  <c:v>61.033555999999997</c:v>
                </c:pt>
                <c:pt idx="8883">
                  <c:v>61.040320000000001</c:v>
                </c:pt>
                <c:pt idx="8884">
                  <c:v>61.047283</c:v>
                </c:pt>
                <c:pt idx="8885">
                  <c:v>61.054290999999999</c:v>
                </c:pt>
                <c:pt idx="8886">
                  <c:v>61.061135</c:v>
                </c:pt>
                <c:pt idx="8887">
                  <c:v>61.068030999999998</c:v>
                </c:pt>
                <c:pt idx="8888">
                  <c:v>61.074860000000001</c:v>
                </c:pt>
                <c:pt idx="8889">
                  <c:v>61.081702</c:v>
                </c:pt>
                <c:pt idx="8890">
                  <c:v>61.0886</c:v>
                </c:pt>
                <c:pt idx="8891">
                  <c:v>61.095444999999998</c:v>
                </c:pt>
                <c:pt idx="8892">
                  <c:v>61.102209999999999</c:v>
                </c:pt>
                <c:pt idx="8893">
                  <c:v>61.109113999999998</c:v>
                </c:pt>
                <c:pt idx="8894">
                  <c:v>61.115931000000003</c:v>
                </c:pt>
                <c:pt idx="8895">
                  <c:v>61.122872999999998</c:v>
                </c:pt>
                <c:pt idx="8896">
                  <c:v>61.129790999999997</c:v>
                </c:pt>
                <c:pt idx="8897">
                  <c:v>61.136571000000004</c:v>
                </c:pt>
                <c:pt idx="8898">
                  <c:v>61.143265999999997</c:v>
                </c:pt>
                <c:pt idx="8899">
                  <c:v>61.150163999999997</c:v>
                </c:pt>
                <c:pt idx="8900">
                  <c:v>61.156964000000002</c:v>
                </c:pt>
                <c:pt idx="8901">
                  <c:v>61.163626999999998</c:v>
                </c:pt>
                <c:pt idx="8902">
                  <c:v>61.170264000000003</c:v>
                </c:pt>
                <c:pt idx="8903">
                  <c:v>61.176872000000003</c:v>
                </c:pt>
                <c:pt idx="8904">
                  <c:v>61.184322999999999</c:v>
                </c:pt>
                <c:pt idx="8905">
                  <c:v>61.190863999999998</c:v>
                </c:pt>
                <c:pt idx="8906">
                  <c:v>61.197384999999997</c:v>
                </c:pt>
                <c:pt idx="8907">
                  <c:v>61.203923000000003</c:v>
                </c:pt>
                <c:pt idx="8908">
                  <c:v>61.210290999999998</c:v>
                </c:pt>
                <c:pt idx="8909">
                  <c:v>61.216560000000001</c:v>
                </c:pt>
                <c:pt idx="8910">
                  <c:v>61.222850000000001</c:v>
                </c:pt>
                <c:pt idx="8911">
                  <c:v>61.229125000000003</c:v>
                </c:pt>
                <c:pt idx="8912">
                  <c:v>61.235236999999998</c:v>
                </c:pt>
                <c:pt idx="8913">
                  <c:v>61.241373000000003</c:v>
                </c:pt>
                <c:pt idx="8914">
                  <c:v>61.247549999999997</c:v>
                </c:pt>
                <c:pt idx="8915">
                  <c:v>61.253703999999999</c:v>
                </c:pt>
                <c:pt idx="8916">
                  <c:v>61.259683000000003</c:v>
                </c:pt>
                <c:pt idx="8917">
                  <c:v>61.265765999999999</c:v>
                </c:pt>
                <c:pt idx="8918">
                  <c:v>61.271802000000001</c:v>
                </c:pt>
                <c:pt idx="8919">
                  <c:v>61.277887</c:v>
                </c:pt>
                <c:pt idx="8920">
                  <c:v>61.283895999999999</c:v>
                </c:pt>
                <c:pt idx="8921">
                  <c:v>61.289993000000003</c:v>
                </c:pt>
                <c:pt idx="8922">
                  <c:v>61.296182999999999</c:v>
                </c:pt>
                <c:pt idx="8923">
                  <c:v>61.302301999999997</c:v>
                </c:pt>
                <c:pt idx="8924">
                  <c:v>61.308396000000002</c:v>
                </c:pt>
                <c:pt idx="8925">
                  <c:v>61.314525000000003</c:v>
                </c:pt>
                <c:pt idx="8926">
                  <c:v>61.320779000000002</c:v>
                </c:pt>
                <c:pt idx="8927">
                  <c:v>61.327022999999997</c:v>
                </c:pt>
                <c:pt idx="8928">
                  <c:v>61.333267999999997</c:v>
                </c:pt>
                <c:pt idx="8929">
                  <c:v>61.339533000000003</c:v>
                </c:pt>
                <c:pt idx="8930">
                  <c:v>61.34581</c:v>
                </c:pt>
                <c:pt idx="8931">
                  <c:v>61.352091000000001</c:v>
                </c:pt>
                <c:pt idx="8932">
                  <c:v>61.3583</c:v>
                </c:pt>
                <c:pt idx="8933">
                  <c:v>61.364553999999998</c:v>
                </c:pt>
                <c:pt idx="8934">
                  <c:v>61.370958000000002</c:v>
                </c:pt>
                <c:pt idx="8935">
                  <c:v>61.377201999999997</c:v>
                </c:pt>
                <c:pt idx="8936">
                  <c:v>61.383512000000003</c:v>
                </c:pt>
                <c:pt idx="8937">
                  <c:v>61.389845999999999</c:v>
                </c:pt>
                <c:pt idx="8938">
                  <c:v>61.396275000000003</c:v>
                </c:pt>
                <c:pt idx="8939">
                  <c:v>61.402653999999998</c:v>
                </c:pt>
                <c:pt idx="8940">
                  <c:v>61.409058000000002</c:v>
                </c:pt>
                <c:pt idx="8941">
                  <c:v>61.415514000000002</c:v>
                </c:pt>
                <c:pt idx="8942">
                  <c:v>61.421908000000002</c:v>
                </c:pt>
                <c:pt idx="8943">
                  <c:v>61.428531</c:v>
                </c:pt>
                <c:pt idx="8944">
                  <c:v>61.43506</c:v>
                </c:pt>
                <c:pt idx="8945">
                  <c:v>61.441580999999999</c:v>
                </c:pt>
                <c:pt idx="8946">
                  <c:v>61.448143999999999</c:v>
                </c:pt>
                <c:pt idx="8947">
                  <c:v>61.454746</c:v>
                </c:pt>
                <c:pt idx="8948">
                  <c:v>61.46125</c:v>
                </c:pt>
                <c:pt idx="8949">
                  <c:v>61.467861999999997</c:v>
                </c:pt>
                <c:pt idx="8950">
                  <c:v>61.474336999999998</c:v>
                </c:pt>
                <c:pt idx="8951">
                  <c:v>61.480885000000001</c:v>
                </c:pt>
                <c:pt idx="8952">
                  <c:v>61.487470999999999</c:v>
                </c:pt>
                <c:pt idx="8953">
                  <c:v>61.494025000000001</c:v>
                </c:pt>
                <c:pt idx="8954">
                  <c:v>61.500608</c:v>
                </c:pt>
                <c:pt idx="8955">
                  <c:v>61.507108000000002</c:v>
                </c:pt>
                <c:pt idx="8956">
                  <c:v>61.513770999999998</c:v>
                </c:pt>
                <c:pt idx="8957">
                  <c:v>61.520333000000001</c:v>
                </c:pt>
                <c:pt idx="8958">
                  <c:v>61.526904000000002</c:v>
                </c:pt>
                <c:pt idx="8959">
                  <c:v>61.533611999999998</c:v>
                </c:pt>
                <c:pt idx="8960">
                  <c:v>61.540174999999998</c:v>
                </c:pt>
                <c:pt idx="8961">
                  <c:v>61.546953999999999</c:v>
                </c:pt>
                <c:pt idx="8962">
                  <c:v>61.553635</c:v>
                </c:pt>
                <c:pt idx="8963">
                  <c:v>61.560267000000003</c:v>
                </c:pt>
                <c:pt idx="8964">
                  <c:v>61.567048</c:v>
                </c:pt>
                <c:pt idx="8965">
                  <c:v>61.573703999999999</c:v>
                </c:pt>
                <c:pt idx="8966">
                  <c:v>61.580437000000003</c:v>
                </c:pt>
                <c:pt idx="8967">
                  <c:v>61.587242000000003</c:v>
                </c:pt>
                <c:pt idx="8968">
                  <c:v>61.593862000000001</c:v>
                </c:pt>
                <c:pt idx="8969">
                  <c:v>61.600692000000002</c:v>
                </c:pt>
                <c:pt idx="8970">
                  <c:v>61.607380999999997</c:v>
                </c:pt>
                <c:pt idx="8971">
                  <c:v>61.613990000000001</c:v>
                </c:pt>
                <c:pt idx="8972">
                  <c:v>61.620728999999997</c:v>
                </c:pt>
                <c:pt idx="8973">
                  <c:v>61.627256000000003</c:v>
                </c:pt>
                <c:pt idx="8974">
                  <c:v>61.634162000000003</c:v>
                </c:pt>
                <c:pt idx="8975">
                  <c:v>61.640835000000003</c:v>
                </c:pt>
                <c:pt idx="8976">
                  <c:v>61.647646000000002</c:v>
                </c:pt>
                <c:pt idx="8977">
                  <c:v>61.654319000000001</c:v>
                </c:pt>
                <c:pt idx="8978">
                  <c:v>61.661085</c:v>
                </c:pt>
                <c:pt idx="8979">
                  <c:v>61.667875000000002</c:v>
                </c:pt>
                <c:pt idx="8980">
                  <c:v>61.674489999999999</c:v>
                </c:pt>
                <c:pt idx="8981">
                  <c:v>61.681246000000002</c:v>
                </c:pt>
                <c:pt idx="8982">
                  <c:v>61.687885000000001</c:v>
                </c:pt>
                <c:pt idx="8983">
                  <c:v>61.694553999999997</c:v>
                </c:pt>
                <c:pt idx="8984">
                  <c:v>61.701227000000003</c:v>
                </c:pt>
                <c:pt idx="8985">
                  <c:v>61.708011999999997</c:v>
                </c:pt>
                <c:pt idx="8986">
                  <c:v>61.714709999999997</c:v>
                </c:pt>
                <c:pt idx="8987">
                  <c:v>61.721446</c:v>
                </c:pt>
                <c:pt idx="8988">
                  <c:v>61.728093999999999</c:v>
                </c:pt>
                <c:pt idx="8989">
                  <c:v>61.734682999999997</c:v>
                </c:pt>
                <c:pt idx="8990">
                  <c:v>61.741439</c:v>
                </c:pt>
                <c:pt idx="8991">
                  <c:v>61.748075</c:v>
                </c:pt>
                <c:pt idx="8992">
                  <c:v>61.754694000000001</c:v>
                </c:pt>
                <c:pt idx="8993">
                  <c:v>61.761429</c:v>
                </c:pt>
                <c:pt idx="8994">
                  <c:v>61.769007999999999</c:v>
                </c:pt>
                <c:pt idx="8995">
                  <c:v>61.775775000000003</c:v>
                </c:pt>
                <c:pt idx="8996">
                  <c:v>61.782570999999997</c:v>
                </c:pt>
                <c:pt idx="8997">
                  <c:v>61.789327</c:v>
                </c:pt>
                <c:pt idx="8998">
                  <c:v>61.796114000000003</c:v>
                </c:pt>
                <c:pt idx="8999">
                  <c:v>61.802909999999997</c:v>
                </c:pt>
                <c:pt idx="9000">
                  <c:v>61.809637000000002</c:v>
                </c:pt>
                <c:pt idx="9001">
                  <c:v>61.816417000000001</c:v>
                </c:pt>
                <c:pt idx="9002">
                  <c:v>61.823129000000002</c:v>
                </c:pt>
                <c:pt idx="9003">
                  <c:v>61.829877000000003</c:v>
                </c:pt>
                <c:pt idx="9004">
                  <c:v>61.836689999999997</c:v>
                </c:pt>
                <c:pt idx="9005">
                  <c:v>61.843431000000002</c:v>
                </c:pt>
                <c:pt idx="9006">
                  <c:v>61.850194000000002</c:v>
                </c:pt>
                <c:pt idx="9007">
                  <c:v>61.857039999999998</c:v>
                </c:pt>
                <c:pt idx="9008">
                  <c:v>61.863829000000003</c:v>
                </c:pt>
                <c:pt idx="9009">
                  <c:v>61.870623000000002</c:v>
                </c:pt>
                <c:pt idx="9010">
                  <c:v>61.877454</c:v>
                </c:pt>
                <c:pt idx="9011">
                  <c:v>61.884217</c:v>
                </c:pt>
                <c:pt idx="9012">
                  <c:v>61.891053999999997</c:v>
                </c:pt>
                <c:pt idx="9013">
                  <c:v>61.897866999999998</c:v>
                </c:pt>
                <c:pt idx="9014">
                  <c:v>61.904671</c:v>
                </c:pt>
                <c:pt idx="9015">
                  <c:v>61.911422999999999</c:v>
                </c:pt>
                <c:pt idx="9016">
                  <c:v>61.91825</c:v>
                </c:pt>
                <c:pt idx="9017">
                  <c:v>61.925041999999998</c:v>
                </c:pt>
                <c:pt idx="9018">
                  <c:v>61.932802000000002</c:v>
                </c:pt>
                <c:pt idx="9019">
                  <c:v>61.939624999999999</c:v>
                </c:pt>
                <c:pt idx="9020">
                  <c:v>61.946365</c:v>
                </c:pt>
                <c:pt idx="9021">
                  <c:v>61.953167000000001</c:v>
                </c:pt>
                <c:pt idx="9022">
                  <c:v>61.960012999999996</c:v>
                </c:pt>
                <c:pt idx="9023">
                  <c:v>61.966735999999997</c:v>
                </c:pt>
                <c:pt idx="9024">
                  <c:v>61.973543999999997</c:v>
                </c:pt>
                <c:pt idx="9025">
                  <c:v>61.980356</c:v>
                </c:pt>
                <c:pt idx="9026">
                  <c:v>61.987200000000001</c:v>
                </c:pt>
                <c:pt idx="9027">
                  <c:v>61.994022999999999</c:v>
                </c:pt>
                <c:pt idx="9028">
                  <c:v>62.000844000000001</c:v>
                </c:pt>
                <c:pt idx="9029">
                  <c:v>62.007604000000001</c:v>
                </c:pt>
                <c:pt idx="9030">
                  <c:v>62.015388000000002</c:v>
                </c:pt>
                <c:pt idx="9031">
                  <c:v>62.022162999999999</c:v>
                </c:pt>
                <c:pt idx="9032">
                  <c:v>62.028970999999999</c:v>
                </c:pt>
                <c:pt idx="9033">
                  <c:v>62.035787999999997</c:v>
                </c:pt>
                <c:pt idx="9034">
                  <c:v>62.042521000000001</c:v>
                </c:pt>
                <c:pt idx="9035">
                  <c:v>62.049261999999999</c:v>
                </c:pt>
                <c:pt idx="9036">
                  <c:v>62.055979000000001</c:v>
                </c:pt>
                <c:pt idx="9037">
                  <c:v>62.062672999999997</c:v>
                </c:pt>
                <c:pt idx="9038">
                  <c:v>62.069462999999999</c:v>
                </c:pt>
                <c:pt idx="9039">
                  <c:v>62.076228999999998</c:v>
                </c:pt>
                <c:pt idx="9040">
                  <c:v>62.083047999999998</c:v>
                </c:pt>
                <c:pt idx="9041">
                  <c:v>62.089761000000003</c:v>
                </c:pt>
                <c:pt idx="9042">
                  <c:v>62.096508</c:v>
                </c:pt>
                <c:pt idx="9043">
                  <c:v>62.103340000000003</c:v>
                </c:pt>
                <c:pt idx="9044">
                  <c:v>62.110244000000002</c:v>
                </c:pt>
                <c:pt idx="9045">
                  <c:v>62.116943999999997</c:v>
                </c:pt>
                <c:pt idx="9046">
                  <c:v>62.123665000000003</c:v>
                </c:pt>
                <c:pt idx="9047">
                  <c:v>62.130431000000002</c:v>
                </c:pt>
                <c:pt idx="9048">
                  <c:v>62.137135999999998</c:v>
                </c:pt>
                <c:pt idx="9049">
                  <c:v>62.143988</c:v>
                </c:pt>
                <c:pt idx="9050">
                  <c:v>62.150790000000001</c:v>
                </c:pt>
                <c:pt idx="9051">
                  <c:v>62.157522999999998</c:v>
                </c:pt>
                <c:pt idx="9052">
                  <c:v>62.164287999999999</c:v>
                </c:pt>
                <c:pt idx="9053">
                  <c:v>62.171033000000001</c:v>
                </c:pt>
                <c:pt idx="9054">
                  <c:v>62.177760999999997</c:v>
                </c:pt>
                <c:pt idx="9055">
                  <c:v>62.185498000000003</c:v>
                </c:pt>
                <c:pt idx="9056">
                  <c:v>62.192154000000002</c:v>
                </c:pt>
                <c:pt idx="9057">
                  <c:v>62.198863000000003</c:v>
                </c:pt>
                <c:pt idx="9058">
                  <c:v>62.205717</c:v>
                </c:pt>
                <c:pt idx="9059">
                  <c:v>62.212412999999998</c:v>
                </c:pt>
                <c:pt idx="9060">
                  <c:v>62.219206</c:v>
                </c:pt>
                <c:pt idx="9061">
                  <c:v>62.225946</c:v>
                </c:pt>
                <c:pt idx="9062">
                  <c:v>62.232761000000004</c:v>
                </c:pt>
                <c:pt idx="9063">
                  <c:v>62.239480999999998</c:v>
                </c:pt>
                <c:pt idx="9064">
                  <c:v>62.246201999999997</c:v>
                </c:pt>
                <c:pt idx="9065">
                  <c:v>62.253079</c:v>
                </c:pt>
                <c:pt idx="9066">
                  <c:v>62.259881</c:v>
                </c:pt>
                <c:pt idx="9067">
                  <c:v>62.267544000000001</c:v>
                </c:pt>
                <c:pt idx="9068">
                  <c:v>62.274282999999997</c:v>
                </c:pt>
                <c:pt idx="9069">
                  <c:v>62.281039999999997</c:v>
                </c:pt>
                <c:pt idx="9070">
                  <c:v>62.287745999999999</c:v>
                </c:pt>
                <c:pt idx="9071">
                  <c:v>62.294604</c:v>
                </c:pt>
                <c:pt idx="9072">
                  <c:v>62.301402000000003</c:v>
                </c:pt>
                <c:pt idx="9073">
                  <c:v>62.308273</c:v>
                </c:pt>
                <c:pt idx="9074">
                  <c:v>62.315088000000003</c:v>
                </c:pt>
                <c:pt idx="9075">
                  <c:v>62.32179</c:v>
                </c:pt>
                <c:pt idx="9076">
                  <c:v>62.328563000000003</c:v>
                </c:pt>
                <c:pt idx="9077">
                  <c:v>62.335534000000003</c:v>
                </c:pt>
                <c:pt idx="9078">
                  <c:v>62.342308000000003</c:v>
                </c:pt>
                <c:pt idx="9079">
                  <c:v>62.349072999999997</c:v>
                </c:pt>
                <c:pt idx="9080">
                  <c:v>62.355801999999997</c:v>
                </c:pt>
                <c:pt idx="9081">
                  <c:v>62.362516999999997</c:v>
                </c:pt>
                <c:pt idx="9082">
                  <c:v>62.369295999999999</c:v>
                </c:pt>
                <c:pt idx="9083">
                  <c:v>62.376123</c:v>
                </c:pt>
                <c:pt idx="9084">
                  <c:v>62.382916999999999</c:v>
                </c:pt>
                <c:pt idx="9085">
                  <c:v>62.389631999999999</c:v>
                </c:pt>
                <c:pt idx="9086">
                  <c:v>62.396380999999998</c:v>
                </c:pt>
                <c:pt idx="9087">
                  <c:v>62.403136000000003</c:v>
                </c:pt>
                <c:pt idx="9088">
                  <c:v>62.409852000000001</c:v>
                </c:pt>
                <c:pt idx="9089">
                  <c:v>62.416688000000001</c:v>
                </c:pt>
                <c:pt idx="9090">
                  <c:v>62.423456000000002</c:v>
                </c:pt>
                <c:pt idx="9091">
                  <c:v>62.431063000000002</c:v>
                </c:pt>
                <c:pt idx="9092">
                  <c:v>62.437769000000003</c:v>
                </c:pt>
                <c:pt idx="9093">
                  <c:v>62.444529000000003</c:v>
                </c:pt>
                <c:pt idx="9094">
                  <c:v>62.451355999999997</c:v>
                </c:pt>
                <c:pt idx="9095">
                  <c:v>62.457960999999997</c:v>
                </c:pt>
                <c:pt idx="9096">
                  <c:v>62.464708999999999</c:v>
                </c:pt>
                <c:pt idx="9097">
                  <c:v>62.471426999999998</c:v>
                </c:pt>
                <c:pt idx="9098">
                  <c:v>62.478048000000001</c:v>
                </c:pt>
                <c:pt idx="9099">
                  <c:v>62.484589999999997</c:v>
                </c:pt>
                <c:pt idx="9100">
                  <c:v>62.491225</c:v>
                </c:pt>
                <c:pt idx="9101">
                  <c:v>62.497776999999999</c:v>
                </c:pt>
                <c:pt idx="9102">
                  <c:v>62.504213</c:v>
                </c:pt>
                <c:pt idx="9103">
                  <c:v>62.510556999999999</c:v>
                </c:pt>
                <c:pt idx="9104">
                  <c:v>62.516879000000003</c:v>
                </c:pt>
                <c:pt idx="9105">
                  <c:v>62.523147999999999</c:v>
                </c:pt>
                <c:pt idx="9106">
                  <c:v>62.529423000000001</c:v>
                </c:pt>
                <c:pt idx="9107">
                  <c:v>62.535561000000001</c:v>
                </c:pt>
                <c:pt idx="9108">
                  <c:v>62.541594000000003</c:v>
                </c:pt>
                <c:pt idx="9109">
                  <c:v>62.547615</c:v>
                </c:pt>
                <c:pt idx="9110">
                  <c:v>62.553682000000002</c:v>
                </c:pt>
                <c:pt idx="9111">
                  <c:v>62.559657000000001</c:v>
                </c:pt>
                <c:pt idx="9112">
                  <c:v>62.565531999999997</c:v>
                </c:pt>
                <c:pt idx="9113">
                  <c:v>62.571416999999997</c:v>
                </c:pt>
                <c:pt idx="9114">
                  <c:v>62.577246000000002</c:v>
                </c:pt>
                <c:pt idx="9115">
                  <c:v>62.583046000000003</c:v>
                </c:pt>
                <c:pt idx="9116">
                  <c:v>62.588852000000003</c:v>
                </c:pt>
                <c:pt idx="9117">
                  <c:v>62.594579000000003</c:v>
                </c:pt>
                <c:pt idx="9118">
                  <c:v>62.600285999999997</c:v>
                </c:pt>
                <c:pt idx="9119">
                  <c:v>62.605956999999997</c:v>
                </c:pt>
                <c:pt idx="9120">
                  <c:v>62.611624999999997</c:v>
                </c:pt>
                <c:pt idx="9121">
                  <c:v>62.617302000000002</c:v>
                </c:pt>
                <c:pt idx="9122">
                  <c:v>62.622926999999997</c:v>
                </c:pt>
                <c:pt idx="9123">
                  <c:v>62.628615000000003</c:v>
                </c:pt>
                <c:pt idx="9124">
                  <c:v>62.634262999999997</c:v>
                </c:pt>
                <c:pt idx="9125">
                  <c:v>62.639927</c:v>
                </c:pt>
                <c:pt idx="9126">
                  <c:v>62.645563000000003</c:v>
                </c:pt>
                <c:pt idx="9127">
                  <c:v>62.651299999999999</c:v>
                </c:pt>
                <c:pt idx="9128">
                  <c:v>62.656975000000003</c:v>
                </c:pt>
                <c:pt idx="9129">
                  <c:v>62.662731999999998</c:v>
                </c:pt>
                <c:pt idx="9130">
                  <c:v>62.668436</c:v>
                </c:pt>
                <c:pt idx="9131">
                  <c:v>62.674197999999997</c:v>
                </c:pt>
                <c:pt idx="9132">
                  <c:v>62.680582000000001</c:v>
                </c:pt>
                <c:pt idx="9133">
                  <c:v>62.686312999999998</c:v>
                </c:pt>
                <c:pt idx="9134">
                  <c:v>62.69209</c:v>
                </c:pt>
                <c:pt idx="9135">
                  <c:v>62.698020999999997</c:v>
                </c:pt>
                <c:pt idx="9136">
                  <c:v>62.703758999999998</c:v>
                </c:pt>
                <c:pt idx="9137">
                  <c:v>62.709570999999997</c:v>
                </c:pt>
                <c:pt idx="9138">
                  <c:v>62.715451999999999</c:v>
                </c:pt>
                <c:pt idx="9139">
                  <c:v>62.721252</c:v>
                </c:pt>
                <c:pt idx="9140">
                  <c:v>62.727240000000002</c:v>
                </c:pt>
                <c:pt idx="9141">
                  <c:v>62.733145999999998</c:v>
                </c:pt>
                <c:pt idx="9142">
                  <c:v>62.739167000000002</c:v>
                </c:pt>
                <c:pt idx="9143">
                  <c:v>62.745162999999998</c:v>
                </c:pt>
                <c:pt idx="9144">
                  <c:v>62.751162999999998</c:v>
                </c:pt>
                <c:pt idx="9145">
                  <c:v>62.757233999999997</c:v>
                </c:pt>
                <c:pt idx="9146">
                  <c:v>62.764015000000001</c:v>
                </c:pt>
                <c:pt idx="9147">
                  <c:v>62.770138000000003</c:v>
                </c:pt>
                <c:pt idx="9148">
                  <c:v>62.776186000000003</c:v>
                </c:pt>
                <c:pt idx="9149">
                  <c:v>62.782409000000001</c:v>
                </c:pt>
                <c:pt idx="9150">
                  <c:v>62.788531999999996</c:v>
                </c:pt>
                <c:pt idx="9151">
                  <c:v>62.794699999999999</c:v>
                </c:pt>
                <c:pt idx="9152">
                  <c:v>62.800963000000003</c:v>
                </c:pt>
                <c:pt idx="9153">
                  <c:v>62.807110999999999</c:v>
                </c:pt>
                <c:pt idx="9154">
                  <c:v>62.813277999999997</c:v>
                </c:pt>
                <c:pt idx="9155">
                  <c:v>62.819519</c:v>
                </c:pt>
                <c:pt idx="9156">
                  <c:v>62.825771000000003</c:v>
                </c:pt>
                <c:pt idx="9157">
                  <c:v>62.832085999999997</c:v>
                </c:pt>
                <c:pt idx="9158">
                  <c:v>62.838332000000001</c:v>
                </c:pt>
                <c:pt idx="9159">
                  <c:v>62.844548000000003</c:v>
                </c:pt>
                <c:pt idx="9160">
                  <c:v>62.850906999999999</c:v>
                </c:pt>
                <c:pt idx="9161">
                  <c:v>62.857298</c:v>
                </c:pt>
                <c:pt idx="9162">
                  <c:v>62.863560999999997</c:v>
                </c:pt>
                <c:pt idx="9163">
                  <c:v>62.869832000000002</c:v>
                </c:pt>
                <c:pt idx="9164">
                  <c:v>62.876263000000002</c:v>
                </c:pt>
                <c:pt idx="9165">
                  <c:v>62.882559000000001</c:v>
                </c:pt>
                <c:pt idx="9166">
                  <c:v>62.888993999999997</c:v>
                </c:pt>
                <c:pt idx="9167">
                  <c:v>62.895476000000002</c:v>
                </c:pt>
                <c:pt idx="9168">
                  <c:v>62.901836000000003</c:v>
                </c:pt>
                <c:pt idx="9169">
                  <c:v>62.908239999999999</c:v>
                </c:pt>
                <c:pt idx="9170">
                  <c:v>62.914772999999997</c:v>
                </c:pt>
                <c:pt idx="9171">
                  <c:v>62.921207000000003</c:v>
                </c:pt>
                <c:pt idx="9172">
                  <c:v>62.927664999999998</c:v>
                </c:pt>
                <c:pt idx="9173">
                  <c:v>62.934945999999997</c:v>
                </c:pt>
                <c:pt idx="9174">
                  <c:v>62.941485999999998</c:v>
                </c:pt>
                <c:pt idx="9175">
                  <c:v>62.947904999999999</c:v>
                </c:pt>
                <c:pt idx="9176">
                  <c:v>62.954510999999997</c:v>
                </c:pt>
                <c:pt idx="9177">
                  <c:v>62.961033999999998</c:v>
                </c:pt>
                <c:pt idx="9178">
                  <c:v>62.967452999999999</c:v>
                </c:pt>
                <c:pt idx="9179">
                  <c:v>62.974072999999997</c:v>
                </c:pt>
                <c:pt idx="9180">
                  <c:v>62.980569000000003</c:v>
                </c:pt>
                <c:pt idx="9181">
                  <c:v>62.987223</c:v>
                </c:pt>
                <c:pt idx="9182">
                  <c:v>62.993772999999997</c:v>
                </c:pt>
                <c:pt idx="9183">
                  <c:v>63.000480000000003</c:v>
                </c:pt>
                <c:pt idx="9184">
                  <c:v>63.007097999999999</c:v>
                </c:pt>
                <c:pt idx="9185">
                  <c:v>63.013590000000001</c:v>
                </c:pt>
                <c:pt idx="9186">
                  <c:v>63.020263</c:v>
                </c:pt>
                <c:pt idx="9187">
                  <c:v>63.026918999999999</c:v>
                </c:pt>
                <c:pt idx="9188">
                  <c:v>63.033492000000003</c:v>
                </c:pt>
                <c:pt idx="9189">
                  <c:v>63.040148000000002</c:v>
                </c:pt>
                <c:pt idx="9190">
                  <c:v>63.046895999999997</c:v>
                </c:pt>
                <c:pt idx="9191">
                  <c:v>63.053458999999997</c:v>
                </c:pt>
                <c:pt idx="9192">
                  <c:v>63.060040000000001</c:v>
                </c:pt>
                <c:pt idx="9193">
                  <c:v>63.066678000000003</c:v>
                </c:pt>
                <c:pt idx="9194">
                  <c:v>63.073222999999999</c:v>
                </c:pt>
                <c:pt idx="9195">
                  <c:v>63.079984000000003</c:v>
                </c:pt>
                <c:pt idx="9196">
                  <c:v>63.086573000000001</c:v>
                </c:pt>
                <c:pt idx="9197">
                  <c:v>63.093263</c:v>
                </c:pt>
                <c:pt idx="9198">
                  <c:v>63.099898000000003</c:v>
                </c:pt>
                <c:pt idx="9199">
                  <c:v>63.106498999999999</c:v>
                </c:pt>
                <c:pt idx="9200">
                  <c:v>63.113101</c:v>
                </c:pt>
                <c:pt idx="9201">
                  <c:v>63.119852999999999</c:v>
                </c:pt>
                <c:pt idx="9202">
                  <c:v>63.126438</c:v>
                </c:pt>
                <c:pt idx="9203">
                  <c:v>63.132986000000002</c:v>
                </c:pt>
                <c:pt idx="9204">
                  <c:v>63.139648000000001</c:v>
                </c:pt>
                <c:pt idx="9205">
                  <c:v>63.146231999999998</c:v>
                </c:pt>
                <c:pt idx="9206">
                  <c:v>63.152937999999999</c:v>
                </c:pt>
                <c:pt idx="9207">
                  <c:v>63.159557</c:v>
                </c:pt>
                <c:pt idx="9208">
                  <c:v>63.166156999999998</c:v>
                </c:pt>
                <c:pt idx="9209">
                  <c:v>63.172763000000003</c:v>
                </c:pt>
                <c:pt idx="9210">
                  <c:v>63.179388000000003</c:v>
                </c:pt>
                <c:pt idx="9211">
                  <c:v>63.186056999999998</c:v>
                </c:pt>
                <c:pt idx="9212">
                  <c:v>63.192801000000003</c:v>
                </c:pt>
                <c:pt idx="9213">
                  <c:v>63.199460999999999</c:v>
                </c:pt>
                <c:pt idx="9214">
                  <c:v>63.206161000000002</c:v>
                </c:pt>
                <c:pt idx="9215">
                  <c:v>63.212778</c:v>
                </c:pt>
                <c:pt idx="9216">
                  <c:v>63.219437999999997</c:v>
                </c:pt>
                <c:pt idx="9217">
                  <c:v>63.226174</c:v>
                </c:pt>
                <c:pt idx="9218">
                  <c:v>63.232729999999997</c:v>
                </c:pt>
                <c:pt idx="9219">
                  <c:v>63.23948</c:v>
                </c:pt>
                <c:pt idx="9220">
                  <c:v>63.246101000000003</c:v>
                </c:pt>
                <c:pt idx="9221">
                  <c:v>63.252769999999998</c:v>
                </c:pt>
                <c:pt idx="9222">
                  <c:v>63.259498999999998</c:v>
                </c:pt>
                <c:pt idx="9223">
                  <c:v>63.266292</c:v>
                </c:pt>
                <c:pt idx="9224">
                  <c:v>63.272891999999999</c:v>
                </c:pt>
                <c:pt idx="9225">
                  <c:v>63.279539999999997</c:v>
                </c:pt>
                <c:pt idx="9226">
                  <c:v>63.286366999999998</c:v>
                </c:pt>
                <c:pt idx="9227">
                  <c:v>63.293007000000003</c:v>
                </c:pt>
                <c:pt idx="9228">
                  <c:v>63.299641999999999</c:v>
                </c:pt>
                <c:pt idx="9229">
                  <c:v>63.306427999999997</c:v>
                </c:pt>
                <c:pt idx="9230">
                  <c:v>63.313018999999997</c:v>
                </c:pt>
                <c:pt idx="9231">
                  <c:v>63.319648999999998</c:v>
                </c:pt>
                <c:pt idx="9232">
                  <c:v>63.326264999999999</c:v>
                </c:pt>
                <c:pt idx="9233">
                  <c:v>63.332915</c:v>
                </c:pt>
                <c:pt idx="9234">
                  <c:v>63.33954</c:v>
                </c:pt>
                <c:pt idx="9235">
                  <c:v>63.347092000000004</c:v>
                </c:pt>
                <c:pt idx="9236">
                  <c:v>63.353763000000001</c:v>
                </c:pt>
                <c:pt idx="9237">
                  <c:v>63.360520999999999</c:v>
                </c:pt>
                <c:pt idx="9238">
                  <c:v>63.367185999999997</c:v>
                </c:pt>
                <c:pt idx="9239">
                  <c:v>63.373883999999997</c:v>
                </c:pt>
                <c:pt idx="9240">
                  <c:v>63.380578</c:v>
                </c:pt>
                <c:pt idx="9241">
                  <c:v>63.387273999999998</c:v>
                </c:pt>
                <c:pt idx="9242">
                  <c:v>63.394002999999998</c:v>
                </c:pt>
                <c:pt idx="9243">
                  <c:v>63.400666999999999</c:v>
                </c:pt>
                <c:pt idx="9244">
                  <c:v>63.407291999999998</c:v>
                </c:pt>
                <c:pt idx="9245">
                  <c:v>63.414107000000001</c:v>
                </c:pt>
                <c:pt idx="9246">
                  <c:v>63.420813000000003</c:v>
                </c:pt>
                <c:pt idx="9247">
                  <c:v>63.427504999999996</c:v>
                </c:pt>
                <c:pt idx="9248">
                  <c:v>63.434201000000002</c:v>
                </c:pt>
                <c:pt idx="9249">
                  <c:v>63.440900999999997</c:v>
                </c:pt>
                <c:pt idx="9250">
                  <c:v>63.447687999999999</c:v>
                </c:pt>
                <c:pt idx="9251">
                  <c:v>63.454455000000003</c:v>
                </c:pt>
                <c:pt idx="9252">
                  <c:v>63.461074000000004</c:v>
                </c:pt>
                <c:pt idx="9253">
                  <c:v>63.467759000000001</c:v>
                </c:pt>
                <c:pt idx="9254">
                  <c:v>63.474373999999997</c:v>
                </c:pt>
                <c:pt idx="9255">
                  <c:v>63.480988000000004</c:v>
                </c:pt>
                <c:pt idx="9256">
                  <c:v>63.487603</c:v>
                </c:pt>
                <c:pt idx="9257">
                  <c:v>63.494160999999998</c:v>
                </c:pt>
                <c:pt idx="9258">
                  <c:v>63.500722000000003</c:v>
                </c:pt>
                <c:pt idx="9259">
                  <c:v>63.507297000000001</c:v>
                </c:pt>
                <c:pt idx="9260">
                  <c:v>63.514726000000003</c:v>
                </c:pt>
                <c:pt idx="9261">
                  <c:v>63.521230000000003</c:v>
                </c:pt>
                <c:pt idx="9262">
                  <c:v>63.527785999999999</c:v>
                </c:pt>
                <c:pt idx="9263">
                  <c:v>63.534469999999999</c:v>
                </c:pt>
                <c:pt idx="9264">
                  <c:v>63.541026000000002</c:v>
                </c:pt>
                <c:pt idx="9265">
                  <c:v>63.547595000000001</c:v>
                </c:pt>
                <c:pt idx="9266">
                  <c:v>63.554186000000001</c:v>
                </c:pt>
                <c:pt idx="9267">
                  <c:v>63.560786</c:v>
                </c:pt>
                <c:pt idx="9268">
                  <c:v>63.567394999999998</c:v>
                </c:pt>
                <c:pt idx="9269">
                  <c:v>63.573976000000002</c:v>
                </c:pt>
                <c:pt idx="9270">
                  <c:v>63.580620000000003</c:v>
                </c:pt>
                <c:pt idx="9271">
                  <c:v>63.587209000000001</c:v>
                </c:pt>
                <c:pt idx="9272">
                  <c:v>63.593837999999998</c:v>
                </c:pt>
                <c:pt idx="9273">
                  <c:v>63.600512999999999</c:v>
                </c:pt>
                <c:pt idx="9274">
                  <c:v>63.607112999999998</c:v>
                </c:pt>
                <c:pt idx="9275">
                  <c:v>63.613757</c:v>
                </c:pt>
                <c:pt idx="9276">
                  <c:v>63.620395000000002</c:v>
                </c:pt>
                <c:pt idx="9277">
                  <c:v>63.627099000000001</c:v>
                </c:pt>
                <c:pt idx="9278">
                  <c:v>63.633662999999999</c:v>
                </c:pt>
                <c:pt idx="9279">
                  <c:v>63.640411</c:v>
                </c:pt>
                <c:pt idx="9280">
                  <c:v>63.647089999999999</c:v>
                </c:pt>
                <c:pt idx="9281">
                  <c:v>63.653803000000003</c:v>
                </c:pt>
                <c:pt idx="9282">
                  <c:v>63.660549000000003</c:v>
                </c:pt>
                <c:pt idx="9283">
                  <c:v>63.667349000000002</c:v>
                </c:pt>
                <c:pt idx="9284">
                  <c:v>63.673918</c:v>
                </c:pt>
                <c:pt idx="9285">
                  <c:v>63.680722000000003</c:v>
                </c:pt>
                <c:pt idx="9286">
                  <c:v>63.687409000000002</c:v>
                </c:pt>
                <c:pt idx="9287">
                  <c:v>63.694037999999999</c:v>
                </c:pt>
                <c:pt idx="9288">
                  <c:v>63.700803000000001</c:v>
                </c:pt>
                <c:pt idx="9289">
                  <c:v>63.707472000000003</c:v>
                </c:pt>
                <c:pt idx="9290">
                  <c:v>63.714243000000003</c:v>
                </c:pt>
                <c:pt idx="9291">
                  <c:v>63.720857000000002</c:v>
                </c:pt>
                <c:pt idx="9292">
                  <c:v>63.727592999999999</c:v>
                </c:pt>
                <c:pt idx="9293">
                  <c:v>63.734389999999998</c:v>
                </c:pt>
                <c:pt idx="9294">
                  <c:v>63.741123999999999</c:v>
                </c:pt>
                <c:pt idx="9295">
                  <c:v>63.747922000000003</c:v>
                </c:pt>
                <c:pt idx="9296">
                  <c:v>63.754598999999999</c:v>
                </c:pt>
                <c:pt idx="9297">
                  <c:v>63.761364999999998</c:v>
                </c:pt>
                <c:pt idx="9298">
                  <c:v>63.768101000000001</c:v>
                </c:pt>
                <c:pt idx="9299">
                  <c:v>63.774934000000002</c:v>
                </c:pt>
                <c:pt idx="9300">
                  <c:v>63.781686000000001</c:v>
                </c:pt>
                <c:pt idx="9301">
                  <c:v>63.788446999999998</c:v>
                </c:pt>
                <c:pt idx="9302">
                  <c:v>63.795253000000002</c:v>
                </c:pt>
                <c:pt idx="9303">
                  <c:v>63.802059</c:v>
                </c:pt>
                <c:pt idx="9304">
                  <c:v>63.808757</c:v>
                </c:pt>
                <c:pt idx="9305">
                  <c:v>63.815593</c:v>
                </c:pt>
                <c:pt idx="9306">
                  <c:v>63.822274</c:v>
                </c:pt>
                <c:pt idx="9307">
                  <c:v>63.829079999999998</c:v>
                </c:pt>
                <c:pt idx="9308">
                  <c:v>63.835680000000004</c:v>
                </c:pt>
                <c:pt idx="9309">
                  <c:v>63.842334000000001</c:v>
                </c:pt>
                <c:pt idx="9310">
                  <c:v>63.848954999999997</c:v>
                </c:pt>
                <c:pt idx="9311">
                  <c:v>63.855604999999997</c:v>
                </c:pt>
                <c:pt idx="9312">
                  <c:v>63.862181999999997</c:v>
                </c:pt>
                <c:pt idx="9313">
                  <c:v>63.868744999999997</c:v>
                </c:pt>
                <c:pt idx="9314">
                  <c:v>63.875230000000002</c:v>
                </c:pt>
                <c:pt idx="9315">
                  <c:v>63.881644999999999</c:v>
                </c:pt>
                <c:pt idx="9316">
                  <c:v>63.888072000000001</c:v>
                </c:pt>
                <c:pt idx="9317">
                  <c:v>63.894312999999997</c:v>
                </c:pt>
                <c:pt idx="9318">
                  <c:v>63.900596999999998</c:v>
                </c:pt>
                <c:pt idx="9319">
                  <c:v>63.906782</c:v>
                </c:pt>
                <c:pt idx="9320">
                  <c:v>63.912844999999997</c:v>
                </c:pt>
                <c:pt idx="9321">
                  <c:v>63.918821999999999</c:v>
                </c:pt>
                <c:pt idx="9322">
                  <c:v>63.924843000000003</c:v>
                </c:pt>
                <c:pt idx="9323">
                  <c:v>63.930790999999999</c:v>
                </c:pt>
                <c:pt idx="9324">
                  <c:v>63.936748999999999</c:v>
                </c:pt>
                <c:pt idx="9325">
                  <c:v>63.942574</c:v>
                </c:pt>
                <c:pt idx="9326">
                  <c:v>63.948436000000001</c:v>
                </c:pt>
                <c:pt idx="9327">
                  <c:v>63.954234</c:v>
                </c:pt>
                <c:pt idx="9328">
                  <c:v>63.959988000000003</c:v>
                </c:pt>
                <c:pt idx="9329">
                  <c:v>63.965789000000001</c:v>
                </c:pt>
                <c:pt idx="9330">
                  <c:v>63.971612999999998</c:v>
                </c:pt>
                <c:pt idx="9331">
                  <c:v>63.977524000000003</c:v>
                </c:pt>
                <c:pt idx="9332">
                  <c:v>63.983293000000003</c:v>
                </c:pt>
                <c:pt idx="9333">
                  <c:v>63.989190999999998</c:v>
                </c:pt>
                <c:pt idx="9334">
                  <c:v>63.995131999999998</c:v>
                </c:pt>
                <c:pt idx="9335">
                  <c:v>64.001144999999994</c:v>
                </c:pt>
                <c:pt idx="9336">
                  <c:v>64.007153000000002</c:v>
                </c:pt>
                <c:pt idx="9337">
                  <c:v>64.013186000000005</c:v>
                </c:pt>
                <c:pt idx="9338">
                  <c:v>64.019144999999995</c:v>
                </c:pt>
                <c:pt idx="9339">
                  <c:v>64.025206999999995</c:v>
                </c:pt>
                <c:pt idx="9340">
                  <c:v>64.031278</c:v>
                </c:pt>
                <c:pt idx="9341">
                  <c:v>64.037369999999996</c:v>
                </c:pt>
                <c:pt idx="9342">
                  <c:v>64.043530000000004</c:v>
                </c:pt>
                <c:pt idx="9343">
                  <c:v>64.049577999999997</c:v>
                </c:pt>
                <c:pt idx="9344">
                  <c:v>64.055666000000002</c:v>
                </c:pt>
                <c:pt idx="9345">
                  <c:v>64.061852999999999</c:v>
                </c:pt>
                <c:pt idx="9346">
                  <c:v>64.067971999999997</c:v>
                </c:pt>
                <c:pt idx="9347">
                  <c:v>64.074298999999996</c:v>
                </c:pt>
                <c:pt idx="9348">
                  <c:v>64.080537000000007</c:v>
                </c:pt>
                <c:pt idx="9349">
                  <c:v>64.086803000000003</c:v>
                </c:pt>
                <c:pt idx="9350">
                  <c:v>64.093007</c:v>
                </c:pt>
                <c:pt idx="9351">
                  <c:v>64.099895000000004</c:v>
                </c:pt>
                <c:pt idx="9352">
                  <c:v>64.106106999999994</c:v>
                </c:pt>
                <c:pt idx="9353">
                  <c:v>64.112352999999999</c:v>
                </c:pt>
                <c:pt idx="9354">
                  <c:v>64.118600999999998</c:v>
                </c:pt>
                <c:pt idx="9355">
                  <c:v>64.124821999999995</c:v>
                </c:pt>
                <c:pt idx="9356">
                  <c:v>64.131069999999994</c:v>
                </c:pt>
                <c:pt idx="9357">
                  <c:v>64.137268000000006</c:v>
                </c:pt>
                <c:pt idx="9358">
                  <c:v>64.143545000000003</c:v>
                </c:pt>
                <c:pt idx="9359">
                  <c:v>64.149720000000002</c:v>
                </c:pt>
                <c:pt idx="9360">
                  <c:v>64.155918</c:v>
                </c:pt>
                <c:pt idx="9361">
                  <c:v>64.162058999999999</c:v>
                </c:pt>
                <c:pt idx="9362">
                  <c:v>64.168229999999994</c:v>
                </c:pt>
                <c:pt idx="9363">
                  <c:v>64.174402999999998</c:v>
                </c:pt>
                <c:pt idx="9364">
                  <c:v>64.180640999999994</c:v>
                </c:pt>
                <c:pt idx="9365">
                  <c:v>64.186927999999995</c:v>
                </c:pt>
                <c:pt idx="9366">
                  <c:v>64.193129999999996</c:v>
                </c:pt>
                <c:pt idx="9367">
                  <c:v>64.199414000000004</c:v>
                </c:pt>
                <c:pt idx="9368">
                  <c:v>64.205629999999999</c:v>
                </c:pt>
                <c:pt idx="9369">
                  <c:v>64.211879999999994</c:v>
                </c:pt>
                <c:pt idx="9370">
                  <c:v>64.218217999999993</c:v>
                </c:pt>
                <c:pt idx="9371">
                  <c:v>64.224536999999998</c:v>
                </c:pt>
                <c:pt idx="9372">
                  <c:v>64.230852999999996</c:v>
                </c:pt>
                <c:pt idx="9373">
                  <c:v>64.237213999999994</c:v>
                </c:pt>
                <c:pt idx="9374">
                  <c:v>64.243599000000003</c:v>
                </c:pt>
                <c:pt idx="9375">
                  <c:v>64.249909000000002</c:v>
                </c:pt>
                <c:pt idx="9376">
                  <c:v>64.256208999999998</c:v>
                </c:pt>
                <c:pt idx="9377">
                  <c:v>64.263451000000003</c:v>
                </c:pt>
                <c:pt idx="9378">
                  <c:v>64.269789000000003</c:v>
                </c:pt>
                <c:pt idx="9379">
                  <c:v>64.276066</c:v>
                </c:pt>
                <c:pt idx="9380">
                  <c:v>64.282503000000005</c:v>
                </c:pt>
                <c:pt idx="9381">
                  <c:v>64.288900999999996</c:v>
                </c:pt>
                <c:pt idx="9382">
                  <c:v>64.295306999999994</c:v>
                </c:pt>
                <c:pt idx="9383">
                  <c:v>64.301811000000001</c:v>
                </c:pt>
                <c:pt idx="9384">
                  <c:v>64.308278000000001</c:v>
                </c:pt>
                <c:pt idx="9385">
                  <c:v>64.314762000000002</c:v>
                </c:pt>
                <c:pt idx="9386">
                  <c:v>64.321245000000005</c:v>
                </c:pt>
                <c:pt idx="9387">
                  <c:v>64.327747000000002</c:v>
                </c:pt>
                <c:pt idx="9388">
                  <c:v>64.334192999999999</c:v>
                </c:pt>
                <c:pt idx="9389">
                  <c:v>64.340700999999996</c:v>
                </c:pt>
                <c:pt idx="9390">
                  <c:v>64.347246999999996</c:v>
                </c:pt>
                <c:pt idx="9391">
                  <c:v>64.353784000000005</c:v>
                </c:pt>
                <c:pt idx="9392">
                  <c:v>64.360335000000006</c:v>
                </c:pt>
                <c:pt idx="9393">
                  <c:v>64.366794999999996</c:v>
                </c:pt>
                <c:pt idx="9394">
                  <c:v>64.373326000000006</c:v>
                </c:pt>
                <c:pt idx="9395">
                  <c:v>64.379857000000001</c:v>
                </c:pt>
                <c:pt idx="9396">
                  <c:v>64.386456999999993</c:v>
                </c:pt>
                <c:pt idx="9397">
                  <c:v>64.393026000000006</c:v>
                </c:pt>
                <c:pt idx="9398">
                  <c:v>64.399531999999994</c:v>
                </c:pt>
                <c:pt idx="9399">
                  <c:v>64.406053</c:v>
                </c:pt>
                <c:pt idx="9400">
                  <c:v>64.412673999999996</c:v>
                </c:pt>
                <c:pt idx="9401">
                  <c:v>64.419466</c:v>
                </c:pt>
                <c:pt idx="9402">
                  <c:v>64.426128000000006</c:v>
                </c:pt>
                <c:pt idx="9403">
                  <c:v>64.432727999999997</c:v>
                </c:pt>
                <c:pt idx="9404">
                  <c:v>64.439369999999997</c:v>
                </c:pt>
                <c:pt idx="9405">
                  <c:v>64.445869999999999</c:v>
                </c:pt>
                <c:pt idx="9406">
                  <c:v>64.452493000000004</c:v>
                </c:pt>
                <c:pt idx="9407">
                  <c:v>64.459018</c:v>
                </c:pt>
                <c:pt idx="9408">
                  <c:v>64.465800999999999</c:v>
                </c:pt>
                <c:pt idx="9409">
                  <c:v>64.472442999999998</c:v>
                </c:pt>
                <c:pt idx="9410">
                  <c:v>64.479207000000002</c:v>
                </c:pt>
                <c:pt idx="9411">
                  <c:v>64.485847000000007</c:v>
                </c:pt>
                <c:pt idx="9412">
                  <c:v>64.492399000000006</c:v>
                </c:pt>
                <c:pt idx="9413">
                  <c:v>64.499163999999993</c:v>
                </c:pt>
                <c:pt idx="9414">
                  <c:v>64.505763999999999</c:v>
                </c:pt>
                <c:pt idx="9415">
                  <c:v>64.512452999999994</c:v>
                </c:pt>
                <c:pt idx="9416">
                  <c:v>64.519187000000002</c:v>
                </c:pt>
                <c:pt idx="9417">
                  <c:v>64.525880999999998</c:v>
                </c:pt>
                <c:pt idx="9418">
                  <c:v>64.532539</c:v>
                </c:pt>
                <c:pt idx="9419">
                  <c:v>64.539221999999995</c:v>
                </c:pt>
                <c:pt idx="9420">
                  <c:v>64.545955000000006</c:v>
                </c:pt>
                <c:pt idx="9421">
                  <c:v>64.552610000000001</c:v>
                </c:pt>
                <c:pt idx="9422">
                  <c:v>64.559280000000001</c:v>
                </c:pt>
                <c:pt idx="9423">
                  <c:v>64.565843000000001</c:v>
                </c:pt>
                <c:pt idx="9424">
                  <c:v>64.572564</c:v>
                </c:pt>
                <c:pt idx="9425">
                  <c:v>64.579155</c:v>
                </c:pt>
                <c:pt idx="9426">
                  <c:v>64.585821999999993</c:v>
                </c:pt>
                <c:pt idx="9427">
                  <c:v>64.592466000000002</c:v>
                </c:pt>
                <c:pt idx="9428">
                  <c:v>64.598951</c:v>
                </c:pt>
                <c:pt idx="9429">
                  <c:v>64.605568000000005</c:v>
                </c:pt>
                <c:pt idx="9430">
                  <c:v>64.612132000000003</c:v>
                </c:pt>
                <c:pt idx="9431">
                  <c:v>64.618739000000005</c:v>
                </c:pt>
                <c:pt idx="9432">
                  <c:v>64.625165999999993</c:v>
                </c:pt>
                <c:pt idx="9433">
                  <c:v>64.631628000000006</c:v>
                </c:pt>
                <c:pt idx="9434">
                  <c:v>64.638065999999995</c:v>
                </c:pt>
                <c:pt idx="9435">
                  <c:v>64.644537</c:v>
                </c:pt>
                <c:pt idx="9436">
                  <c:v>64.650948999999997</c:v>
                </c:pt>
                <c:pt idx="9437">
                  <c:v>64.657371999999995</c:v>
                </c:pt>
                <c:pt idx="9438">
                  <c:v>64.663847000000004</c:v>
                </c:pt>
                <c:pt idx="9439">
                  <c:v>64.670294999999996</c:v>
                </c:pt>
                <c:pt idx="9440">
                  <c:v>64.676770000000005</c:v>
                </c:pt>
                <c:pt idx="9441">
                  <c:v>64.683137000000002</c:v>
                </c:pt>
                <c:pt idx="9442">
                  <c:v>64.689755000000005</c:v>
                </c:pt>
                <c:pt idx="9443">
                  <c:v>64.696192999999994</c:v>
                </c:pt>
                <c:pt idx="9444">
                  <c:v>64.702751000000006</c:v>
                </c:pt>
                <c:pt idx="9445">
                  <c:v>64.709305999999998</c:v>
                </c:pt>
                <c:pt idx="9446">
                  <c:v>64.716042999999999</c:v>
                </c:pt>
                <c:pt idx="9447">
                  <c:v>64.722543000000002</c:v>
                </c:pt>
                <c:pt idx="9448">
                  <c:v>64.729189000000005</c:v>
                </c:pt>
                <c:pt idx="9449">
                  <c:v>64.735896999999994</c:v>
                </c:pt>
                <c:pt idx="9450">
                  <c:v>64.742495000000005</c:v>
                </c:pt>
                <c:pt idx="9451">
                  <c:v>64.749120000000005</c:v>
                </c:pt>
                <c:pt idx="9452">
                  <c:v>64.755769999999998</c:v>
                </c:pt>
                <c:pt idx="9453">
                  <c:v>64.762461999999999</c:v>
                </c:pt>
                <c:pt idx="9454">
                  <c:v>64.769092999999998</c:v>
                </c:pt>
                <c:pt idx="9455">
                  <c:v>64.775733000000002</c:v>
                </c:pt>
                <c:pt idx="9456">
                  <c:v>64.782368000000005</c:v>
                </c:pt>
                <c:pt idx="9457">
                  <c:v>64.788967999999997</c:v>
                </c:pt>
                <c:pt idx="9458">
                  <c:v>64.795624000000004</c:v>
                </c:pt>
                <c:pt idx="9459">
                  <c:v>64.802239</c:v>
                </c:pt>
                <c:pt idx="9460">
                  <c:v>64.808974000000006</c:v>
                </c:pt>
                <c:pt idx="9461">
                  <c:v>64.815657999999999</c:v>
                </c:pt>
                <c:pt idx="9462">
                  <c:v>64.822433000000004</c:v>
                </c:pt>
                <c:pt idx="9463">
                  <c:v>64.829143000000002</c:v>
                </c:pt>
                <c:pt idx="9464">
                  <c:v>64.835845000000006</c:v>
                </c:pt>
                <c:pt idx="9465">
                  <c:v>64.842549000000005</c:v>
                </c:pt>
                <c:pt idx="9466">
                  <c:v>64.849249</c:v>
                </c:pt>
                <c:pt idx="9467">
                  <c:v>64.855901000000003</c:v>
                </c:pt>
                <c:pt idx="9468">
                  <c:v>64.862719999999996</c:v>
                </c:pt>
                <c:pt idx="9469">
                  <c:v>64.869337000000002</c:v>
                </c:pt>
                <c:pt idx="9470">
                  <c:v>64.875983000000005</c:v>
                </c:pt>
                <c:pt idx="9471">
                  <c:v>64.882714000000007</c:v>
                </c:pt>
                <c:pt idx="9472">
                  <c:v>64.889521999999999</c:v>
                </c:pt>
                <c:pt idx="9473">
                  <c:v>64.896195000000006</c:v>
                </c:pt>
                <c:pt idx="9474">
                  <c:v>64.902884999999998</c:v>
                </c:pt>
                <c:pt idx="9475">
                  <c:v>64.909621999999999</c:v>
                </c:pt>
                <c:pt idx="9476">
                  <c:v>64.916309999999996</c:v>
                </c:pt>
                <c:pt idx="9477">
                  <c:v>64.922957999999994</c:v>
                </c:pt>
                <c:pt idx="9478">
                  <c:v>64.929674000000006</c:v>
                </c:pt>
                <c:pt idx="9479">
                  <c:v>64.936369999999997</c:v>
                </c:pt>
                <c:pt idx="9480">
                  <c:v>64.943143000000006</c:v>
                </c:pt>
                <c:pt idx="9481">
                  <c:v>64.949861999999996</c:v>
                </c:pt>
                <c:pt idx="9482">
                  <c:v>64.956480999999997</c:v>
                </c:pt>
                <c:pt idx="9483">
                  <c:v>64.963114000000004</c:v>
                </c:pt>
                <c:pt idx="9484">
                  <c:v>64.969809999999995</c:v>
                </c:pt>
                <c:pt idx="9485">
                  <c:v>64.976405999999997</c:v>
                </c:pt>
                <c:pt idx="9486">
                  <c:v>64.982917999999998</c:v>
                </c:pt>
                <c:pt idx="9487">
                  <c:v>64.989412000000002</c:v>
                </c:pt>
                <c:pt idx="9488">
                  <c:v>64.995849000000007</c:v>
                </c:pt>
                <c:pt idx="9489">
                  <c:v>65.002397000000002</c:v>
                </c:pt>
                <c:pt idx="9490">
                  <c:v>65.008797000000001</c:v>
                </c:pt>
                <c:pt idx="9491">
                  <c:v>65.015142999999995</c:v>
                </c:pt>
                <c:pt idx="9492">
                  <c:v>65.021446999999995</c:v>
                </c:pt>
                <c:pt idx="9493">
                  <c:v>65.027801999999994</c:v>
                </c:pt>
                <c:pt idx="9494">
                  <c:v>65.034126999999998</c:v>
                </c:pt>
                <c:pt idx="9495">
                  <c:v>65.040458000000001</c:v>
                </c:pt>
                <c:pt idx="9496">
                  <c:v>65.046716000000004</c:v>
                </c:pt>
                <c:pt idx="9497">
                  <c:v>65.052978999999993</c:v>
                </c:pt>
                <c:pt idx="9498">
                  <c:v>65.059195000000003</c:v>
                </c:pt>
                <c:pt idx="9499">
                  <c:v>65.065280999999999</c:v>
                </c:pt>
                <c:pt idx="9500">
                  <c:v>65.071385000000006</c:v>
                </c:pt>
                <c:pt idx="9501">
                  <c:v>65.077494999999999</c:v>
                </c:pt>
                <c:pt idx="9502">
                  <c:v>65.083622000000005</c:v>
                </c:pt>
                <c:pt idx="9503">
                  <c:v>65.089805999999996</c:v>
                </c:pt>
                <c:pt idx="9504">
                  <c:v>65.095917999999998</c:v>
                </c:pt>
                <c:pt idx="9505">
                  <c:v>65.102136999999999</c:v>
                </c:pt>
                <c:pt idx="9506">
                  <c:v>65.108296999999993</c:v>
                </c:pt>
                <c:pt idx="9507">
                  <c:v>65.114452</c:v>
                </c:pt>
                <c:pt idx="9508">
                  <c:v>65.120778999999999</c:v>
                </c:pt>
                <c:pt idx="9509">
                  <c:v>65.127054000000001</c:v>
                </c:pt>
                <c:pt idx="9510">
                  <c:v>65.133292999999995</c:v>
                </c:pt>
                <c:pt idx="9511">
                  <c:v>65.139544999999998</c:v>
                </c:pt>
                <c:pt idx="9512">
                  <c:v>65.145861999999994</c:v>
                </c:pt>
                <c:pt idx="9513">
                  <c:v>65.152252000000004</c:v>
                </c:pt>
                <c:pt idx="9514">
                  <c:v>65.158647000000002</c:v>
                </c:pt>
                <c:pt idx="9515">
                  <c:v>65.164942999999994</c:v>
                </c:pt>
                <c:pt idx="9516">
                  <c:v>65.171340999999998</c:v>
                </c:pt>
                <c:pt idx="9517">
                  <c:v>65.177643000000003</c:v>
                </c:pt>
                <c:pt idx="9518">
                  <c:v>65.184835000000007</c:v>
                </c:pt>
                <c:pt idx="9519">
                  <c:v>65.191232999999997</c:v>
                </c:pt>
                <c:pt idx="9520">
                  <c:v>65.197618000000006</c:v>
                </c:pt>
                <c:pt idx="9521">
                  <c:v>65.204087000000001</c:v>
                </c:pt>
                <c:pt idx="9522">
                  <c:v>65.210464000000002</c:v>
                </c:pt>
                <c:pt idx="9523">
                  <c:v>65.216952000000006</c:v>
                </c:pt>
                <c:pt idx="9524">
                  <c:v>65.223472000000001</c:v>
                </c:pt>
                <c:pt idx="9525">
                  <c:v>65.229934999999998</c:v>
                </c:pt>
                <c:pt idx="9526">
                  <c:v>65.236525</c:v>
                </c:pt>
                <c:pt idx="9527">
                  <c:v>65.243114000000006</c:v>
                </c:pt>
                <c:pt idx="9528">
                  <c:v>65.249739000000005</c:v>
                </c:pt>
                <c:pt idx="9529">
                  <c:v>65.256252000000003</c:v>
                </c:pt>
                <c:pt idx="9530">
                  <c:v>65.262840999999995</c:v>
                </c:pt>
                <c:pt idx="9531">
                  <c:v>65.269257999999994</c:v>
                </c:pt>
                <c:pt idx="9532">
                  <c:v>65.275767999999999</c:v>
                </c:pt>
                <c:pt idx="9533">
                  <c:v>65.282300000000006</c:v>
                </c:pt>
                <c:pt idx="9534">
                  <c:v>65.288844999999995</c:v>
                </c:pt>
                <c:pt idx="9535">
                  <c:v>65.295394999999999</c:v>
                </c:pt>
                <c:pt idx="9536">
                  <c:v>65.301929000000001</c:v>
                </c:pt>
                <c:pt idx="9537">
                  <c:v>65.308492999999999</c:v>
                </c:pt>
                <c:pt idx="9538">
                  <c:v>65.314965999999998</c:v>
                </c:pt>
                <c:pt idx="9539">
                  <c:v>65.321597999999994</c:v>
                </c:pt>
                <c:pt idx="9540">
                  <c:v>65.328278999999995</c:v>
                </c:pt>
                <c:pt idx="9541">
                  <c:v>65.334909999999994</c:v>
                </c:pt>
                <c:pt idx="9542">
                  <c:v>65.341481000000002</c:v>
                </c:pt>
                <c:pt idx="9543">
                  <c:v>65.349069999999998</c:v>
                </c:pt>
                <c:pt idx="9544">
                  <c:v>65.355701999999994</c:v>
                </c:pt>
                <c:pt idx="9545">
                  <c:v>65.362386999999998</c:v>
                </c:pt>
                <c:pt idx="9546">
                  <c:v>65.369150000000005</c:v>
                </c:pt>
                <c:pt idx="9547">
                  <c:v>65.375725000000003</c:v>
                </c:pt>
                <c:pt idx="9548">
                  <c:v>65.382450000000006</c:v>
                </c:pt>
                <c:pt idx="9549">
                  <c:v>65.389120000000005</c:v>
                </c:pt>
                <c:pt idx="9550">
                  <c:v>65.395791000000003</c:v>
                </c:pt>
                <c:pt idx="9551">
                  <c:v>65.402428999999998</c:v>
                </c:pt>
                <c:pt idx="9552">
                  <c:v>65.409158000000005</c:v>
                </c:pt>
                <c:pt idx="9553">
                  <c:v>65.415792999999994</c:v>
                </c:pt>
                <c:pt idx="9554">
                  <c:v>65.422397000000004</c:v>
                </c:pt>
                <c:pt idx="9555">
                  <c:v>65.429936999999995</c:v>
                </c:pt>
                <c:pt idx="9556">
                  <c:v>65.436538999999996</c:v>
                </c:pt>
                <c:pt idx="9557">
                  <c:v>65.443113999999994</c:v>
                </c:pt>
                <c:pt idx="9558">
                  <c:v>65.449662000000004</c:v>
                </c:pt>
                <c:pt idx="9559">
                  <c:v>65.456066000000007</c:v>
                </c:pt>
                <c:pt idx="9560">
                  <c:v>65.462457999999998</c:v>
                </c:pt>
                <c:pt idx="9561">
                  <c:v>65.468880999999996</c:v>
                </c:pt>
                <c:pt idx="9562">
                  <c:v>65.475280999999995</c:v>
                </c:pt>
                <c:pt idx="9563">
                  <c:v>65.481637000000006</c:v>
                </c:pt>
                <c:pt idx="9564">
                  <c:v>65.487938999999997</c:v>
                </c:pt>
                <c:pt idx="9565">
                  <c:v>65.494119999999995</c:v>
                </c:pt>
                <c:pt idx="9566">
                  <c:v>65.500431000000006</c:v>
                </c:pt>
                <c:pt idx="9567">
                  <c:v>65.506489000000002</c:v>
                </c:pt>
                <c:pt idx="9568">
                  <c:v>65.512656000000007</c:v>
                </c:pt>
                <c:pt idx="9569">
                  <c:v>65.518754000000001</c:v>
                </c:pt>
                <c:pt idx="9570">
                  <c:v>65.524856</c:v>
                </c:pt>
                <c:pt idx="9571">
                  <c:v>65.531008</c:v>
                </c:pt>
                <c:pt idx="9572">
                  <c:v>65.537076999999996</c:v>
                </c:pt>
                <c:pt idx="9573">
                  <c:v>65.543187000000003</c:v>
                </c:pt>
                <c:pt idx="9574">
                  <c:v>65.549333000000004</c:v>
                </c:pt>
                <c:pt idx="9575">
                  <c:v>65.555456000000007</c:v>
                </c:pt>
                <c:pt idx="9576">
                  <c:v>65.561578999999995</c:v>
                </c:pt>
                <c:pt idx="9577">
                  <c:v>65.567660000000004</c:v>
                </c:pt>
                <c:pt idx="9578">
                  <c:v>65.573830999999998</c:v>
                </c:pt>
                <c:pt idx="9579">
                  <c:v>65.580028999999996</c:v>
                </c:pt>
                <c:pt idx="9580">
                  <c:v>65.586422999999996</c:v>
                </c:pt>
                <c:pt idx="9581">
                  <c:v>65.592686999999998</c:v>
                </c:pt>
                <c:pt idx="9582">
                  <c:v>65.599717999999996</c:v>
                </c:pt>
                <c:pt idx="9583">
                  <c:v>65.605999999999995</c:v>
                </c:pt>
                <c:pt idx="9584">
                  <c:v>65.612379000000004</c:v>
                </c:pt>
                <c:pt idx="9585">
                  <c:v>65.618662</c:v>
                </c:pt>
                <c:pt idx="9586">
                  <c:v>65.625097999999994</c:v>
                </c:pt>
                <c:pt idx="9587">
                  <c:v>65.631448000000006</c:v>
                </c:pt>
                <c:pt idx="9588">
                  <c:v>65.63785</c:v>
                </c:pt>
                <c:pt idx="9589">
                  <c:v>65.644188999999997</c:v>
                </c:pt>
                <c:pt idx="9590">
                  <c:v>65.650559999999999</c:v>
                </c:pt>
                <c:pt idx="9591">
                  <c:v>65.656955999999994</c:v>
                </c:pt>
                <c:pt idx="9592">
                  <c:v>65.663291000000001</c:v>
                </c:pt>
                <c:pt idx="9593">
                  <c:v>65.669713999999999</c:v>
                </c:pt>
                <c:pt idx="9594">
                  <c:v>65.676225000000002</c:v>
                </c:pt>
                <c:pt idx="9595">
                  <c:v>65.682655999999994</c:v>
                </c:pt>
                <c:pt idx="9596">
                  <c:v>65.689041000000003</c:v>
                </c:pt>
                <c:pt idx="9597">
                  <c:v>65.695522999999994</c:v>
                </c:pt>
                <c:pt idx="9598">
                  <c:v>65.701946000000007</c:v>
                </c:pt>
                <c:pt idx="9599">
                  <c:v>65.708346000000006</c:v>
                </c:pt>
                <c:pt idx="9600">
                  <c:v>65.714748</c:v>
                </c:pt>
                <c:pt idx="9601">
                  <c:v>65.721165999999997</c:v>
                </c:pt>
                <c:pt idx="9602">
                  <c:v>65.727573000000007</c:v>
                </c:pt>
                <c:pt idx="9603">
                  <c:v>65.734081000000003</c:v>
                </c:pt>
                <c:pt idx="9604">
                  <c:v>65.740571000000003</c:v>
                </c:pt>
                <c:pt idx="9605">
                  <c:v>65.747</c:v>
                </c:pt>
                <c:pt idx="9606">
                  <c:v>65.753378999999995</c:v>
                </c:pt>
                <c:pt idx="9607">
                  <c:v>65.759811999999997</c:v>
                </c:pt>
                <c:pt idx="9608">
                  <c:v>65.766295999999997</c:v>
                </c:pt>
                <c:pt idx="9609">
                  <c:v>65.772818000000001</c:v>
                </c:pt>
                <c:pt idx="9610">
                  <c:v>65.779370999999998</c:v>
                </c:pt>
                <c:pt idx="9611">
                  <c:v>65.785864000000004</c:v>
                </c:pt>
                <c:pt idx="9612">
                  <c:v>65.792271</c:v>
                </c:pt>
                <c:pt idx="9613">
                  <c:v>65.798741000000007</c:v>
                </c:pt>
                <c:pt idx="9614">
                  <c:v>65.805190999999994</c:v>
                </c:pt>
                <c:pt idx="9615">
                  <c:v>65.811578999999995</c:v>
                </c:pt>
                <c:pt idx="9616">
                  <c:v>65.818004000000002</c:v>
                </c:pt>
                <c:pt idx="9617">
                  <c:v>65.824437000000003</c:v>
                </c:pt>
                <c:pt idx="9618">
                  <c:v>65.830851999999993</c:v>
                </c:pt>
                <c:pt idx="9619">
                  <c:v>65.837334999999996</c:v>
                </c:pt>
                <c:pt idx="9620">
                  <c:v>65.843771000000004</c:v>
                </c:pt>
                <c:pt idx="9621">
                  <c:v>65.850204000000005</c:v>
                </c:pt>
                <c:pt idx="9622">
                  <c:v>65.856610000000003</c:v>
                </c:pt>
                <c:pt idx="9623">
                  <c:v>65.863124999999997</c:v>
                </c:pt>
                <c:pt idx="9624">
                  <c:v>65.869510000000005</c:v>
                </c:pt>
                <c:pt idx="9625">
                  <c:v>65.875923</c:v>
                </c:pt>
                <c:pt idx="9626">
                  <c:v>65.882394000000005</c:v>
                </c:pt>
                <c:pt idx="9627">
                  <c:v>65.888741999999993</c:v>
                </c:pt>
                <c:pt idx="9628">
                  <c:v>65.895317000000006</c:v>
                </c:pt>
                <c:pt idx="9629">
                  <c:v>65.901686999999995</c:v>
                </c:pt>
                <c:pt idx="9630">
                  <c:v>65.908143999999993</c:v>
                </c:pt>
                <c:pt idx="9631">
                  <c:v>65.914597999999998</c:v>
                </c:pt>
                <c:pt idx="9632">
                  <c:v>65.921019000000001</c:v>
                </c:pt>
                <c:pt idx="9633">
                  <c:v>65.927475000000001</c:v>
                </c:pt>
                <c:pt idx="9634">
                  <c:v>65.934027</c:v>
                </c:pt>
                <c:pt idx="9635">
                  <c:v>65.940518999999995</c:v>
                </c:pt>
                <c:pt idx="9636">
                  <c:v>65.946961999999999</c:v>
                </c:pt>
                <c:pt idx="9637">
                  <c:v>65.953436999999994</c:v>
                </c:pt>
                <c:pt idx="9638">
                  <c:v>65.960023000000007</c:v>
                </c:pt>
                <c:pt idx="9639">
                  <c:v>65.966455999999994</c:v>
                </c:pt>
                <c:pt idx="9640">
                  <c:v>65.972961999999995</c:v>
                </c:pt>
                <c:pt idx="9641">
                  <c:v>65.979524999999995</c:v>
                </c:pt>
                <c:pt idx="9642">
                  <c:v>65.986059999999995</c:v>
                </c:pt>
                <c:pt idx="9643">
                  <c:v>65.992608000000004</c:v>
                </c:pt>
                <c:pt idx="9644">
                  <c:v>65.999105999999998</c:v>
                </c:pt>
                <c:pt idx="9645">
                  <c:v>66.005660000000006</c:v>
                </c:pt>
                <c:pt idx="9646">
                  <c:v>66.012144000000006</c:v>
                </c:pt>
                <c:pt idx="9647">
                  <c:v>66.018752000000006</c:v>
                </c:pt>
                <c:pt idx="9648">
                  <c:v>66.025321000000005</c:v>
                </c:pt>
                <c:pt idx="9649">
                  <c:v>66.031762000000001</c:v>
                </c:pt>
                <c:pt idx="9650">
                  <c:v>66.038210000000007</c:v>
                </c:pt>
                <c:pt idx="9651">
                  <c:v>66.044623000000001</c:v>
                </c:pt>
                <c:pt idx="9652">
                  <c:v>66.050984999999997</c:v>
                </c:pt>
                <c:pt idx="9653">
                  <c:v>66.057255999999995</c:v>
                </c:pt>
                <c:pt idx="9654">
                  <c:v>66.063575</c:v>
                </c:pt>
                <c:pt idx="9655">
                  <c:v>66.069815000000006</c:v>
                </c:pt>
                <c:pt idx="9656">
                  <c:v>66.075940000000003</c:v>
                </c:pt>
                <c:pt idx="9657">
                  <c:v>66.081950000000006</c:v>
                </c:pt>
                <c:pt idx="9658">
                  <c:v>66.088035000000005</c:v>
                </c:pt>
                <c:pt idx="9659">
                  <c:v>66.094002000000003</c:v>
                </c:pt>
                <c:pt idx="9660">
                  <c:v>66.099874999999997</c:v>
                </c:pt>
                <c:pt idx="9661">
                  <c:v>66.105762999999996</c:v>
                </c:pt>
                <c:pt idx="9662">
                  <c:v>66.111585000000005</c:v>
                </c:pt>
                <c:pt idx="9663">
                  <c:v>66.117374999999996</c:v>
                </c:pt>
                <c:pt idx="9664">
                  <c:v>66.123152000000005</c:v>
                </c:pt>
                <c:pt idx="9665">
                  <c:v>66.128964999999994</c:v>
                </c:pt>
                <c:pt idx="9666">
                  <c:v>66.134742000000003</c:v>
                </c:pt>
                <c:pt idx="9667">
                  <c:v>66.140491999999995</c:v>
                </c:pt>
                <c:pt idx="9668">
                  <c:v>66.146226999999996</c:v>
                </c:pt>
                <c:pt idx="9669">
                  <c:v>66.152007999999995</c:v>
                </c:pt>
                <c:pt idx="9670">
                  <c:v>66.157764999999998</c:v>
                </c:pt>
                <c:pt idx="9671">
                  <c:v>66.163601999999997</c:v>
                </c:pt>
                <c:pt idx="9672">
                  <c:v>66.169387999999998</c:v>
                </c:pt>
                <c:pt idx="9673">
                  <c:v>66.175191999999996</c:v>
                </c:pt>
                <c:pt idx="9674">
                  <c:v>66.181752000000003</c:v>
                </c:pt>
                <c:pt idx="9675">
                  <c:v>66.187657999999999</c:v>
                </c:pt>
                <c:pt idx="9676">
                  <c:v>66.193612000000002</c:v>
                </c:pt>
                <c:pt idx="9677">
                  <c:v>66.199574999999996</c:v>
                </c:pt>
                <c:pt idx="9678">
                  <c:v>66.205653999999996</c:v>
                </c:pt>
                <c:pt idx="9679">
                  <c:v>66.211746000000005</c:v>
                </c:pt>
                <c:pt idx="9680">
                  <c:v>66.217848000000004</c:v>
                </c:pt>
                <c:pt idx="9681">
                  <c:v>66.223947999999993</c:v>
                </c:pt>
                <c:pt idx="9682">
                  <c:v>66.230074999999999</c:v>
                </c:pt>
                <c:pt idx="9683">
                  <c:v>66.236234999999994</c:v>
                </c:pt>
                <c:pt idx="9684">
                  <c:v>66.242469</c:v>
                </c:pt>
                <c:pt idx="9685">
                  <c:v>66.248648000000003</c:v>
                </c:pt>
                <c:pt idx="9686">
                  <c:v>66.254754000000005</c:v>
                </c:pt>
                <c:pt idx="9687">
                  <c:v>66.261690000000002</c:v>
                </c:pt>
                <c:pt idx="9688">
                  <c:v>66.267826999999997</c:v>
                </c:pt>
                <c:pt idx="9689">
                  <c:v>66.274010000000004</c:v>
                </c:pt>
                <c:pt idx="9690">
                  <c:v>66.280126999999993</c:v>
                </c:pt>
                <c:pt idx="9691">
                  <c:v>66.286305999999996</c:v>
                </c:pt>
                <c:pt idx="9692">
                  <c:v>66.292398000000006</c:v>
                </c:pt>
                <c:pt idx="9693">
                  <c:v>66.298640000000006</c:v>
                </c:pt>
                <c:pt idx="9694">
                  <c:v>66.304801999999995</c:v>
                </c:pt>
                <c:pt idx="9695">
                  <c:v>66.310947999999996</c:v>
                </c:pt>
                <c:pt idx="9696">
                  <c:v>66.317125000000004</c:v>
                </c:pt>
                <c:pt idx="9697">
                  <c:v>66.323341999999997</c:v>
                </c:pt>
                <c:pt idx="9698">
                  <c:v>66.329532999999998</c:v>
                </c:pt>
                <c:pt idx="9699">
                  <c:v>66.335823000000005</c:v>
                </c:pt>
                <c:pt idx="9700">
                  <c:v>66.341937999999999</c:v>
                </c:pt>
                <c:pt idx="9701">
                  <c:v>66.348202000000001</c:v>
                </c:pt>
                <c:pt idx="9702">
                  <c:v>66.354342000000003</c:v>
                </c:pt>
                <c:pt idx="9703">
                  <c:v>66.360600000000005</c:v>
                </c:pt>
                <c:pt idx="9704">
                  <c:v>66.366822999999997</c:v>
                </c:pt>
                <c:pt idx="9705">
                  <c:v>66.373073000000005</c:v>
                </c:pt>
                <c:pt idx="9706">
                  <c:v>66.379307999999995</c:v>
                </c:pt>
                <c:pt idx="9707">
                  <c:v>66.385540000000006</c:v>
                </c:pt>
                <c:pt idx="9708">
                  <c:v>66.391718999999995</c:v>
                </c:pt>
                <c:pt idx="9709">
                  <c:v>66.397906000000006</c:v>
                </c:pt>
                <c:pt idx="9710">
                  <c:v>66.404105999999999</c:v>
                </c:pt>
                <c:pt idx="9711">
                  <c:v>66.410379000000006</c:v>
                </c:pt>
                <c:pt idx="9712">
                  <c:v>66.416786000000002</c:v>
                </c:pt>
                <c:pt idx="9713">
                  <c:v>66.423001999999997</c:v>
                </c:pt>
                <c:pt idx="9714">
                  <c:v>66.430006000000006</c:v>
                </c:pt>
                <c:pt idx="9715">
                  <c:v>66.436116999999996</c:v>
                </c:pt>
                <c:pt idx="9716">
                  <c:v>66.442346000000001</c:v>
                </c:pt>
                <c:pt idx="9717">
                  <c:v>66.448672999999999</c:v>
                </c:pt>
                <c:pt idx="9718">
                  <c:v>66.454873000000006</c:v>
                </c:pt>
                <c:pt idx="9719">
                  <c:v>66.461057999999994</c:v>
                </c:pt>
                <c:pt idx="9720">
                  <c:v>66.467305999999994</c:v>
                </c:pt>
                <c:pt idx="9721">
                  <c:v>66.473602</c:v>
                </c:pt>
                <c:pt idx="9722">
                  <c:v>66.479825000000005</c:v>
                </c:pt>
                <c:pt idx="9723">
                  <c:v>66.486137999999997</c:v>
                </c:pt>
                <c:pt idx="9724">
                  <c:v>66.492414999999994</c:v>
                </c:pt>
                <c:pt idx="9725">
                  <c:v>66.498589999999993</c:v>
                </c:pt>
                <c:pt idx="9726">
                  <c:v>66.504801999999998</c:v>
                </c:pt>
                <c:pt idx="9727">
                  <c:v>66.511849999999995</c:v>
                </c:pt>
                <c:pt idx="9728">
                  <c:v>66.518135999999998</c:v>
                </c:pt>
                <c:pt idx="9729">
                  <c:v>66.524467000000001</c:v>
                </c:pt>
                <c:pt idx="9730">
                  <c:v>66.530682999999996</c:v>
                </c:pt>
                <c:pt idx="9731">
                  <c:v>66.537030999999999</c:v>
                </c:pt>
                <c:pt idx="9732">
                  <c:v>66.543391999999997</c:v>
                </c:pt>
                <c:pt idx="9733">
                  <c:v>66.549779000000001</c:v>
                </c:pt>
                <c:pt idx="9734">
                  <c:v>66.556027</c:v>
                </c:pt>
                <c:pt idx="9735">
                  <c:v>66.562287999999995</c:v>
                </c:pt>
                <c:pt idx="9736">
                  <c:v>66.568521000000004</c:v>
                </c:pt>
                <c:pt idx="9737">
                  <c:v>66.574717000000007</c:v>
                </c:pt>
                <c:pt idx="9738">
                  <c:v>66.580991999999995</c:v>
                </c:pt>
                <c:pt idx="9739">
                  <c:v>66.587301999999994</c:v>
                </c:pt>
                <c:pt idx="9740">
                  <c:v>66.593742000000006</c:v>
                </c:pt>
                <c:pt idx="9741">
                  <c:v>66.600065000000001</c:v>
                </c:pt>
                <c:pt idx="9742">
                  <c:v>66.606361000000007</c:v>
                </c:pt>
                <c:pt idx="9743">
                  <c:v>66.612671000000006</c:v>
                </c:pt>
                <c:pt idx="9744">
                  <c:v>66.619103999999993</c:v>
                </c:pt>
                <c:pt idx="9745">
                  <c:v>66.625398000000004</c:v>
                </c:pt>
                <c:pt idx="9746">
                  <c:v>66.631772999999995</c:v>
                </c:pt>
                <c:pt idx="9747">
                  <c:v>66.638096000000004</c:v>
                </c:pt>
                <c:pt idx="9748">
                  <c:v>66.644321000000005</c:v>
                </c:pt>
                <c:pt idx="9749">
                  <c:v>66.650599999999997</c:v>
                </c:pt>
                <c:pt idx="9750">
                  <c:v>66.656957000000006</c:v>
                </c:pt>
                <c:pt idx="9751">
                  <c:v>66.663269</c:v>
                </c:pt>
                <c:pt idx="9752">
                  <c:v>66.669524999999993</c:v>
                </c:pt>
                <c:pt idx="9753">
                  <c:v>66.675852000000006</c:v>
                </c:pt>
                <c:pt idx="9754">
                  <c:v>66.682815000000005</c:v>
                </c:pt>
                <c:pt idx="9755">
                  <c:v>66.689143999999999</c:v>
                </c:pt>
                <c:pt idx="9756">
                  <c:v>66.695396000000002</c:v>
                </c:pt>
                <c:pt idx="9757">
                  <c:v>66.701774999999998</c:v>
                </c:pt>
                <c:pt idx="9758">
                  <c:v>66.708115000000006</c:v>
                </c:pt>
                <c:pt idx="9759">
                  <c:v>66.714357000000007</c:v>
                </c:pt>
                <c:pt idx="9760">
                  <c:v>66.720710999999994</c:v>
                </c:pt>
                <c:pt idx="9761">
                  <c:v>66.727119000000002</c:v>
                </c:pt>
                <c:pt idx="9762">
                  <c:v>66.733453999999995</c:v>
                </c:pt>
                <c:pt idx="9763">
                  <c:v>66.739929000000004</c:v>
                </c:pt>
                <c:pt idx="9764">
                  <c:v>66.746314999999996</c:v>
                </c:pt>
                <c:pt idx="9765">
                  <c:v>66.752723000000003</c:v>
                </c:pt>
                <c:pt idx="9766">
                  <c:v>66.759106000000003</c:v>
                </c:pt>
                <c:pt idx="9767">
                  <c:v>66.765564999999995</c:v>
                </c:pt>
                <c:pt idx="9768">
                  <c:v>66.771994000000007</c:v>
                </c:pt>
                <c:pt idx="9769">
                  <c:v>66.778423000000004</c:v>
                </c:pt>
                <c:pt idx="9770">
                  <c:v>66.784975000000003</c:v>
                </c:pt>
                <c:pt idx="9771">
                  <c:v>66.791363000000004</c:v>
                </c:pt>
                <c:pt idx="9772">
                  <c:v>66.797854000000001</c:v>
                </c:pt>
                <c:pt idx="9773">
                  <c:v>66.804339999999996</c:v>
                </c:pt>
                <c:pt idx="9774">
                  <c:v>66.810877000000005</c:v>
                </c:pt>
                <c:pt idx="9775">
                  <c:v>66.817347999999996</c:v>
                </c:pt>
                <c:pt idx="9776">
                  <c:v>66.823876999999996</c:v>
                </c:pt>
                <c:pt idx="9777">
                  <c:v>66.830427</c:v>
                </c:pt>
                <c:pt idx="9778">
                  <c:v>66.836962999999997</c:v>
                </c:pt>
                <c:pt idx="9779">
                  <c:v>66.843587999999997</c:v>
                </c:pt>
                <c:pt idx="9780">
                  <c:v>66.850166999999999</c:v>
                </c:pt>
                <c:pt idx="9781">
                  <c:v>66.856641999999994</c:v>
                </c:pt>
                <c:pt idx="9782">
                  <c:v>66.863117000000003</c:v>
                </c:pt>
                <c:pt idx="9783">
                  <c:v>66.869722999999993</c:v>
                </c:pt>
                <c:pt idx="9784">
                  <c:v>66.876298000000006</c:v>
                </c:pt>
                <c:pt idx="9785">
                  <c:v>66.882979000000006</c:v>
                </c:pt>
                <c:pt idx="9786">
                  <c:v>66.889476999999999</c:v>
                </c:pt>
                <c:pt idx="9787">
                  <c:v>66.896150000000006</c:v>
                </c:pt>
                <c:pt idx="9788">
                  <c:v>66.902715000000001</c:v>
                </c:pt>
                <c:pt idx="9789">
                  <c:v>66.909298000000007</c:v>
                </c:pt>
                <c:pt idx="9790">
                  <c:v>66.915896000000004</c:v>
                </c:pt>
                <c:pt idx="9791">
                  <c:v>66.922486000000006</c:v>
                </c:pt>
                <c:pt idx="9792">
                  <c:v>66.930025000000001</c:v>
                </c:pt>
                <c:pt idx="9793">
                  <c:v>66.93665</c:v>
                </c:pt>
                <c:pt idx="9794">
                  <c:v>66.943257000000003</c:v>
                </c:pt>
                <c:pt idx="9795">
                  <c:v>66.949860999999999</c:v>
                </c:pt>
                <c:pt idx="9796">
                  <c:v>66.956596000000005</c:v>
                </c:pt>
                <c:pt idx="9797">
                  <c:v>66.963340000000002</c:v>
                </c:pt>
                <c:pt idx="9798">
                  <c:v>66.969932</c:v>
                </c:pt>
                <c:pt idx="9799">
                  <c:v>66.976573000000002</c:v>
                </c:pt>
                <c:pt idx="9800">
                  <c:v>66.983251999999993</c:v>
                </c:pt>
                <c:pt idx="9801">
                  <c:v>66.989884000000004</c:v>
                </c:pt>
                <c:pt idx="9802">
                  <c:v>66.996522999999996</c:v>
                </c:pt>
                <c:pt idx="9803">
                  <c:v>67.003263000000004</c:v>
                </c:pt>
                <c:pt idx="9804">
                  <c:v>67.009821000000002</c:v>
                </c:pt>
                <c:pt idx="9805">
                  <c:v>67.016420999999994</c:v>
                </c:pt>
                <c:pt idx="9806">
                  <c:v>67.023010999999997</c:v>
                </c:pt>
                <c:pt idx="9807">
                  <c:v>67.029559000000006</c:v>
                </c:pt>
                <c:pt idx="9808">
                  <c:v>67.036067000000003</c:v>
                </c:pt>
                <c:pt idx="9809">
                  <c:v>67.042567000000005</c:v>
                </c:pt>
                <c:pt idx="9810">
                  <c:v>67.049189999999996</c:v>
                </c:pt>
                <c:pt idx="9811">
                  <c:v>67.055605</c:v>
                </c:pt>
                <c:pt idx="9812">
                  <c:v>67.062237999999994</c:v>
                </c:pt>
                <c:pt idx="9813">
                  <c:v>67.068754999999996</c:v>
                </c:pt>
                <c:pt idx="9814">
                  <c:v>67.075230000000005</c:v>
                </c:pt>
                <c:pt idx="9815">
                  <c:v>67.081733999999997</c:v>
                </c:pt>
                <c:pt idx="9816">
                  <c:v>67.088324999999998</c:v>
                </c:pt>
                <c:pt idx="9817">
                  <c:v>67.094729000000001</c:v>
                </c:pt>
                <c:pt idx="9818">
                  <c:v>67.102018999999999</c:v>
                </c:pt>
                <c:pt idx="9819">
                  <c:v>67.108504999999994</c:v>
                </c:pt>
                <c:pt idx="9820">
                  <c:v>67.114966999999993</c:v>
                </c:pt>
                <c:pt idx="9821">
                  <c:v>67.121357000000003</c:v>
                </c:pt>
                <c:pt idx="9822">
                  <c:v>67.127791999999999</c:v>
                </c:pt>
                <c:pt idx="9823">
                  <c:v>67.134292000000002</c:v>
                </c:pt>
                <c:pt idx="9824">
                  <c:v>67.140623000000005</c:v>
                </c:pt>
                <c:pt idx="9825">
                  <c:v>67.146915000000007</c:v>
                </c:pt>
                <c:pt idx="9826">
                  <c:v>67.153274999999994</c:v>
                </c:pt>
                <c:pt idx="9827">
                  <c:v>67.159666999999999</c:v>
                </c:pt>
                <c:pt idx="9828">
                  <c:v>67.165867000000006</c:v>
                </c:pt>
                <c:pt idx="9829">
                  <c:v>67.171878000000007</c:v>
                </c:pt>
                <c:pt idx="9830">
                  <c:v>67.177851000000004</c:v>
                </c:pt>
                <c:pt idx="9831">
                  <c:v>67.183770999999993</c:v>
                </c:pt>
                <c:pt idx="9832">
                  <c:v>67.189626000000004</c:v>
                </c:pt>
                <c:pt idx="9833">
                  <c:v>67.195373000000004</c:v>
                </c:pt>
                <c:pt idx="9834">
                  <c:v>67.201165000000003</c:v>
                </c:pt>
                <c:pt idx="9835">
                  <c:v>67.206850000000003</c:v>
                </c:pt>
                <c:pt idx="9836">
                  <c:v>67.212496000000002</c:v>
                </c:pt>
                <c:pt idx="9837">
                  <c:v>67.218164999999999</c:v>
                </c:pt>
                <c:pt idx="9838">
                  <c:v>67.223798000000002</c:v>
                </c:pt>
                <c:pt idx="9839">
                  <c:v>67.229416999999998</c:v>
                </c:pt>
                <c:pt idx="9840">
                  <c:v>67.235015000000004</c:v>
                </c:pt>
                <c:pt idx="9841">
                  <c:v>67.240770999999995</c:v>
                </c:pt>
                <c:pt idx="9842">
                  <c:v>67.246448000000001</c:v>
                </c:pt>
                <c:pt idx="9843">
                  <c:v>67.252195999999998</c:v>
                </c:pt>
                <c:pt idx="9844">
                  <c:v>67.257930000000002</c:v>
                </c:pt>
                <c:pt idx="9845">
                  <c:v>67.263709000000006</c:v>
                </c:pt>
                <c:pt idx="9846">
                  <c:v>67.269492</c:v>
                </c:pt>
                <c:pt idx="9847">
                  <c:v>67.275341999999995</c:v>
                </c:pt>
                <c:pt idx="9848">
                  <c:v>67.281267</c:v>
                </c:pt>
                <c:pt idx="9849">
                  <c:v>67.287192000000005</c:v>
                </c:pt>
                <c:pt idx="9850">
                  <c:v>67.293148000000002</c:v>
                </c:pt>
                <c:pt idx="9851">
                  <c:v>67.299004999999994</c:v>
                </c:pt>
                <c:pt idx="9852">
                  <c:v>67.305043999999995</c:v>
                </c:pt>
                <c:pt idx="9853">
                  <c:v>67.311008999999999</c:v>
                </c:pt>
                <c:pt idx="9854">
                  <c:v>67.317025999999998</c:v>
                </c:pt>
                <c:pt idx="9855">
                  <c:v>67.323081999999999</c:v>
                </c:pt>
                <c:pt idx="9856">
                  <c:v>67.329136000000005</c:v>
                </c:pt>
                <c:pt idx="9857">
                  <c:v>67.335183999999998</c:v>
                </c:pt>
                <c:pt idx="9858">
                  <c:v>67.341144</c:v>
                </c:pt>
                <c:pt idx="9859">
                  <c:v>67.347903000000002</c:v>
                </c:pt>
                <c:pt idx="9860">
                  <c:v>67.353965000000002</c:v>
                </c:pt>
                <c:pt idx="9861">
                  <c:v>67.359966999999997</c:v>
                </c:pt>
                <c:pt idx="9862">
                  <c:v>67.366049000000004</c:v>
                </c:pt>
                <c:pt idx="9863">
                  <c:v>67.37218</c:v>
                </c:pt>
                <c:pt idx="9864">
                  <c:v>67.378395999999995</c:v>
                </c:pt>
                <c:pt idx="9865">
                  <c:v>67.384494000000004</c:v>
                </c:pt>
                <c:pt idx="9866">
                  <c:v>67.390558999999996</c:v>
                </c:pt>
                <c:pt idx="9867">
                  <c:v>67.396651000000006</c:v>
                </c:pt>
                <c:pt idx="9868">
                  <c:v>67.402722999999995</c:v>
                </c:pt>
                <c:pt idx="9869">
                  <c:v>67.408806999999996</c:v>
                </c:pt>
                <c:pt idx="9870">
                  <c:v>67.415064999999998</c:v>
                </c:pt>
                <c:pt idx="9871">
                  <c:v>67.421163000000007</c:v>
                </c:pt>
                <c:pt idx="9872">
                  <c:v>67.427318999999997</c:v>
                </c:pt>
                <c:pt idx="9873">
                  <c:v>67.433458999999999</c:v>
                </c:pt>
                <c:pt idx="9874">
                  <c:v>67.439639999999997</c:v>
                </c:pt>
                <c:pt idx="9875">
                  <c:v>67.445796999999999</c:v>
                </c:pt>
                <c:pt idx="9876">
                  <c:v>67.451971</c:v>
                </c:pt>
                <c:pt idx="9877">
                  <c:v>67.458082000000005</c:v>
                </c:pt>
                <c:pt idx="9878">
                  <c:v>67.464340000000007</c:v>
                </c:pt>
                <c:pt idx="9879">
                  <c:v>67.470488000000003</c:v>
                </c:pt>
                <c:pt idx="9880">
                  <c:v>67.476696000000004</c:v>
                </c:pt>
                <c:pt idx="9881">
                  <c:v>67.482949000000005</c:v>
                </c:pt>
                <c:pt idx="9882">
                  <c:v>67.489154999999997</c:v>
                </c:pt>
                <c:pt idx="9883">
                  <c:v>67.495328000000001</c:v>
                </c:pt>
                <c:pt idx="9884">
                  <c:v>67.501586000000003</c:v>
                </c:pt>
                <c:pt idx="9885">
                  <c:v>67.507665000000003</c:v>
                </c:pt>
                <c:pt idx="9886">
                  <c:v>67.514545999999996</c:v>
                </c:pt>
                <c:pt idx="9887">
                  <c:v>67.520740000000004</c:v>
                </c:pt>
                <c:pt idx="9888">
                  <c:v>67.526886000000005</c:v>
                </c:pt>
                <c:pt idx="9889">
                  <c:v>67.533091999999996</c:v>
                </c:pt>
                <c:pt idx="9890">
                  <c:v>67.539315000000002</c:v>
                </c:pt>
                <c:pt idx="9891">
                  <c:v>67.545517000000004</c:v>
                </c:pt>
                <c:pt idx="9892">
                  <c:v>67.551733999999996</c:v>
                </c:pt>
                <c:pt idx="9893">
                  <c:v>67.55789</c:v>
                </c:pt>
                <c:pt idx="9894">
                  <c:v>67.564294000000004</c:v>
                </c:pt>
                <c:pt idx="9895">
                  <c:v>67.570471999999995</c:v>
                </c:pt>
                <c:pt idx="9896">
                  <c:v>67.576735999999997</c:v>
                </c:pt>
                <c:pt idx="9897">
                  <c:v>67.582910999999996</c:v>
                </c:pt>
                <c:pt idx="9898">
                  <c:v>67.589100999999999</c:v>
                </c:pt>
                <c:pt idx="9899">
                  <c:v>67.595222000000007</c:v>
                </c:pt>
                <c:pt idx="9900">
                  <c:v>67.601281999999998</c:v>
                </c:pt>
                <c:pt idx="9901">
                  <c:v>67.607386000000005</c:v>
                </c:pt>
                <c:pt idx="9902">
                  <c:v>67.613442000000006</c:v>
                </c:pt>
                <c:pt idx="9903">
                  <c:v>67.619522000000003</c:v>
                </c:pt>
                <c:pt idx="9904">
                  <c:v>67.625680000000003</c:v>
                </c:pt>
                <c:pt idx="9905">
                  <c:v>67.631776000000002</c:v>
                </c:pt>
                <c:pt idx="9906">
                  <c:v>67.637766999999997</c:v>
                </c:pt>
                <c:pt idx="9907">
                  <c:v>67.643838000000002</c:v>
                </c:pt>
                <c:pt idx="9908">
                  <c:v>67.649848000000006</c:v>
                </c:pt>
                <c:pt idx="9909">
                  <c:v>67.655868999999996</c:v>
                </c:pt>
                <c:pt idx="9910">
                  <c:v>67.662025999999997</c:v>
                </c:pt>
                <c:pt idx="9911">
                  <c:v>67.668197000000006</c:v>
                </c:pt>
                <c:pt idx="9912">
                  <c:v>67.674294000000003</c:v>
                </c:pt>
                <c:pt idx="9913">
                  <c:v>67.680448999999996</c:v>
                </c:pt>
                <c:pt idx="9914">
                  <c:v>67.686642000000006</c:v>
                </c:pt>
                <c:pt idx="9915">
                  <c:v>67.692910999999995</c:v>
                </c:pt>
                <c:pt idx="9916">
                  <c:v>67.699005</c:v>
                </c:pt>
                <c:pt idx="9917">
                  <c:v>67.705033999999998</c:v>
                </c:pt>
                <c:pt idx="9918">
                  <c:v>67.711281999999997</c:v>
                </c:pt>
                <c:pt idx="9919">
                  <c:v>67.717403000000004</c:v>
                </c:pt>
                <c:pt idx="9920">
                  <c:v>67.723590000000002</c:v>
                </c:pt>
                <c:pt idx="9921">
                  <c:v>67.729731999999998</c:v>
                </c:pt>
                <c:pt idx="9922">
                  <c:v>67.735766999999996</c:v>
                </c:pt>
                <c:pt idx="9923">
                  <c:v>67.741859000000005</c:v>
                </c:pt>
                <c:pt idx="9924">
                  <c:v>67.747889999999998</c:v>
                </c:pt>
                <c:pt idx="9925">
                  <c:v>67.754019999999997</c:v>
                </c:pt>
                <c:pt idx="9926">
                  <c:v>67.760176000000001</c:v>
                </c:pt>
                <c:pt idx="9927">
                  <c:v>67.766273999999996</c:v>
                </c:pt>
                <c:pt idx="9928">
                  <c:v>67.772435999999999</c:v>
                </c:pt>
                <c:pt idx="9929">
                  <c:v>67.778656999999995</c:v>
                </c:pt>
                <c:pt idx="9930">
                  <c:v>67.784814999999995</c:v>
                </c:pt>
                <c:pt idx="9931">
                  <c:v>67.791049000000001</c:v>
                </c:pt>
                <c:pt idx="9932">
                  <c:v>67.797258999999997</c:v>
                </c:pt>
                <c:pt idx="9933">
                  <c:v>67.803456999999995</c:v>
                </c:pt>
                <c:pt idx="9934">
                  <c:v>67.809638000000007</c:v>
                </c:pt>
                <c:pt idx="9935">
                  <c:v>67.816032000000007</c:v>
                </c:pt>
                <c:pt idx="9936">
                  <c:v>67.822283999999996</c:v>
                </c:pt>
                <c:pt idx="9937">
                  <c:v>67.828558999999998</c:v>
                </c:pt>
                <c:pt idx="9938">
                  <c:v>67.834756999999996</c:v>
                </c:pt>
                <c:pt idx="9939">
                  <c:v>67.841048999999998</c:v>
                </c:pt>
                <c:pt idx="9940">
                  <c:v>67.847290000000001</c:v>
                </c:pt>
                <c:pt idx="9941">
                  <c:v>67.853431999999998</c:v>
                </c:pt>
                <c:pt idx="9942">
                  <c:v>67.859673999999998</c:v>
                </c:pt>
                <c:pt idx="9943">
                  <c:v>67.865903000000003</c:v>
                </c:pt>
                <c:pt idx="9944">
                  <c:v>67.872107</c:v>
                </c:pt>
                <c:pt idx="9945">
                  <c:v>67.878377999999998</c:v>
                </c:pt>
                <c:pt idx="9946">
                  <c:v>67.884681999999998</c:v>
                </c:pt>
                <c:pt idx="9947">
                  <c:v>67.890934000000001</c:v>
                </c:pt>
                <c:pt idx="9948">
                  <c:v>67.897233999999997</c:v>
                </c:pt>
                <c:pt idx="9949">
                  <c:v>67.903554999999997</c:v>
                </c:pt>
                <c:pt idx="9950">
                  <c:v>67.909927999999994</c:v>
                </c:pt>
                <c:pt idx="9951">
                  <c:v>67.916201000000001</c:v>
                </c:pt>
                <c:pt idx="9952">
                  <c:v>67.922476000000003</c:v>
                </c:pt>
                <c:pt idx="9953">
                  <c:v>67.928702999999999</c:v>
                </c:pt>
                <c:pt idx="9954">
                  <c:v>67.934837999999999</c:v>
                </c:pt>
                <c:pt idx="9955">
                  <c:v>67.940860999999998</c:v>
                </c:pt>
                <c:pt idx="9956">
                  <c:v>67.946903000000006</c:v>
                </c:pt>
                <c:pt idx="9957">
                  <c:v>67.952804999999998</c:v>
                </c:pt>
                <c:pt idx="9958">
                  <c:v>67.958611000000005</c:v>
                </c:pt>
                <c:pt idx="9959">
                  <c:v>67.964443000000003</c:v>
                </c:pt>
                <c:pt idx="9960">
                  <c:v>67.970314999999999</c:v>
                </c:pt>
                <c:pt idx="9961">
                  <c:v>67.976088000000004</c:v>
                </c:pt>
                <c:pt idx="9962">
                  <c:v>67.981763000000001</c:v>
                </c:pt>
                <c:pt idx="9963">
                  <c:v>67.987414999999999</c:v>
                </c:pt>
                <c:pt idx="9964">
                  <c:v>67.993077999999997</c:v>
                </c:pt>
                <c:pt idx="9965">
                  <c:v>67.998700999999997</c:v>
                </c:pt>
                <c:pt idx="9966">
                  <c:v>68.004306999999997</c:v>
                </c:pt>
                <c:pt idx="9967">
                  <c:v>68.009810999999999</c:v>
                </c:pt>
                <c:pt idx="9968">
                  <c:v>68.015382000000002</c:v>
                </c:pt>
                <c:pt idx="9969">
                  <c:v>68.020973999999995</c:v>
                </c:pt>
                <c:pt idx="9970">
                  <c:v>68.026470000000003</c:v>
                </c:pt>
                <c:pt idx="9971">
                  <c:v>68.032049000000001</c:v>
                </c:pt>
                <c:pt idx="9972">
                  <c:v>68.037633999999997</c:v>
                </c:pt>
                <c:pt idx="9973">
                  <c:v>68.043308999999994</c:v>
                </c:pt>
                <c:pt idx="9974">
                  <c:v>68.048985999999999</c:v>
                </c:pt>
                <c:pt idx="9975">
                  <c:v>68.054659000000001</c:v>
                </c:pt>
                <c:pt idx="9976">
                  <c:v>68.060370000000006</c:v>
                </c:pt>
                <c:pt idx="9977">
                  <c:v>68.066058999999996</c:v>
                </c:pt>
                <c:pt idx="9978">
                  <c:v>68.071886000000006</c:v>
                </c:pt>
                <c:pt idx="9979">
                  <c:v>68.077763000000004</c:v>
                </c:pt>
                <c:pt idx="9980">
                  <c:v>68.083631999999994</c:v>
                </c:pt>
                <c:pt idx="9981">
                  <c:v>68.08954</c:v>
                </c:pt>
                <c:pt idx="9982">
                  <c:v>68.096183999999994</c:v>
                </c:pt>
                <c:pt idx="9983">
                  <c:v>68.102137999999997</c:v>
                </c:pt>
                <c:pt idx="9984">
                  <c:v>68.108121999999995</c:v>
                </c:pt>
                <c:pt idx="9985">
                  <c:v>68.114069999999998</c:v>
                </c:pt>
                <c:pt idx="9986">
                  <c:v>68.120018000000002</c:v>
                </c:pt>
                <c:pt idx="9987">
                  <c:v>68.125981999999993</c:v>
                </c:pt>
                <c:pt idx="9988">
                  <c:v>68.132007000000002</c:v>
                </c:pt>
                <c:pt idx="9989">
                  <c:v>68.137949000000006</c:v>
                </c:pt>
                <c:pt idx="9990">
                  <c:v>68.144034000000005</c:v>
                </c:pt>
                <c:pt idx="9991">
                  <c:v>68.150024000000002</c:v>
                </c:pt>
                <c:pt idx="9992">
                  <c:v>68.155996999999999</c:v>
                </c:pt>
                <c:pt idx="9993">
                  <c:v>68.162037999999995</c:v>
                </c:pt>
                <c:pt idx="9994">
                  <c:v>68.168180000000007</c:v>
                </c:pt>
                <c:pt idx="9995">
                  <c:v>68.174203000000006</c:v>
                </c:pt>
                <c:pt idx="9996">
                  <c:v>68.180267999999998</c:v>
                </c:pt>
                <c:pt idx="9997">
                  <c:v>68.186267999999998</c:v>
                </c:pt>
                <c:pt idx="9998">
                  <c:v>68.192323999999999</c:v>
                </c:pt>
                <c:pt idx="9999">
                  <c:v>68.198340999999999</c:v>
                </c:pt>
                <c:pt idx="10000">
                  <c:v>68.204401000000004</c:v>
                </c:pt>
                <c:pt idx="10001">
                  <c:v>68.210477999999995</c:v>
                </c:pt>
                <c:pt idx="10002">
                  <c:v>68.216571999999999</c:v>
                </c:pt>
                <c:pt idx="10003">
                  <c:v>68.222623999999996</c:v>
                </c:pt>
                <c:pt idx="10004">
                  <c:v>68.228761000000006</c:v>
                </c:pt>
                <c:pt idx="10005">
                  <c:v>68.234848999999997</c:v>
                </c:pt>
                <c:pt idx="10006">
                  <c:v>68.240947000000006</c:v>
                </c:pt>
                <c:pt idx="10007">
                  <c:v>68.246999000000002</c:v>
                </c:pt>
                <c:pt idx="10008">
                  <c:v>68.252994999999999</c:v>
                </c:pt>
                <c:pt idx="10009">
                  <c:v>68.259146999999999</c:v>
                </c:pt>
                <c:pt idx="10010">
                  <c:v>68.265945000000002</c:v>
                </c:pt>
                <c:pt idx="10011">
                  <c:v>68.272065999999995</c:v>
                </c:pt>
                <c:pt idx="10012">
                  <c:v>68.278180000000006</c:v>
                </c:pt>
                <c:pt idx="10013">
                  <c:v>68.284250999999998</c:v>
                </c:pt>
                <c:pt idx="10014">
                  <c:v>68.290372000000005</c:v>
                </c:pt>
                <c:pt idx="10015">
                  <c:v>68.296425999999997</c:v>
                </c:pt>
                <c:pt idx="10016">
                  <c:v>68.302533999999994</c:v>
                </c:pt>
                <c:pt idx="10017">
                  <c:v>68.308573999999993</c:v>
                </c:pt>
                <c:pt idx="10018">
                  <c:v>68.314725999999993</c:v>
                </c:pt>
                <c:pt idx="10019">
                  <c:v>68.320847000000001</c:v>
                </c:pt>
                <c:pt idx="10020">
                  <c:v>68.326999000000001</c:v>
                </c:pt>
                <c:pt idx="10021">
                  <c:v>68.333036000000007</c:v>
                </c:pt>
                <c:pt idx="10022">
                  <c:v>68.339128000000002</c:v>
                </c:pt>
                <c:pt idx="10023">
                  <c:v>68.345247000000001</c:v>
                </c:pt>
                <c:pt idx="10024">
                  <c:v>68.351370000000003</c:v>
                </c:pt>
                <c:pt idx="10025">
                  <c:v>68.357409000000004</c:v>
                </c:pt>
                <c:pt idx="10026">
                  <c:v>68.363657000000003</c:v>
                </c:pt>
                <c:pt idx="10027">
                  <c:v>68.369703000000001</c:v>
                </c:pt>
                <c:pt idx="10028">
                  <c:v>68.375902999999994</c:v>
                </c:pt>
                <c:pt idx="10029">
                  <c:v>68.38203</c:v>
                </c:pt>
                <c:pt idx="10030">
                  <c:v>68.388165999999998</c:v>
                </c:pt>
                <c:pt idx="10031">
                  <c:v>68.394355000000004</c:v>
                </c:pt>
                <c:pt idx="10032">
                  <c:v>68.400537999999997</c:v>
                </c:pt>
                <c:pt idx="10033">
                  <c:v>68.406677999999999</c:v>
                </c:pt>
                <c:pt idx="10034">
                  <c:v>68.412852999999998</c:v>
                </c:pt>
                <c:pt idx="10035">
                  <c:v>68.419116000000002</c:v>
                </c:pt>
                <c:pt idx="10036">
                  <c:v>68.425398999999999</c:v>
                </c:pt>
                <c:pt idx="10037">
                  <c:v>68.431751000000006</c:v>
                </c:pt>
                <c:pt idx="10038">
                  <c:v>68.437923999999995</c:v>
                </c:pt>
                <c:pt idx="10039">
                  <c:v>68.444046999999998</c:v>
                </c:pt>
                <c:pt idx="10040">
                  <c:v>68.450267999999994</c:v>
                </c:pt>
                <c:pt idx="10041">
                  <c:v>68.456463999999997</c:v>
                </c:pt>
                <c:pt idx="10042">
                  <c:v>68.462620000000001</c:v>
                </c:pt>
                <c:pt idx="10043">
                  <c:v>68.468805000000003</c:v>
                </c:pt>
                <c:pt idx="10044">
                  <c:v>68.474986000000001</c:v>
                </c:pt>
                <c:pt idx="10045">
                  <c:v>68.481246999999996</c:v>
                </c:pt>
                <c:pt idx="10046">
                  <c:v>68.487380000000002</c:v>
                </c:pt>
                <c:pt idx="10047">
                  <c:v>68.493516</c:v>
                </c:pt>
                <c:pt idx="10048">
                  <c:v>68.49973</c:v>
                </c:pt>
                <c:pt idx="10049">
                  <c:v>68.505864000000003</c:v>
                </c:pt>
                <c:pt idx="10050">
                  <c:v>68.512055000000004</c:v>
                </c:pt>
                <c:pt idx="10051">
                  <c:v>68.518212000000005</c:v>
                </c:pt>
                <c:pt idx="10052">
                  <c:v>68.524356999999995</c:v>
                </c:pt>
                <c:pt idx="10053">
                  <c:v>68.530507</c:v>
                </c:pt>
                <c:pt idx="10054">
                  <c:v>68.536680000000004</c:v>
                </c:pt>
                <c:pt idx="10055">
                  <c:v>68.542777999999998</c:v>
                </c:pt>
                <c:pt idx="10056">
                  <c:v>68.548879999999997</c:v>
                </c:pt>
                <c:pt idx="10057">
                  <c:v>68.555143000000001</c:v>
                </c:pt>
                <c:pt idx="10058">
                  <c:v>68.561447000000001</c:v>
                </c:pt>
                <c:pt idx="10059">
                  <c:v>68.567643000000004</c:v>
                </c:pt>
                <c:pt idx="10060">
                  <c:v>68.573880000000003</c:v>
                </c:pt>
                <c:pt idx="10061">
                  <c:v>68.580123999999998</c:v>
                </c:pt>
                <c:pt idx="10062">
                  <c:v>68.586344999999994</c:v>
                </c:pt>
                <c:pt idx="10063">
                  <c:v>68.592506999999998</c:v>
                </c:pt>
                <c:pt idx="10064">
                  <c:v>68.598622000000006</c:v>
                </c:pt>
                <c:pt idx="10065">
                  <c:v>68.60472</c:v>
                </c:pt>
                <c:pt idx="10066">
                  <c:v>68.610820000000004</c:v>
                </c:pt>
                <c:pt idx="10067">
                  <c:v>68.616928000000001</c:v>
                </c:pt>
                <c:pt idx="10068">
                  <c:v>68.622990999999999</c:v>
                </c:pt>
                <c:pt idx="10069">
                  <c:v>68.628966000000005</c:v>
                </c:pt>
                <c:pt idx="10070">
                  <c:v>68.634895</c:v>
                </c:pt>
                <c:pt idx="10071">
                  <c:v>68.640840999999995</c:v>
                </c:pt>
                <c:pt idx="10072">
                  <c:v>68.646700999999993</c:v>
                </c:pt>
                <c:pt idx="10073">
                  <c:v>68.652525999999995</c:v>
                </c:pt>
                <c:pt idx="10074">
                  <c:v>68.658304999999999</c:v>
                </c:pt>
                <c:pt idx="10075">
                  <c:v>68.664069999999995</c:v>
                </c:pt>
                <c:pt idx="10076">
                  <c:v>68.669809999999998</c:v>
                </c:pt>
                <c:pt idx="10077">
                  <c:v>68.675559000000007</c:v>
                </c:pt>
                <c:pt idx="10078">
                  <c:v>68.681286999999998</c:v>
                </c:pt>
                <c:pt idx="10079">
                  <c:v>68.687017999999995</c:v>
                </c:pt>
                <c:pt idx="10080">
                  <c:v>68.692852999999999</c:v>
                </c:pt>
                <c:pt idx="10081">
                  <c:v>68.698712</c:v>
                </c:pt>
                <c:pt idx="10082">
                  <c:v>68.704544999999996</c:v>
                </c:pt>
                <c:pt idx="10083">
                  <c:v>68.710363999999998</c:v>
                </c:pt>
                <c:pt idx="10084">
                  <c:v>68.716262</c:v>
                </c:pt>
                <c:pt idx="10085">
                  <c:v>68.722217999999998</c:v>
                </c:pt>
                <c:pt idx="10086">
                  <c:v>68.728144999999998</c:v>
                </c:pt>
                <c:pt idx="10087">
                  <c:v>68.734057000000007</c:v>
                </c:pt>
                <c:pt idx="10088">
                  <c:v>68.739985000000004</c:v>
                </c:pt>
                <c:pt idx="10089">
                  <c:v>68.746064000000004</c:v>
                </c:pt>
                <c:pt idx="10090">
                  <c:v>68.752084999999994</c:v>
                </c:pt>
                <c:pt idx="10091">
                  <c:v>68.758251000000001</c:v>
                </c:pt>
                <c:pt idx="10092">
                  <c:v>68.764341000000002</c:v>
                </c:pt>
                <c:pt idx="10093">
                  <c:v>68.770540999999994</c:v>
                </c:pt>
                <c:pt idx="10094">
                  <c:v>68.776649000000006</c:v>
                </c:pt>
                <c:pt idx="10095">
                  <c:v>68.782722000000007</c:v>
                </c:pt>
                <c:pt idx="10096">
                  <c:v>68.788927999999999</c:v>
                </c:pt>
                <c:pt idx="10097">
                  <c:v>68.795135000000002</c:v>
                </c:pt>
                <c:pt idx="10098">
                  <c:v>68.801221999999996</c:v>
                </c:pt>
                <c:pt idx="10099">
                  <c:v>68.807486999999995</c:v>
                </c:pt>
                <c:pt idx="10100">
                  <c:v>68.813631999999998</c:v>
                </c:pt>
                <c:pt idx="10101">
                  <c:v>68.819851</c:v>
                </c:pt>
                <c:pt idx="10102">
                  <c:v>68.826035000000005</c:v>
                </c:pt>
                <c:pt idx="10103">
                  <c:v>68.832194999999999</c:v>
                </c:pt>
                <c:pt idx="10104">
                  <c:v>68.838365999999994</c:v>
                </c:pt>
                <c:pt idx="10105">
                  <c:v>68.844464000000002</c:v>
                </c:pt>
                <c:pt idx="10106">
                  <c:v>68.850632000000004</c:v>
                </c:pt>
                <c:pt idx="10107">
                  <c:v>68.856768000000002</c:v>
                </c:pt>
                <c:pt idx="10108">
                  <c:v>68.862967999999995</c:v>
                </c:pt>
                <c:pt idx="10109">
                  <c:v>68.869135</c:v>
                </c:pt>
                <c:pt idx="10110">
                  <c:v>68.875298999999998</c:v>
                </c:pt>
                <c:pt idx="10111">
                  <c:v>68.881466000000003</c:v>
                </c:pt>
                <c:pt idx="10112">
                  <c:v>68.887604999999994</c:v>
                </c:pt>
                <c:pt idx="10113">
                  <c:v>68.893761999999995</c:v>
                </c:pt>
                <c:pt idx="10114">
                  <c:v>68.899907999999996</c:v>
                </c:pt>
                <c:pt idx="10115">
                  <c:v>68.906075999999999</c:v>
                </c:pt>
                <c:pt idx="10116">
                  <c:v>68.912240999999995</c:v>
                </c:pt>
                <c:pt idx="10117">
                  <c:v>68.918406000000004</c:v>
                </c:pt>
                <c:pt idx="10118">
                  <c:v>68.924541000000005</c:v>
                </c:pt>
                <c:pt idx="10119">
                  <c:v>68.930726000000007</c:v>
                </c:pt>
                <c:pt idx="10120">
                  <c:v>68.936881</c:v>
                </c:pt>
                <c:pt idx="10121">
                  <c:v>68.943034999999995</c:v>
                </c:pt>
                <c:pt idx="10122">
                  <c:v>68.949169999999995</c:v>
                </c:pt>
                <c:pt idx="10123">
                  <c:v>68.955420000000004</c:v>
                </c:pt>
                <c:pt idx="10124">
                  <c:v>68.961539000000002</c:v>
                </c:pt>
                <c:pt idx="10125">
                  <c:v>68.967761999999993</c:v>
                </c:pt>
                <c:pt idx="10126">
                  <c:v>68.973972000000003</c:v>
                </c:pt>
                <c:pt idx="10127">
                  <c:v>68.980220000000003</c:v>
                </c:pt>
                <c:pt idx="10128">
                  <c:v>68.986462000000003</c:v>
                </c:pt>
                <c:pt idx="10129">
                  <c:v>68.992688999999999</c:v>
                </c:pt>
                <c:pt idx="10130">
                  <c:v>68.998909999999995</c:v>
                </c:pt>
                <c:pt idx="10131">
                  <c:v>69.005094999999997</c:v>
                </c:pt>
                <c:pt idx="10132">
                  <c:v>69.011256000000003</c:v>
                </c:pt>
                <c:pt idx="10133">
                  <c:v>69.017517999999995</c:v>
                </c:pt>
                <c:pt idx="10134">
                  <c:v>69.023798999999997</c:v>
                </c:pt>
                <c:pt idx="10135">
                  <c:v>69.030066000000005</c:v>
                </c:pt>
                <c:pt idx="10136">
                  <c:v>69.036277999999996</c:v>
                </c:pt>
                <c:pt idx="10137">
                  <c:v>69.042463999999995</c:v>
                </c:pt>
                <c:pt idx="10138">
                  <c:v>69.048811999999998</c:v>
                </c:pt>
                <c:pt idx="10139">
                  <c:v>69.055029000000005</c:v>
                </c:pt>
                <c:pt idx="10140">
                  <c:v>69.061391</c:v>
                </c:pt>
                <c:pt idx="10141">
                  <c:v>69.067766000000006</c:v>
                </c:pt>
                <c:pt idx="10142">
                  <c:v>69.074008000000006</c:v>
                </c:pt>
                <c:pt idx="10143">
                  <c:v>69.080321999999995</c:v>
                </c:pt>
                <c:pt idx="10144">
                  <c:v>69.086540999999997</c:v>
                </c:pt>
                <c:pt idx="10145">
                  <c:v>69.092804000000001</c:v>
                </c:pt>
                <c:pt idx="10146">
                  <c:v>69.099082999999993</c:v>
                </c:pt>
                <c:pt idx="10147">
                  <c:v>69.105356</c:v>
                </c:pt>
                <c:pt idx="10148">
                  <c:v>69.111588999999995</c:v>
                </c:pt>
                <c:pt idx="10149">
                  <c:v>69.117830999999995</c:v>
                </c:pt>
                <c:pt idx="10150">
                  <c:v>69.123953999999998</c:v>
                </c:pt>
                <c:pt idx="10151">
                  <c:v>69.130028999999993</c:v>
                </c:pt>
                <c:pt idx="10152">
                  <c:v>69.136090999999993</c:v>
                </c:pt>
                <c:pt idx="10153">
                  <c:v>69.142097000000007</c:v>
                </c:pt>
                <c:pt idx="10154">
                  <c:v>69.147994999999995</c:v>
                </c:pt>
                <c:pt idx="10155">
                  <c:v>69.153773999999999</c:v>
                </c:pt>
                <c:pt idx="10156">
                  <c:v>69.159550999999993</c:v>
                </c:pt>
                <c:pt idx="10157">
                  <c:v>69.165149</c:v>
                </c:pt>
                <c:pt idx="10158">
                  <c:v>69.170714000000004</c:v>
                </c:pt>
                <c:pt idx="10159">
                  <c:v>69.176141000000001</c:v>
                </c:pt>
                <c:pt idx="10160">
                  <c:v>69.181606000000002</c:v>
                </c:pt>
                <c:pt idx="10161">
                  <c:v>69.187047000000007</c:v>
                </c:pt>
                <c:pt idx="10162">
                  <c:v>69.192442999999997</c:v>
                </c:pt>
                <c:pt idx="10163">
                  <c:v>69.197766000000001</c:v>
                </c:pt>
                <c:pt idx="10164">
                  <c:v>69.203078000000005</c:v>
                </c:pt>
                <c:pt idx="10165">
                  <c:v>69.208371999999997</c:v>
                </c:pt>
                <c:pt idx="10166">
                  <c:v>69.213661999999999</c:v>
                </c:pt>
                <c:pt idx="10167">
                  <c:v>69.218912000000003</c:v>
                </c:pt>
                <c:pt idx="10168">
                  <c:v>69.224141000000003</c:v>
                </c:pt>
                <c:pt idx="10169">
                  <c:v>69.229426000000004</c:v>
                </c:pt>
                <c:pt idx="10170">
                  <c:v>69.234683000000004</c:v>
                </c:pt>
                <c:pt idx="10171">
                  <c:v>69.239945000000006</c:v>
                </c:pt>
                <c:pt idx="10172">
                  <c:v>69.245243000000002</c:v>
                </c:pt>
                <c:pt idx="10173">
                  <c:v>69.250534999999999</c:v>
                </c:pt>
                <c:pt idx="10174">
                  <c:v>69.255842999999999</c:v>
                </c:pt>
                <c:pt idx="10175">
                  <c:v>69.261116000000001</c:v>
                </c:pt>
                <c:pt idx="10176">
                  <c:v>69.266403999999994</c:v>
                </c:pt>
                <c:pt idx="10177">
                  <c:v>69.271708000000004</c:v>
                </c:pt>
                <c:pt idx="10178">
                  <c:v>69.277046999999996</c:v>
                </c:pt>
                <c:pt idx="10179">
                  <c:v>69.282398999999998</c:v>
                </c:pt>
                <c:pt idx="10180">
                  <c:v>69.287906000000007</c:v>
                </c:pt>
                <c:pt idx="10181">
                  <c:v>69.293429000000003</c:v>
                </c:pt>
                <c:pt idx="10182">
                  <c:v>69.298863999999995</c:v>
                </c:pt>
                <c:pt idx="10183">
                  <c:v>69.304428999999999</c:v>
                </c:pt>
                <c:pt idx="10184">
                  <c:v>69.310046999999997</c:v>
                </c:pt>
                <c:pt idx="10185">
                  <c:v>69.315698999999995</c:v>
                </c:pt>
                <c:pt idx="10186">
                  <c:v>69.321440999999993</c:v>
                </c:pt>
                <c:pt idx="10187">
                  <c:v>69.327122000000003</c:v>
                </c:pt>
                <c:pt idx="10188">
                  <c:v>69.332865999999996</c:v>
                </c:pt>
                <c:pt idx="10189">
                  <c:v>69.338683000000003</c:v>
                </c:pt>
                <c:pt idx="10190">
                  <c:v>69.345235000000002</c:v>
                </c:pt>
                <c:pt idx="10191">
                  <c:v>69.351040999999995</c:v>
                </c:pt>
                <c:pt idx="10192">
                  <c:v>69.356835000000004</c:v>
                </c:pt>
                <c:pt idx="10193">
                  <c:v>69.362643000000006</c:v>
                </c:pt>
                <c:pt idx="10194">
                  <c:v>69.368523999999994</c:v>
                </c:pt>
                <c:pt idx="10195">
                  <c:v>69.374497000000005</c:v>
                </c:pt>
                <c:pt idx="10196">
                  <c:v>69.380371999999994</c:v>
                </c:pt>
                <c:pt idx="10197">
                  <c:v>69.386272000000005</c:v>
                </c:pt>
                <c:pt idx="10198">
                  <c:v>69.392149000000003</c:v>
                </c:pt>
                <c:pt idx="10199">
                  <c:v>69.398032999999998</c:v>
                </c:pt>
                <c:pt idx="10200">
                  <c:v>69.403936999999999</c:v>
                </c:pt>
                <c:pt idx="10201">
                  <c:v>69.409824</c:v>
                </c:pt>
                <c:pt idx="10202">
                  <c:v>69.415717999999998</c:v>
                </c:pt>
                <c:pt idx="10203">
                  <c:v>69.421538999999996</c:v>
                </c:pt>
                <c:pt idx="10204">
                  <c:v>69.427346999999997</c:v>
                </c:pt>
                <c:pt idx="10205">
                  <c:v>69.433109999999999</c:v>
                </c:pt>
                <c:pt idx="10206">
                  <c:v>69.438866000000004</c:v>
                </c:pt>
                <c:pt idx="10207">
                  <c:v>69.444654</c:v>
                </c:pt>
                <c:pt idx="10208">
                  <c:v>69.450323999999995</c:v>
                </c:pt>
                <c:pt idx="10209">
                  <c:v>69.455960000000005</c:v>
                </c:pt>
                <c:pt idx="10210">
                  <c:v>69.461522000000002</c:v>
                </c:pt>
                <c:pt idx="10211">
                  <c:v>69.467060000000004</c:v>
                </c:pt>
                <c:pt idx="10212">
                  <c:v>69.472677000000004</c:v>
                </c:pt>
                <c:pt idx="10213">
                  <c:v>69.478256000000002</c:v>
                </c:pt>
                <c:pt idx="10214">
                  <c:v>69.483810000000005</c:v>
                </c:pt>
                <c:pt idx="10215">
                  <c:v>69.489331000000007</c:v>
                </c:pt>
                <c:pt idx="10216">
                  <c:v>69.49485</c:v>
                </c:pt>
                <c:pt idx="10217">
                  <c:v>69.500350999999995</c:v>
                </c:pt>
                <c:pt idx="10218">
                  <c:v>69.505792999999997</c:v>
                </c:pt>
                <c:pt idx="10219">
                  <c:v>69.511831000000001</c:v>
                </c:pt>
                <c:pt idx="10220">
                  <c:v>69.517332999999994</c:v>
                </c:pt>
                <c:pt idx="10221">
                  <c:v>69.522824999999997</c:v>
                </c:pt>
                <c:pt idx="10222">
                  <c:v>69.528339000000003</c:v>
                </c:pt>
                <c:pt idx="10223">
                  <c:v>69.533869999999993</c:v>
                </c:pt>
                <c:pt idx="10224">
                  <c:v>69.539474999999996</c:v>
                </c:pt>
                <c:pt idx="10225">
                  <c:v>69.545012</c:v>
                </c:pt>
                <c:pt idx="10226">
                  <c:v>69.550635</c:v>
                </c:pt>
                <c:pt idx="10227">
                  <c:v>69.556314</c:v>
                </c:pt>
                <c:pt idx="10228">
                  <c:v>69.561985000000007</c:v>
                </c:pt>
                <c:pt idx="10229">
                  <c:v>69.567713999999995</c:v>
                </c:pt>
                <c:pt idx="10230">
                  <c:v>69.573674999999994</c:v>
                </c:pt>
                <c:pt idx="10231">
                  <c:v>69.579537000000002</c:v>
                </c:pt>
                <c:pt idx="10232">
                  <c:v>69.585335000000001</c:v>
                </c:pt>
                <c:pt idx="10233">
                  <c:v>69.591240999999997</c:v>
                </c:pt>
                <c:pt idx="10234">
                  <c:v>69.597750000000005</c:v>
                </c:pt>
                <c:pt idx="10235">
                  <c:v>69.603587000000005</c:v>
                </c:pt>
                <c:pt idx="10236">
                  <c:v>69.6096</c:v>
                </c:pt>
                <c:pt idx="10237">
                  <c:v>69.615543000000002</c:v>
                </c:pt>
                <c:pt idx="10238">
                  <c:v>69.621640999999997</c:v>
                </c:pt>
                <c:pt idx="10239">
                  <c:v>69.627561999999998</c:v>
                </c:pt>
                <c:pt idx="10240">
                  <c:v>69.633577000000002</c:v>
                </c:pt>
                <c:pt idx="10241">
                  <c:v>69.639514000000005</c:v>
                </c:pt>
                <c:pt idx="10242">
                  <c:v>69.645491000000007</c:v>
                </c:pt>
                <c:pt idx="10243">
                  <c:v>69.651497000000006</c:v>
                </c:pt>
                <c:pt idx="10244">
                  <c:v>69.657437000000002</c:v>
                </c:pt>
                <c:pt idx="10245">
                  <c:v>69.663505999999998</c:v>
                </c:pt>
                <c:pt idx="10246">
                  <c:v>69.669563999999994</c:v>
                </c:pt>
                <c:pt idx="10247">
                  <c:v>69.675569999999993</c:v>
                </c:pt>
                <c:pt idx="10248">
                  <c:v>69.681548000000006</c:v>
                </c:pt>
                <c:pt idx="10249">
                  <c:v>69.687567999999999</c:v>
                </c:pt>
                <c:pt idx="10250">
                  <c:v>69.693461999999997</c:v>
                </c:pt>
                <c:pt idx="10251">
                  <c:v>69.699466000000001</c:v>
                </c:pt>
                <c:pt idx="10252">
                  <c:v>69.705563999999995</c:v>
                </c:pt>
                <c:pt idx="10253">
                  <c:v>69.711466000000001</c:v>
                </c:pt>
                <c:pt idx="10254">
                  <c:v>69.717397000000005</c:v>
                </c:pt>
                <c:pt idx="10255">
                  <c:v>69.723303999999999</c:v>
                </c:pt>
                <c:pt idx="10256">
                  <c:v>69.729104000000007</c:v>
                </c:pt>
                <c:pt idx="10257">
                  <c:v>69.734993000000003</c:v>
                </c:pt>
                <c:pt idx="10258">
                  <c:v>69.740841000000003</c:v>
                </c:pt>
                <c:pt idx="10259">
                  <c:v>69.746639000000002</c:v>
                </c:pt>
                <c:pt idx="10260">
                  <c:v>69.752438999999995</c:v>
                </c:pt>
                <c:pt idx="10261">
                  <c:v>69.758251999999999</c:v>
                </c:pt>
                <c:pt idx="10262">
                  <c:v>69.764707999999999</c:v>
                </c:pt>
                <c:pt idx="10263">
                  <c:v>69.770533</c:v>
                </c:pt>
                <c:pt idx="10264">
                  <c:v>69.776326999999995</c:v>
                </c:pt>
                <c:pt idx="10265">
                  <c:v>69.782145</c:v>
                </c:pt>
                <c:pt idx="10266">
                  <c:v>69.787991000000005</c:v>
                </c:pt>
                <c:pt idx="10267">
                  <c:v>69.793947000000003</c:v>
                </c:pt>
                <c:pt idx="10268">
                  <c:v>69.799779000000001</c:v>
                </c:pt>
                <c:pt idx="10269">
                  <c:v>69.805790999999999</c:v>
                </c:pt>
                <c:pt idx="10270">
                  <c:v>69.811841000000001</c:v>
                </c:pt>
                <c:pt idx="10271">
                  <c:v>69.817806000000004</c:v>
                </c:pt>
                <c:pt idx="10272">
                  <c:v>69.823739000000003</c:v>
                </c:pt>
                <c:pt idx="10273">
                  <c:v>69.829783000000006</c:v>
                </c:pt>
                <c:pt idx="10274">
                  <c:v>69.835839000000007</c:v>
                </c:pt>
                <c:pt idx="10275">
                  <c:v>69.841958000000005</c:v>
                </c:pt>
                <c:pt idx="10276">
                  <c:v>69.848808000000005</c:v>
                </c:pt>
                <c:pt idx="10277">
                  <c:v>69.854944000000003</c:v>
                </c:pt>
                <c:pt idx="10278">
                  <c:v>69.861056000000005</c:v>
                </c:pt>
                <c:pt idx="10279">
                  <c:v>69.867196000000007</c:v>
                </c:pt>
                <c:pt idx="10280">
                  <c:v>69.873366000000004</c:v>
                </c:pt>
                <c:pt idx="10281">
                  <c:v>69.879499999999993</c:v>
                </c:pt>
                <c:pt idx="10282">
                  <c:v>69.885634999999994</c:v>
                </c:pt>
                <c:pt idx="10283">
                  <c:v>69.891880999999998</c:v>
                </c:pt>
                <c:pt idx="10284">
                  <c:v>69.898021</c:v>
                </c:pt>
                <c:pt idx="10285">
                  <c:v>69.904121000000004</c:v>
                </c:pt>
                <c:pt idx="10286">
                  <c:v>69.910455999999996</c:v>
                </c:pt>
                <c:pt idx="10287">
                  <c:v>69.916583000000003</c:v>
                </c:pt>
                <c:pt idx="10288">
                  <c:v>69.922589000000002</c:v>
                </c:pt>
                <c:pt idx="10289">
                  <c:v>69.929421000000005</c:v>
                </c:pt>
                <c:pt idx="10290">
                  <c:v>69.935588999999993</c:v>
                </c:pt>
                <c:pt idx="10291">
                  <c:v>69.941738999999998</c:v>
                </c:pt>
                <c:pt idx="10292">
                  <c:v>69.947980999999999</c:v>
                </c:pt>
                <c:pt idx="10293">
                  <c:v>69.954181000000005</c:v>
                </c:pt>
                <c:pt idx="10294">
                  <c:v>69.960359999999994</c:v>
                </c:pt>
                <c:pt idx="10295">
                  <c:v>69.966543999999999</c:v>
                </c:pt>
                <c:pt idx="10296">
                  <c:v>69.972690999999998</c:v>
                </c:pt>
                <c:pt idx="10297">
                  <c:v>69.978859999999997</c:v>
                </c:pt>
                <c:pt idx="10298">
                  <c:v>69.985048000000006</c:v>
                </c:pt>
                <c:pt idx="10299">
                  <c:v>69.991150000000005</c:v>
                </c:pt>
                <c:pt idx="10300">
                  <c:v>69.997395999999995</c:v>
                </c:pt>
                <c:pt idx="10301">
                  <c:v>70.003596000000002</c:v>
                </c:pt>
                <c:pt idx="10302">
                  <c:v>70.009685000000005</c:v>
                </c:pt>
                <c:pt idx="10303">
                  <c:v>70.015953999999994</c:v>
                </c:pt>
                <c:pt idx="10304">
                  <c:v>70.022112000000007</c:v>
                </c:pt>
                <c:pt idx="10305">
                  <c:v>70.028231000000005</c:v>
                </c:pt>
                <c:pt idx="10306">
                  <c:v>70.034446000000003</c:v>
                </c:pt>
                <c:pt idx="10307">
                  <c:v>70.040543999999997</c:v>
                </c:pt>
                <c:pt idx="10308">
                  <c:v>70.046739000000002</c:v>
                </c:pt>
                <c:pt idx="10309">
                  <c:v>70.052896000000004</c:v>
                </c:pt>
                <c:pt idx="10310">
                  <c:v>70.059034999999994</c:v>
                </c:pt>
                <c:pt idx="10311">
                  <c:v>70.065136999999993</c:v>
                </c:pt>
                <c:pt idx="10312">
                  <c:v>70.071262000000004</c:v>
                </c:pt>
                <c:pt idx="10313">
                  <c:v>70.077273000000005</c:v>
                </c:pt>
                <c:pt idx="10314">
                  <c:v>70.083346000000006</c:v>
                </c:pt>
                <c:pt idx="10315">
                  <c:v>70.089404000000002</c:v>
                </c:pt>
                <c:pt idx="10316">
                  <c:v>70.096097999999998</c:v>
                </c:pt>
                <c:pt idx="10317">
                  <c:v>70.102120999999997</c:v>
                </c:pt>
                <c:pt idx="10318">
                  <c:v>70.108125000000001</c:v>
                </c:pt>
                <c:pt idx="10319">
                  <c:v>70.114046000000002</c:v>
                </c:pt>
                <c:pt idx="10320">
                  <c:v>70.120024999999998</c:v>
                </c:pt>
                <c:pt idx="10321">
                  <c:v>70.125953999999993</c:v>
                </c:pt>
                <c:pt idx="10322">
                  <c:v>70.131974999999997</c:v>
                </c:pt>
                <c:pt idx="10323">
                  <c:v>70.137973000000002</c:v>
                </c:pt>
                <c:pt idx="10324">
                  <c:v>70.143913999999995</c:v>
                </c:pt>
                <c:pt idx="10325">
                  <c:v>70.149822999999998</c:v>
                </c:pt>
                <c:pt idx="10326">
                  <c:v>70.155866000000003</c:v>
                </c:pt>
                <c:pt idx="10327">
                  <c:v>70.161939000000004</c:v>
                </c:pt>
                <c:pt idx="10328">
                  <c:v>70.167939000000004</c:v>
                </c:pt>
                <c:pt idx="10329">
                  <c:v>70.173997999999997</c:v>
                </c:pt>
                <c:pt idx="10330">
                  <c:v>70.180859999999996</c:v>
                </c:pt>
                <c:pt idx="10331">
                  <c:v>70.187019000000006</c:v>
                </c:pt>
                <c:pt idx="10332">
                  <c:v>70.193156000000002</c:v>
                </c:pt>
                <c:pt idx="10333">
                  <c:v>70.199349999999995</c:v>
                </c:pt>
                <c:pt idx="10334">
                  <c:v>70.205466999999999</c:v>
                </c:pt>
                <c:pt idx="10335">
                  <c:v>70.211647999999997</c:v>
                </c:pt>
                <c:pt idx="10336">
                  <c:v>70.217960000000005</c:v>
                </c:pt>
                <c:pt idx="10337">
                  <c:v>70.224065999999993</c:v>
                </c:pt>
                <c:pt idx="10338">
                  <c:v>70.230327000000003</c:v>
                </c:pt>
                <c:pt idx="10339">
                  <c:v>70.236474999999999</c:v>
                </c:pt>
                <c:pt idx="10340">
                  <c:v>70.242721000000003</c:v>
                </c:pt>
                <c:pt idx="10341">
                  <c:v>70.248870999999994</c:v>
                </c:pt>
                <c:pt idx="10342">
                  <c:v>70.255077</c:v>
                </c:pt>
                <c:pt idx="10343">
                  <c:v>70.261127000000002</c:v>
                </c:pt>
                <c:pt idx="10344">
                  <c:v>70.267257999999998</c:v>
                </c:pt>
                <c:pt idx="10345">
                  <c:v>70.273323000000005</c:v>
                </c:pt>
                <c:pt idx="10346">
                  <c:v>70.279186999999993</c:v>
                </c:pt>
                <c:pt idx="10347">
                  <c:v>70.285078999999996</c:v>
                </c:pt>
                <c:pt idx="10348">
                  <c:v>70.290919000000002</c:v>
                </c:pt>
                <c:pt idx="10349">
                  <c:v>70.296711999999999</c:v>
                </c:pt>
                <c:pt idx="10350">
                  <c:v>70.302508000000003</c:v>
                </c:pt>
                <c:pt idx="10351">
                  <c:v>70.308183</c:v>
                </c:pt>
                <c:pt idx="10352">
                  <c:v>70.313879</c:v>
                </c:pt>
                <c:pt idx="10353">
                  <c:v>70.319457999999997</c:v>
                </c:pt>
                <c:pt idx="10354">
                  <c:v>70.325108</c:v>
                </c:pt>
                <c:pt idx="10355">
                  <c:v>70.330725000000001</c:v>
                </c:pt>
                <c:pt idx="10356">
                  <c:v>70.336241999999999</c:v>
                </c:pt>
                <c:pt idx="10357">
                  <c:v>70.341783000000007</c:v>
                </c:pt>
                <c:pt idx="10358">
                  <c:v>70.347866999999994</c:v>
                </c:pt>
                <c:pt idx="10359">
                  <c:v>70.353399999999993</c:v>
                </c:pt>
                <c:pt idx="10360">
                  <c:v>70.358877000000007</c:v>
                </c:pt>
                <c:pt idx="10361">
                  <c:v>70.364345999999998</c:v>
                </c:pt>
                <c:pt idx="10362">
                  <c:v>70.369842000000006</c:v>
                </c:pt>
                <c:pt idx="10363">
                  <c:v>70.375259999999997</c:v>
                </c:pt>
                <c:pt idx="10364">
                  <c:v>70.380726999999993</c:v>
                </c:pt>
                <c:pt idx="10365">
                  <c:v>70.386121000000003</c:v>
                </c:pt>
                <c:pt idx="10366">
                  <c:v>70.39161</c:v>
                </c:pt>
                <c:pt idx="10367">
                  <c:v>70.397070999999997</c:v>
                </c:pt>
                <c:pt idx="10368">
                  <c:v>70.402523000000002</c:v>
                </c:pt>
                <c:pt idx="10369">
                  <c:v>70.408045999999999</c:v>
                </c:pt>
                <c:pt idx="10370">
                  <c:v>70.413613999999995</c:v>
                </c:pt>
                <c:pt idx="10371">
                  <c:v>70.419118999999995</c:v>
                </c:pt>
                <c:pt idx="10372">
                  <c:v>70.424664000000007</c:v>
                </c:pt>
                <c:pt idx="10373">
                  <c:v>70.430750000000003</c:v>
                </c:pt>
                <c:pt idx="10374">
                  <c:v>70.436362000000003</c:v>
                </c:pt>
                <c:pt idx="10375">
                  <c:v>70.442046000000005</c:v>
                </c:pt>
                <c:pt idx="10376">
                  <c:v>70.447774999999993</c:v>
                </c:pt>
                <c:pt idx="10377">
                  <c:v>70.453541999999999</c:v>
                </c:pt>
                <c:pt idx="10378">
                  <c:v>70.459365000000005</c:v>
                </c:pt>
                <c:pt idx="10379">
                  <c:v>70.465181000000001</c:v>
                </c:pt>
                <c:pt idx="10380">
                  <c:v>70.471036999999995</c:v>
                </c:pt>
                <c:pt idx="10381">
                  <c:v>70.477017000000004</c:v>
                </c:pt>
                <c:pt idx="10382">
                  <c:v>70.482996</c:v>
                </c:pt>
                <c:pt idx="10383">
                  <c:v>70.488933000000003</c:v>
                </c:pt>
                <c:pt idx="10384">
                  <c:v>70.494960000000006</c:v>
                </c:pt>
                <c:pt idx="10385">
                  <c:v>70.501026999999993</c:v>
                </c:pt>
                <c:pt idx="10386">
                  <c:v>70.507185000000007</c:v>
                </c:pt>
                <c:pt idx="10387">
                  <c:v>70.514115000000004</c:v>
                </c:pt>
                <c:pt idx="10388">
                  <c:v>70.520197999999993</c:v>
                </c:pt>
                <c:pt idx="10389">
                  <c:v>70.526287999999994</c:v>
                </c:pt>
                <c:pt idx="10390">
                  <c:v>70.532381000000001</c:v>
                </c:pt>
                <c:pt idx="10391">
                  <c:v>70.538630999999995</c:v>
                </c:pt>
                <c:pt idx="10392">
                  <c:v>70.544714999999997</c:v>
                </c:pt>
                <c:pt idx="10393">
                  <c:v>70.550808000000004</c:v>
                </c:pt>
                <c:pt idx="10394">
                  <c:v>70.556961999999999</c:v>
                </c:pt>
                <c:pt idx="10395">
                  <c:v>70.563249999999996</c:v>
                </c:pt>
                <c:pt idx="10396">
                  <c:v>70.569282999999999</c:v>
                </c:pt>
                <c:pt idx="10397">
                  <c:v>70.575445999999999</c:v>
                </c:pt>
                <c:pt idx="10398">
                  <c:v>70.581507999999999</c:v>
                </c:pt>
                <c:pt idx="10399">
                  <c:v>70.587646000000007</c:v>
                </c:pt>
                <c:pt idx="10400">
                  <c:v>70.593642000000003</c:v>
                </c:pt>
                <c:pt idx="10401">
                  <c:v>70.600353999999996</c:v>
                </c:pt>
                <c:pt idx="10402">
                  <c:v>70.606326999999993</c:v>
                </c:pt>
                <c:pt idx="10403">
                  <c:v>70.612188000000003</c:v>
                </c:pt>
                <c:pt idx="10404">
                  <c:v>70.618003999999999</c:v>
                </c:pt>
                <c:pt idx="10405">
                  <c:v>70.623874999999998</c:v>
                </c:pt>
                <c:pt idx="10406">
                  <c:v>70.629698000000005</c:v>
                </c:pt>
                <c:pt idx="10407">
                  <c:v>70.635407999999998</c:v>
                </c:pt>
                <c:pt idx="10408">
                  <c:v>70.641058000000001</c:v>
                </c:pt>
                <c:pt idx="10409">
                  <c:v>70.646679000000006</c:v>
                </c:pt>
                <c:pt idx="10410">
                  <c:v>70.652269000000004</c:v>
                </c:pt>
                <c:pt idx="10411">
                  <c:v>70.657730999999998</c:v>
                </c:pt>
                <c:pt idx="10412">
                  <c:v>70.663148000000007</c:v>
                </c:pt>
                <c:pt idx="10413">
                  <c:v>70.668535000000006</c:v>
                </c:pt>
                <c:pt idx="10414">
                  <c:v>70.673940000000002</c:v>
                </c:pt>
                <c:pt idx="10415">
                  <c:v>70.679266999999996</c:v>
                </c:pt>
                <c:pt idx="10416">
                  <c:v>70.684641999999997</c:v>
                </c:pt>
                <c:pt idx="10417">
                  <c:v>70.690010000000001</c:v>
                </c:pt>
                <c:pt idx="10418">
                  <c:v>70.695341999999997</c:v>
                </c:pt>
                <c:pt idx="10419">
                  <c:v>70.700705999999997</c:v>
                </c:pt>
                <c:pt idx="10420">
                  <c:v>70.706073000000004</c:v>
                </c:pt>
                <c:pt idx="10421">
                  <c:v>70.711405999999997</c:v>
                </c:pt>
                <c:pt idx="10422">
                  <c:v>70.716763</c:v>
                </c:pt>
                <c:pt idx="10423">
                  <c:v>70.722092000000004</c:v>
                </c:pt>
                <c:pt idx="10424">
                  <c:v>70.727483000000007</c:v>
                </c:pt>
                <c:pt idx="10425">
                  <c:v>70.732915000000006</c:v>
                </c:pt>
                <c:pt idx="10426">
                  <c:v>70.738354000000001</c:v>
                </c:pt>
                <c:pt idx="10427">
                  <c:v>70.743769</c:v>
                </c:pt>
                <c:pt idx="10428">
                  <c:v>70.749233000000004</c:v>
                </c:pt>
                <c:pt idx="10429">
                  <c:v>70.754768999999996</c:v>
                </c:pt>
                <c:pt idx="10430">
                  <c:v>70.760853999999995</c:v>
                </c:pt>
                <c:pt idx="10431">
                  <c:v>70.766413</c:v>
                </c:pt>
                <c:pt idx="10432">
                  <c:v>70.772149999999996</c:v>
                </c:pt>
                <c:pt idx="10433">
                  <c:v>70.777827000000002</c:v>
                </c:pt>
                <c:pt idx="10434">
                  <c:v>70.783462999999998</c:v>
                </c:pt>
                <c:pt idx="10435">
                  <c:v>70.789270999999999</c:v>
                </c:pt>
                <c:pt idx="10436">
                  <c:v>70.795038000000005</c:v>
                </c:pt>
                <c:pt idx="10437">
                  <c:v>70.800820999999999</c:v>
                </c:pt>
                <c:pt idx="10438">
                  <c:v>70.806644000000006</c:v>
                </c:pt>
                <c:pt idx="10439">
                  <c:v>70.812545999999998</c:v>
                </c:pt>
                <c:pt idx="10440">
                  <c:v>70.818404000000001</c:v>
                </c:pt>
                <c:pt idx="10441">
                  <c:v>70.824346000000006</c:v>
                </c:pt>
                <c:pt idx="10442">
                  <c:v>70.830378999999994</c:v>
                </c:pt>
                <c:pt idx="10443">
                  <c:v>70.836383999999995</c:v>
                </c:pt>
                <c:pt idx="10444">
                  <c:v>70.842354</c:v>
                </c:pt>
                <c:pt idx="10445">
                  <c:v>70.849035999999998</c:v>
                </c:pt>
                <c:pt idx="10446">
                  <c:v>70.855024999999998</c:v>
                </c:pt>
                <c:pt idx="10447">
                  <c:v>70.860988000000006</c:v>
                </c:pt>
                <c:pt idx="10448">
                  <c:v>70.867148</c:v>
                </c:pt>
                <c:pt idx="10449">
                  <c:v>70.873210999999998</c:v>
                </c:pt>
                <c:pt idx="10450">
                  <c:v>70.879172999999994</c:v>
                </c:pt>
                <c:pt idx="10451">
                  <c:v>70.885222999999996</c:v>
                </c:pt>
                <c:pt idx="10452">
                  <c:v>70.891219000000007</c:v>
                </c:pt>
                <c:pt idx="10453">
                  <c:v>70.897291999999993</c:v>
                </c:pt>
                <c:pt idx="10454">
                  <c:v>70.903315000000006</c:v>
                </c:pt>
                <c:pt idx="10455">
                  <c:v>70.909358999999995</c:v>
                </c:pt>
                <c:pt idx="10456">
                  <c:v>70.915411000000006</c:v>
                </c:pt>
                <c:pt idx="10457">
                  <c:v>70.921411000000006</c:v>
                </c:pt>
                <c:pt idx="10458">
                  <c:v>70.927466999999993</c:v>
                </c:pt>
                <c:pt idx="10459">
                  <c:v>70.933549999999997</c:v>
                </c:pt>
                <c:pt idx="10460">
                  <c:v>70.939575000000005</c:v>
                </c:pt>
                <c:pt idx="10461">
                  <c:v>70.945764999999994</c:v>
                </c:pt>
                <c:pt idx="10462">
                  <c:v>70.951942000000003</c:v>
                </c:pt>
                <c:pt idx="10463">
                  <c:v>70.958088000000004</c:v>
                </c:pt>
                <c:pt idx="10464">
                  <c:v>70.964223000000004</c:v>
                </c:pt>
                <c:pt idx="10465">
                  <c:v>70.970395999999994</c:v>
                </c:pt>
                <c:pt idx="10466">
                  <c:v>70.976508999999993</c:v>
                </c:pt>
                <c:pt idx="10467">
                  <c:v>70.982640000000004</c:v>
                </c:pt>
                <c:pt idx="10468">
                  <c:v>70.988788</c:v>
                </c:pt>
                <c:pt idx="10469">
                  <c:v>70.994911000000002</c:v>
                </c:pt>
                <c:pt idx="10470">
                  <c:v>71.001056000000005</c:v>
                </c:pt>
                <c:pt idx="10471">
                  <c:v>71.007216999999997</c:v>
                </c:pt>
                <c:pt idx="10472">
                  <c:v>71.014195999999998</c:v>
                </c:pt>
                <c:pt idx="10473">
                  <c:v>71.020279000000002</c:v>
                </c:pt>
                <c:pt idx="10474">
                  <c:v>71.026509000000004</c:v>
                </c:pt>
                <c:pt idx="10475">
                  <c:v>71.032555000000002</c:v>
                </c:pt>
                <c:pt idx="10476">
                  <c:v>71.038670999999994</c:v>
                </c:pt>
                <c:pt idx="10477">
                  <c:v>71.044856999999993</c:v>
                </c:pt>
                <c:pt idx="10478">
                  <c:v>71.050962999999996</c:v>
                </c:pt>
                <c:pt idx="10479">
                  <c:v>71.057149999999993</c:v>
                </c:pt>
                <c:pt idx="10480">
                  <c:v>71.063275000000004</c:v>
                </c:pt>
                <c:pt idx="10481">
                  <c:v>71.069408999999993</c:v>
                </c:pt>
                <c:pt idx="10482">
                  <c:v>71.075609</c:v>
                </c:pt>
                <c:pt idx="10483">
                  <c:v>71.081911000000005</c:v>
                </c:pt>
                <c:pt idx="10484">
                  <c:v>71.088122999999996</c:v>
                </c:pt>
                <c:pt idx="10485">
                  <c:v>71.094999999999999</c:v>
                </c:pt>
                <c:pt idx="10486">
                  <c:v>71.101153999999994</c:v>
                </c:pt>
                <c:pt idx="10487">
                  <c:v>71.107369000000006</c:v>
                </c:pt>
                <c:pt idx="10488">
                  <c:v>71.113556000000003</c:v>
                </c:pt>
                <c:pt idx="10489">
                  <c:v>71.119772999999995</c:v>
                </c:pt>
                <c:pt idx="10490">
                  <c:v>71.126029000000003</c:v>
                </c:pt>
                <c:pt idx="10491">
                  <c:v>71.132219000000006</c:v>
                </c:pt>
                <c:pt idx="10492">
                  <c:v>71.138414999999995</c:v>
                </c:pt>
                <c:pt idx="10493">
                  <c:v>71.144563000000005</c:v>
                </c:pt>
                <c:pt idx="10494">
                  <c:v>71.150689999999997</c:v>
                </c:pt>
                <c:pt idx="10495">
                  <c:v>71.156827000000007</c:v>
                </c:pt>
                <c:pt idx="10496">
                  <c:v>71.162987999999999</c:v>
                </c:pt>
                <c:pt idx="10497">
                  <c:v>71.169138000000004</c:v>
                </c:pt>
                <c:pt idx="10498">
                  <c:v>71.175329000000005</c:v>
                </c:pt>
                <c:pt idx="10499">
                  <c:v>71.181533999999999</c:v>
                </c:pt>
                <c:pt idx="10500">
                  <c:v>71.187726999999995</c:v>
                </c:pt>
                <c:pt idx="10501">
                  <c:v>71.193895999999995</c:v>
                </c:pt>
                <c:pt idx="10502">
                  <c:v>71.200040000000001</c:v>
                </c:pt>
                <c:pt idx="10503">
                  <c:v>71.206164999999999</c:v>
                </c:pt>
                <c:pt idx="10504">
                  <c:v>71.212312999999995</c:v>
                </c:pt>
                <c:pt idx="10505">
                  <c:v>71.218429999999998</c:v>
                </c:pt>
                <c:pt idx="10506">
                  <c:v>71.224463</c:v>
                </c:pt>
                <c:pt idx="10507">
                  <c:v>71.230487999999994</c:v>
                </c:pt>
                <c:pt idx="10508">
                  <c:v>71.236452</c:v>
                </c:pt>
                <c:pt idx="10509">
                  <c:v>71.242435999999998</c:v>
                </c:pt>
                <c:pt idx="10510">
                  <c:v>71.248373000000001</c:v>
                </c:pt>
                <c:pt idx="10511">
                  <c:v>71.254248000000004</c:v>
                </c:pt>
                <c:pt idx="10512">
                  <c:v>71.260149999999996</c:v>
                </c:pt>
                <c:pt idx="10513">
                  <c:v>71.266659000000004</c:v>
                </c:pt>
                <c:pt idx="10514">
                  <c:v>71.272519000000003</c:v>
                </c:pt>
                <c:pt idx="10515">
                  <c:v>71.278334000000001</c:v>
                </c:pt>
                <c:pt idx="10516">
                  <c:v>71.284052000000003</c:v>
                </c:pt>
                <c:pt idx="10517">
                  <c:v>71.289675000000003</c:v>
                </c:pt>
                <c:pt idx="10518">
                  <c:v>71.295260999999996</c:v>
                </c:pt>
                <c:pt idx="10519">
                  <c:v>71.300880000000006</c:v>
                </c:pt>
                <c:pt idx="10520">
                  <c:v>71.306492000000006</c:v>
                </c:pt>
                <c:pt idx="10521">
                  <c:v>71.312112999999997</c:v>
                </c:pt>
                <c:pt idx="10522">
                  <c:v>71.317718999999997</c:v>
                </c:pt>
                <c:pt idx="10523">
                  <c:v>71.323419000000001</c:v>
                </c:pt>
                <c:pt idx="10524">
                  <c:v>71.329026999999996</c:v>
                </c:pt>
                <c:pt idx="10525">
                  <c:v>71.334721000000002</c:v>
                </c:pt>
                <c:pt idx="10526">
                  <c:v>71.340444000000005</c:v>
                </c:pt>
                <c:pt idx="10527">
                  <c:v>71.346778</c:v>
                </c:pt>
                <c:pt idx="10528">
                  <c:v>71.352504999999994</c:v>
                </c:pt>
                <c:pt idx="10529">
                  <c:v>71.358233999999996</c:v>
                </c:pt>
                <c:pt idx="10530">
                  <c:v>71.364028000000005</c:v>
                </c:pt>
                <c:pt idx="10531">
                  <c:v>71.369915000000006</c:v>
                </c:pt>
                <c:pt idx="10532">
                  <c:v>71.375743999999997</c:v>
                </c:pt>
                <c:pt idx="10533">
                  <c:v>71.381680000000003</c:v>
                </c:pt>
                <c:pt idx="10534">
                  <c:v>71.387628000000007</c:v>
                </c:pt>
                <c:pt idx="10535">
                  <c:v>71.393716999999995</c:v>
                </c:pt>
                <c:pt idx="10536">
                  <c:v>71.399719000000005</c:v>
                </c:pt>
                <c:pt idx="10537">
                  <c:v>71.405753000000004</c:v>
                </c:pt>
                <c:pt idx="10538">
                  <c:v>71.41189</c:v>
                </c:pt>
                <c:pt idx="10539">
                  <c:v>71.417914999999994</c:v>
                </c:pt>
                <c:pt idx="10540">
                  <c:v>71.424156999999994</c:v>
                </c:pt>
                <c:pt idx="10541">
                  <c:v>71.431138000000004</c:v>
                </c:pt>
                <c:pt idx="10542">
                  <c:v>71.437284000000005</c:v>
                </c:pt>
                <c:pt idx="10543">
                  <c:v>71.443415000000002</c:v>
                </c:pt>
                <c:pt idx="10544">
                  <c:v>71.449590000000001</c:v>
                </c:pt>
                <c:pt idx="10545">
                  <c:v>71.455783999999994</c:v>
                </c:pt>
                <c:pt idx="10546">
                  <c:v>71.461974999999995</c:v>
                </c:pt>
                <c:pt idx="10547">
                  <c:v>71.468157000000005</c:v>
                </c:pt>
                <c:pt idx="10548">
                  <c:v>71.47439</c:v>
                </c:pt>
                <c:pt idx="10549">
                  <c:v>71.480625000000003</c:v>
                </c:pt>
                <c:pt idx="10550">
                  <c:v>71.486874999999998</c:v>
                </c:pt>
                <c:pt idx="10551">
                  <c:v>71.493122999999997</c:v>
                </c:pt>
                <c:pt idx="10552">
                  <c:v>71.499291999999997</c:v>
                </c:pt>
                <c:pt idx="10553">
                  <c:v>71.505486000000005</c:v>
                </c:pt>
                <c:pt idx="10554">
                  <c:v>71.511661000000004</c:v>
                </c:pt>
                <c:pt idx="10555">
                  <c:v>71.517790000000005</c:v>
                </c:pt>
                <c:pt idx="10556">
                  <c:v>71.523933999999997</c:v>
                </c:pt>
                <c:pt idx="10557">
                  <c:v>71.530137999999994</c:v>
                </c:pt>
                <c:pt idx="10558">
                  <c:v>71.536348000000004</c:v>
                </c:pt>
                <c:pt idx="10559">
                  <c:v>71.542537999999993</c:v>
                </c:pt>
                <c:pt idx="10560">
                  <c:v>71.548653000000002</c:v>
                </c:pt>
                <c:pt idx="10561">
                  <c:v>71.554862999999997</c:v>
                </c:pt>
                <c:pt idx="10562">
                  <c:v>71.560917000000003</c:v>
                </c:pt>
                <c:pt idx="10563">
                  <c:v>71.567007000000004</c:v>
                </c:pt>
                <c:pt idx="10564">
                  <c:v>71.573142000000004</c:v>
                </c:pt>
                <c:pt idx="10565">
                  <c:v>71.579235999999995</c:v>
                </c:pt>
                <c:pt idx="10566">
                  <c:v>71.585305000000005</c:v>
                </c:pt>
                <c:pt idx="10567">
                  <c:v>71.591308999999995</c:v>
                </c:pt>
                <c:pt idx="10568">
                  <c:v>71.597869000000003</c:v>
                </c:pt>
                <c:pt idx="10569">
                  <c:v>71.603711000000004</c:v>
                </c:pt>
                <c:pt idx="10570">
                  <c:v>71.609500999999995</c:v>
                </c:pt>
                <c:pt idx="10571">
                  <c:v>71.615271000000007</c:v>
                </c:pt>
                <c:pt idx="10572">
                  <c:v>71.621009000000001</c:v>
                </c:pt>
                <c:pt idx="10573">
                  <c:v>71.626622999999995</c:v>
                </c:pt>
                <c:pt idx="10574">
                  <c:v>71.632289999999998</c:v>
                </c:pt>
                <c:pt idx="10575">
                  <c:v>71.637818999999993</c:v>
                </c:pt>
                <c:pt idx="10576">
                  <c:v>71.643476000000007</c:v>
                </c:pt>
                <c:pt idx="10577">
                  <c:v>71.649002999999993</c:v>
                </c:pt>
                <c:pt idx="10578">
                  <c:v>71.654472999999996</c:v>
                </c:pt>
                <c:pt idx="10579">
                  <c:v>71.660003000000003</c:v>
                </c:pt>
                <c:pt idx="10580">
                  <c:v>71.665497999999999</c:v>
                </c:pt>
                <c:pt idx="10581">
                  <c:v>71.671017000000006</c:v>
                </c:pt>
                <c:pt idx="10582">
                  <c:v>71.676537999999994</c:v>
                </c:pt>
                <c:pt idx="10583">
                  <c:v>71.682074999999998</c:v>
                </c:pt>
                <c:pt idx="10584">
                  <c:v>71.687624999999997</c:v>
                </c:pt>
                <c:pt idx="10585">
                  <c:v>71.693152999999995</c:v>
                </c:pt>
                <c:pt idx="10586">
                  <c:v>71.698659000000006</c:v>
                </c:pt>
                <c:pt idx="10587">
                  <c:v>71.704250999999999</c:v>
                </c:pt>
                <c:pt idx="10588">
                  <c:v>71.709908999999996</c:v>
                </c:pt>
                <c:pt idx="10589">
                  <c:v>71.715540000000004</c:v>
                </c:pt>
                <c:pt idx="10590">
                  <c:v>71.721230000000006</c:v>
                </c:pt>
                <c:pt idx="10591">
                  <c:v>71.726938000000004</c:v>
                </c:pt>
                <c:pt idx="10592">
                  <c:v>71.732646000000003</c:v>
                </c:pt>
                <c:pt idx="10593">
                  <c:v>71.738479999999996</c:v>
                </c:pt>
                <c:pt idx="10594">
                  <c:v>71.744345999999993</c:v>
                </c:pt>
                <c:pt idx="10595">
                  <c:v>71.750190000000003</c:v>
                </c:pt>
                <c:pt idx="10596">
                  <c:v>71.756105000000005</c:v>
                </c:pt>
                <c:pt idx="10597">
                  <c:v>71.762108999999995</c:v>
                </c:pt>
                <c:pt idx="10598">
                  <c:v>71.768186</c:v>
                </c:pt>
                <c:pt idx="10599">
                  <c:v>71.774148999999994</c:v>
                </c:pt>
                <c:pt idx="10600">
                  <c:v>71.780134000000004</c:v>
                </c:pt>
                <c:pt idx="10601">
                  <c:v>71.786184000000006</c:v>
                </c:pt>
                <c:pt idx="10602">
                  <c:v>71.792332000000002</c:v>
                </c:pt>
                <c:pt idx="10603">
                  <c:v>71.798368999999994</c:v>
                </c:pt>
                <c:pt idx="10604">
                  <c:v>71.804379999999995</c:v>
                </c:pt>
                <c:pt idx="10605">
                  <c:v>71.810406999999998</c:v>
                </c:pt>
                <c:pt idx="10606">
                  <c:v>71.816473999999999</c:v>
                </c:pt>
                <c:pt idx="10607">
                  <c:v>71.822496999999998</c:v>
                </c:pt>
                <c:pt idx="10608">
                  <c:v>71.828557000000004</c:v>
                </c:pt>
                <c:pt idx="10609">
                  <c:v>71.834657000000007</c:v>
                </c:pt>
                <c:pt idx="10610">
                  <c:v>71.840659000000002</c:v>
                </c:pt>
                <c:pt idx="10611">
                  <c:v>71.846726000000004</c:v>
                </c:pt>
                <c:pt idx="10612">
                  <c:v>71.852778000000001</c:v>
                </c:pt>
                <c:pt idx="10613">
                  <c:v>71.858934000000005</c:v>
                </c:pt>
                <c:pt idx="10614">
                  <c:v>71.865037999999998</c:v>
                </c:pt>
                <c:pt idx="10615">
                  <c:v>71.871212999999997</c:v>
                </c:pt>
                <c:pt idx="10616">
                  <c:v>71.877424000000005</c:v>
                </c:pt>
                <c:pt idx="10617">
                  <c:v>71.883499</c:v>
                </c:pt>
                <c:pt idx="10618">
                  <c:v>71.889672000000004</c:v>
                </c:pt>
                <c:pt idx="10619">
                  <c:v>71.895784000000006</c:v>
                </c:pt>
                <c:pt idx="10620">
                  <c:v>71.901962999999995</c:v>
                </c:pt>
                <c:pt idx="10621">
                  <c:v>71.908072000000004</c:v>
                </c:pt>
                <c:pt idx="10622">
                  <c:v>71.914319000000006</c:v>
                </c:pt>
                <c:pt idx="10623">
                  <c:v>71.920458999999994</c:v>
                </c:pt>
                <c:pt idx="10624">
                  <c:v>71.926561000000007</c:v>
                </c:pt>
                <c:pt idx="10625">
                  <c:v>71.932849000000004</c:v>
                </c:pt>
                <c:pt idx="10626">
                  <c:v>71.939053000000001</c:v>
                </c:pt>
                <c:pt idx="10627">
                  <c:v>71.945149000000001</c:v>
                </c:pt>
                <c:pt idx="10628">
                  <c:v>71.951308999999995</c:v>
                </c:pt>
                <c:pt idx="10629">
                  <c:v>71.957509000000002</c:v>
                </c:pt>
                <c:pt idx="10630">
                  <c:v>71.963717000000003</c:v>
                </c:pt>
                <c:pt idx="10631">
                  <c:v>71.969893999999996</c:v>
                </c:pt>
                <c:pt idx="10632">
                  <c:v>71.976085999999995</c:v>
                </c:pt>
                <c:pt idx="10633">
                  <c:v>71.982196999999999</c:v>
                </c:pt>
                <c:pt idx="10634">
                  <c:v>71.988450999999998</c:v>
                </c:pt>
                <c:pt idx="10635">
                  <c:v>71.994641999999999</c:v>
                </c:pt>
                <c:pt idx="10636">
                  <c:v>72.000806999999995</c:v>
                </c:pt>
                <c:pt idx="10637">
                  <c:v>72.006984000000003</c:v>
                </c:pt>
                <c:pt idx="10638">
                  <c:v>72.014026000000001</c:v>
                </c:pt>
                <c:pt idx="10639">
                  <c:v>72.020202999999995</c:v>
                </c:pt>
                <c:pt idx="10640">
                  <c:v>72.026304999999994</c:v>
                </c:pt>
                <c:pt idx="10641">
                  <c:v>72.032427999999996</c:v>
                </c:pt>
                <c:pt idx="10642">
                  <c:v>72.038576000000006</c:v>
                </c:pt>
                <c:pt idx="10643">
                  <c:v>72.044760999999994</c:v>
                </c:pt>
                <c:pt idx="10644">
                  <c:v>72.050965000000005</c:v>
                </c:pt>
                <c:pt idx="10645">
                  <c:v>72.057141999999999</c:v>
                </c:pt>
                <c:pt idx="10646">
                  <c:v>72.063385999999994</c:v>
                </c:pt>
                <c:pt idx="10647">
                  <c:v>72.069609</c:v>
                </c:pt>
                <c:pt idx="10648">
                  <c:v>72.075944000000007</c:v>
                </c:pt>
                <c:pt idx="10649">
                  <c:v>72.082066999999995</c:v>
                </c:pt>
                <c:pt idx="10650">
                  <c:v>72.088317000000004</c:v>
                </c:pt>
                <c:pt idx="10651">
                  <c:v>72.094549000000001</c:v>
                </c:pt>
                <c:pt idx="10652">
                  <c:v>72.100738000000007</c:v>
                </c:pt>
                <c:pt idx="10653">
                  <c:v>72.107069999999993</c:v>
                </c:pt>
                <c:pt idx="10654">
                  <c:v>72.113336000000004</c:v>
                </c:pt>
                <c:pt idx="10655">
                  <c:v>72.119611000000006</c:v>
                </c:pt>
                <c:pt idx="10656">
                  <c:v>72.125829999999993</c:v>
                </c:pt>
                <c:pt idx="10657">
                  <c:v>72.132183999999995</c:v>
                </c:pt>
                <c:pt idx="10658">
                  <c:v>72.138422000000006</c:v>
                </c:pt>
                <c:pt idx="10659">
                  <c:v>72.144551000000007</c:v>
                </c:pt>
                <c:pt idx="10660">
                  <c:v>72.150811000000004</c:v>
                </c:pt>
                <c:pt idx="10661">
                  <c:v>72.157065000000003</c:v>
                </c:pt>
                <c:pt idx="10662">
                  <c:v>72.163321999999994</c:v>
                </c:pt>
                <c:pt idx="10663">
                  <c:v>72.169646999999998</c:v>
                </c:pt>
                <c:pt idx="10664">
                  <c:v>72.175949000000003</c:v>
                </c:pt>
                <c:pt idx="10665">
                  <c:v>72.183098999999999</c:v>
                </c:pt>
                <c:pt idx="10666">
                  <c:v>72.18947</c:v>
                </c:pt>
                <c:pt idx="10667">
                  <c:v>72.195837999999995</c:v>
                </c:pt>
                <c:pt idx="10668">
                  <c:v>72.202175999999994</c:v>
                </c:pt>
                <c:pt idx="10669">
                  <c:v>72.208608999999996</c:v>
                </c:pt>
                <c:pt idx="10670">
                  <c:v>72.214958999999993</c:v>
                </c:pt>
                <c:pt idx="10671">
                  <c:v>72.221221999999997</c:v>
                </c:pt>
                <c:pt idx="10672">
                  <c:v>72.227458999999996</c:v>
                </c:pt>
                <c:pt idx="10673">
                  <c:v>72.233851000000001</c:v>
                </c:pt>
                <c:pt idx="10674">
                  <c:v>72.240182000000004</c:v>
                </c:pt>
                <c:pt idx="10675">
                  <c:v>72.246559000000005</c:v>
                </c:pt>
                <c:pt idx="10676">
                  <c:v>72.252803</c:v>
                </c:pt>
                <c:pt idx="10677">
                  <c:v>72.259069999999994</c:v>
                </c:pt>
                <c:pt idx="10678">
                  <c:v>72.265420000000006</c:v>
                </c:pt>
                <c:pt idx="10679">
                  <c:v>72.271812999999995</c:v>
                </c:pt>
                <c:pt idx="10680">
                  <c:v>72.278163000000006</c:v>
                </c:pt>
                <c:pt idx="10681">
                  <c:v>72.284458999999998</c:v>
                </c:pt>
                <c:pt idx="10682">
                  <c:v>72.290819999999997</c:v>
                </c:pt>
                <c:pt idx="10683">
                  <c:v>72.297208999999995</c:v>
                </c:pt>
                <c:pt idx="10684">
                  <c:v>72.303623999999999</c:v>
                </c:pt>
                <c:pt idx="10685">
                  <c:v>72.310001</c:v>
                </c:pt>
                <c:pt idx="10686">
                  <c:v>72.316367999999997</c:v>
                </c:pt>
                <c:pt idx="10687">
                  <c:v>72.322704999999999</c:v>
                </c:pt>
                <c:pt idx="10688">
                  <c:v>72.329076000000001</c:v>
                </c:pt>
                <c:pt idx="10689">
                  <c:v>72.335408999999999</c:v>
                </c:pt>
                <c:pt idx="10690">
                  <c:v>72.34178</c:v>
                </c:pt>
                <c:pt idx="10691">
                  <c:v>72.348128000000003</c:v>
                </c:pt>
                <c:pt idx="10692">
                  <c:v>72.354515000000006</c:v>
                </c:pt>
                <c:pt idx="10693">
                  <c:v>72.360806999999994</c:v>
                </c:pt>
                <c:pt idx="10694">
                  <c:v>72.367125999999999</c:v>
                </c:pt>
                <c:pt idx="10695">
                  <c:v>72.373518000000004</c:v>
                </c:pt>
                <c:pt idx="10696">
                  <c:v>72.379845000000003</c:v>
                </c:pt>
                <c:pt idx="10697">
                  <c:v>72.386179999999996</c:v>
                </c:pt>
                <c:pt idx="10698">
                  <c:v>72.392503000000005</c:v>
                </c:pt>
                <c:pt idx="10699">
                  <c:v>72.398859000000002</c:v>
                </c:pt>
                <c:pt idx="10700">
                  <c:v>72.405184000000006</c:v>
                </c:pt>
                <c:pt idx="10701">
                  <c:v>72.411516000000006</c:v>
                </c:pt>
                <c:pt idx="10702">
                  <c:v>72.417756999999995</c:v>
                </c:pt>
                <c:pt idx="10703">
                  <c:v>72.423992999999996</c:v>
                </c:pt>
                <c:pt idx="10704">
                  <c:v>72.430868000000004</c:v>
                </c:pt>
                <c:pt idx="10705">
                  <c:v>72.437085999999994</c:v>
                </c:pt>
                <c:pt idx="10706">
                  <c:v>72.443307000000004</c:v>
                </c:pt>
                <c:pt idx="10707">
                  <c:v>72.449426000000003</c:v>
                </c:pt>
                <c:pt idx="10708">
                  <c:v>72.455465000000004</c:v>
                </c:pt>
                <c:pt idx="10709">
                  <c:v>72.461532000000005</c:v>
                </c:pt>
                <c:pt idx="10710">
                  <c:v>72.467661000000007</c:v>
                </c:pt>
                <c:pt idx="10711">
                  <c:v>72.473611000000005</c:v>
                </c:pt>
                <c:pt idx="10712">
                  <c:v>72.479496999999995</c:v>
                </c:pt>
                <c:pt idx="10713">
                  <c:v>72.485394999999997</c:v>
                </c:pt>
                <c:pt idx="10714">
                  <c:v>72.491260999999994</c:v>
                </c:pt>
                <c:pt idx="10715">
                  <c:v>72.497163999999998</c:v>
                </c:pt>
                <c:pt idx="10716">
                  <c:v>72.502967999999996</c:v>
                </c:pt>
                <c:pt idx="10717">
                  <c:v>72.508728000000005</c:v>
                </c:pt>
                <c:pt idx="10718">
                  <c:v>72.514471999999998</c:v>
                </c:pt>
                <c:pt idx="10719">
                  <c:v>72.520156999999998</c:v>
                </c:pt>
                <c:pt idx="10720">
                  <c:v>72.525919999999999</c:v>
                </c:pt>
                <c:pt idx="10721">
                  <c:v>72.531604999999999</c:v>
                </c:pt>
                <c:pt idx="10722">
                  <c:v>72.537285999999995</c:v>
                </c:pt>
                <c:pt idx="10723">
                  <c:v>72.542942999999994</c:v>
                </c:pt>
                <c:pt idx="10724">
                  <c:v>72.548603</c:v>
                </c:pt>
                <c:pt idx="10725">
                  <c:v>72.554359000000005</c:v>
                </c:pt>
                <c:pt idx="10726">
                  <c:v>72.560119999999998</c:v>
                </c:pt>
                <c:pt idx="10727">
                  <c:v>72.565966000000003</c:v>
                </c:pt>
                <c:pt idx="10728">
                  <c:v>72.571832000000001</c:v>
                </c:pt>
                <c:pt idx="10729">
                  <c:v>72.577777999999995</c:v>
                </c:pt>
                <c:pt idx="10730">
                  <c:v>72.583651000000003</c:v>
                </c:pt>
                <c:pt idx="10731">
                  <c:v>72.589529999999996</c:v>
                </c:pt>
                <c:pt idx="10732">
                  <c:v>72.596349000000004</c:v>
                </c:pt>
                <c:pt idx="10733">
                  <c:v>72.602408999999994</c:v>
                </c:pt>
                <c:pt idx="10734">
                  <c:v>72.608411000000004</c:v>
                </c:pt>
                <c:pt idx="10735">
                  <c:v>72.614452999999997</c:v>
                </c:pt>
                <c:pt idx="10736">
                  <c:v>72.620574000000005</c:v>
                </c:pt>
                <c:pt idx="10737">
                  <c:v>72.626659000000004</c:v>
                </c:pt>
                <c:pt idx="10738">
                  <c:v>72.632808999999995</c:v>
                </c:pt>
                <c:pt idx="10739">
                  <c:v>72.639000999999993</c:v>
                </c:pt>
                <c:pt idx="10740">
                  <c:v>72.645088999999999</c:v>
                </c:pt>
                <c:pt idx="10741">
                  <c:v>72.651286999999996</c:v>
                </c:pt>
                <c:pt idx="10742">
                  <c:v>72.657482000000002</c:v>
                </c:pt>
                <c:pt idx="10743">
                  <c:v>72.663669999999996</c:v>
                </c:pt>
                <c:pt idx="10744">
                  <c:v>72.669860999999997</c:v>
                </c:pt>
                <c:pt idx="10745">
                  <c:v>72.676045000000002</c:v>
                </c:pt>
                <c:pt idx="10746">
                  <c:v>72.682247000000004</c:v>
                </c:pt>
                <c:pt idx="10747">
                  <c:v>72.688524000000001</c:v>
                </c:pt>
                <c:pt idx="10748">
                  <c:v>72.694723999999994</c:v>
                </c:pt>
                <c:pt idx="10749">
                  <c:v>72.700856999999999</c:v>
                </c:pt>
                <c:pt idx="10750">
                  <c:v>72.707071999999997</c:v>
                </c:pt>
                <c:pt idx="10751">
                  <c:v>72.713262</c:v>
                </c:pt>
                <c:pt idx="10752">
                  <c:v>72.719504999999998</c:v>
                </c:pt>
                <c:pt idx="10753">
                  <c:v>72.725650999999999</c:v>
                </c:pt>
                <c:pt idx="10754">
                  <c:v>72.731871999999996</c:v>
                </c:pt>
                <c:pt idx="10755">
                  <c:v>72.738017999999997</c:v>
                </c:pt>
                <c:pt idx="10756">
                  <c:v>72.744056999999998</c:v>
                </c:pt>
                <c:pt idx="10757">
                  <c:v>72.750056999999998</c:v>
                </c:pt>
                <c:pt idx="10758">
                  <c:v>72.756011999999998</c:v>
                </c:pt>
                <c:pt idx="10759">
                  <c:v>72.761900999999995</c:v>
                </c:pt>
                <c:pt idx="10760">
                  <c:v>72.767708999999996</c:v>
                </c:pt>
                <c:pt idx="10761">
                  <c:v>72.773526000000004</c:v>
                </c:pt>
                <c:pt idx="10762">
                  <c:v>72.779334000000006</c:v>
                </c:pt>
                <c:pt idx="10763">
                  <c:v>72.785043000000002</c:v>
                </c:pt>
                <c:pt idx="10764">
                  <c:v>72.790745000000001</c:v>
                </c:pt>
                <c:pt idx="10765">
                  <c:v>72.796378000000004</c:v>
                </c:pt>
                <c:pt idx="10766">
                  <c:v>72.802010999999993</c:v>
                </c:pt>
                <c:pt idx="10767">
                  <c:v>72.807670000000002</c:v>
                </c:pt>
                <c:pt idx="10768">
                  <c:v>72.813300999999996</c:v>
                </c:pt>
                <c:pt idx="10769">
                  <c:v>72.818929999999995</c:v>
                </c:pt>
                <c:pt idx="10770">
                  <c:v>72.824490999999995</c:v>
                </c:pt>
                <c:pt idx="10771">
                  <c:v>72.830066000000002</c:v>
                </c:pt>
                <c:pt idx="10772">
                  <c:v>72.835643000000005</c:v>
                </c:pt>
                <c:pt idx="10773">
                  <c:v>72.841240999999997</c:v>
                </c:pt>
                <c:pt idx="10774">
                  <c:v>72.846787000000006</c:v>
                </c:pt>
                <c:pt idx="10775">
                  <c:v>72.852416000000005</c:v>
                </c:pt>
                <c:pt idx="10776">
                  <c:v>72.857990999999998</c:v>
                </c:pt>
                <c:pt idx="10777">
                  <c:v>72.863671999999994</c:v>
                </c:pt>
                <c:pt idx="10778">
                  <c:v>72.869341000000006</c:v>
                </c:pt>
                <c:pt idx="10779">
                  <c:v>72.875017999999997</c:v>
                </c:pt>
                <c:pt idx="10780">
                  <c:v>72.880752999999999</c:v>
                </c:pt>
                <c:pt idx="10781">
                  <c:v>72.886564000000007</c:v>
                </c:pt>
                <c:pt idx="10782">
                  <c:v>72.892391000000003</c:v>
                </c:pt>
                <c:pt idx="10783">
                  <c:v>72.898195000000001</c:v>
                </c:pt>
                <c:pt idx="10784">
                  <c:v>72.904041000000007</c:v>
                </c:pt>
                <c:pt idx="10785">
                  <c:v>72.909907000000004</c:v>
                </c:pt>
                <c:pt idx="10786">
                  <c:v>72.916014000000004</c:v>
                </c:pt>
                <c:pt idx="10787">
                  <c:v>72.921965999999998</c:v>
                </c:pt>
                <c:pt idx="10788">
                  <c:v>72.927869999999999</c:v>
                </c:pt>
                <c:pt idx="10789">
                  <c:v>72.933835000000002</c:v>
                </c:pt>
                <c:pt idx="10790">
                  <c:v>72.939762000000002</c:v>
                </c:pt>
                <c:pt idx="10791">
                  <c:v>72.945825999999997</c:v>
                </c:pt>
                <c:pt idx="10792">
                  <c:v>72.951795000000004</c:v>
                </c:pt>
                <c:pt idx="10793">
                  <c:v>72.957802999999998</c:v>
                </c:pt>
                <c:pt idx="10794">
                  <c:v>72.963868000000005</c:v>
                </c:pt>
                <c:pt idx="10795">
                  <c:v>72.969941000000006</c:v>
                </c:pt>
                <c:pt idx="10796">
                  <c:v>72.976014000000006</c:v>
                </c:pt>
                <c:pt idx="10797">
                  <c:v>72.982122000000004</c:v>
                </c:pt>
                <c:pt idx="10798">
                  <c:v>72.988294999999994</c:v>
                </c:pt>
                <c:pt idx="10799">
                  <c:v>72.994371999999998</c:v>
                </c:pt>
                <c:pt idx="10800">
                  <c:v>73.000568000000001</c:v>
                </c:pt>
                <c:pt idx="10801">
                  <c:v>73.006708000000003</c:v>
                </c:pt>
                <c:pt idx="10802">
                  <c:v>73.012783999999996</c:v>
                </c:pt>
                <c:pt idx="10803">
                  <c:v>73.018939000000003</c:v>
                </c:pt>
                <c:pt idx="10804">
                  <c:v>73.025015999999994</c:v>
                </c:pt>
                <c:pt idx="10805">
                  <c:v>73.031211999999996</c:v>
                </c:pt>
                <c:pt idx="10806">
                  <c:v>73.037360000000007</c:v>
                </c:pt>
                <c:pt idx="10807">
                  <c:v>73.043524000000005</c:v>
                </c:pt>
                <c:pt idx="10808">
                  <c:v>73.049576000000002</c:v>
                </c:pt>
                <c:pt idx="10809">
                  <c:v>73.055627999999999</c:v>
                </c:pt>
                <c:pt idx="10810">
                  <c:v>73.061781999999994</c:v>
                </c:pt>
                <c:pt idx="10811">
                  <c:v>73.067954999999998</c:v>
                </c:pt>
                <c:pt idx="10812">
                  <c:v>73.074113999999994</c:v>
                </c:pt>
                <c:pt idx="10813">
                  <c:v>73.080149000000006</c:v>
                </c:pt>
                <c:pt idx="10814">
                  <c:v>73.086222000000006</c:v>
                </c:pt>
                <c:pt idx="10815">
                  <c:v>73.092321999999996</c:v>
                </c:pt>
                <c:pt idx="10816">
                  <c:v>73.098338999999996</c:v>
                </c:pt>
                <c:pt idx="10817">
                  <c:v>73.104361999999995</c:v>
                </c:pt>
                <c:pt idx="10818">
                  <c:v>73.110326000000001</c:v>
                </c:pt>
                <c:pt idx="10819">
                  <c:v>73.116191000000001</c:v>
                </c:pt>
                <c:pt idx="10820">
                  <c:v>73.122052999999994</c:v>
                </c:pt>
                <c:pt idx="10821">
                  <c:v>73.127851000000007</c:v>
                </c:pt>
                <c:pt idx="10822">
                  <c:v>73.133596999999995</c:v>
                </c:pt>
                <c:pt idx="10823">
                  <c:v>73.139301000000003</c:v>
                </c:pt>
                <c:pt idx="10824">
                  <c:v>73.144941000000003</c:v>
                </c:pt>
                <c:pt idx="10825">
                  <c:v>73.150577999999996</c:v>
                </c:pt>
                <c:pt idx="10826">
                  <c:v>73.156047000000001</c:v>
                </c:pt>
                <c:pt idx="10827">
                  <c:v>73.161602999999999</c:v>
                </c:pt>
                <c:pt idx="10828">
                  <c:v>73.167039000000003</c:v>
                </c:pt>
                <c:pt idx="10829">
                  <c:v>73.172537000000005</c:v>
                </c:pt>
                <c:pt idx="10830">
                  <c:v>73.177971999999997</c:v>
                </c:pt>
                <c:pt idx="10831">
                  <c:v>73.183404999999993</c:v>
                </c:pt>
                <c:pt idx="10832">
                  <c:v>73.188873999999998</c:v>
                </c:pt>
                <c:pt idx="10833">
                  <c:v>73.194338999999999</c:v>
                </c:pt>
                <c:pt idx="10834">
                  <c:v>73.199808000000004</c:v>
                </c:pt>
                <c:pt idx="10835">
                  <c:v>73.205262000000005</c:v>
                </c:pt>
                <c:pt idx="10836">
                  <c:v>73.210725999999994</c:v>
                </c:pt>
                <c:pt idx="10837">
                  <c:v>73.216187000000005</c:v>
                </c:pt>
                <c:pt idx="10838">
                  <c:v>73.221641000000005</c:v>
                </c:pt>
                <c:pt idx="10839">
                  <c:v>73.227046999999999</c:v>
                </c:pt>
                <c:pt idx="10840">
                  <c:v>73.232453000000007</c:v>
                </c:pt>
                <c:pt idx="10841">
                  <c:v>73.237978999999996</c:v>
                </c:pt>
                <c:pt idx="10842">
                  <c:v>73.243500999999995</c:v>
                </c:pt>
                <c:pt idx="10843">
                  <c:v>73.249064000000004</c:v>
                </c:pt>
                <c:pt idx="10844">
                  <c:v>73.254576</c:v>
                </c:pt>
                <c:pt idx="10845">
                  <c:v>73.260091000000003</c:v>
                </c:pt>
                <c:pt idx="10846">
                  <c:v>73.265714000000003</c:v>
                </c:pt>
                <c:pt idx="10847">
                  <c:v>73.271358000000006</c:v>
                </c:pt>
                <c:pt idx="10848">
                  <c:v>73.277112000000002</c:v>
                </c:pt>
                <c:pt idx="10849">
                  <c:v>73.282871999999998</c:v>
                </c:pt>
                <c:pt idx="10850">
                  <c:v>73.288629999999998</c:v>
                </c:pt>
                <c:pt idx="10851">
                  <c:v>73.294499000000002</c:v>
                </c:pt>
                <c:pt idx="10852">
                  <c:v>73.300364000000002</c:v>
                </c:pt>
                <c:pt idx="10853">
                  <c:v>73.306280999999998</c:v>
                </c:pt>
                <c:pt idx="10854">
                  <c:v>73.312251000000003</c:v>
                </c:pt>
                <c:pt idx="10855">
                  <c:v>73.318251000000004</c:v>
                </c:pt>
                <c:pt idx="10856">
                  <c:v>73.324206000000004</c:v>
                </c:pt>
                <c:pt idx="10857">
                  <c:v>73.330242999999996</c:v>
                </c:pt>
                <c:pt idx="10858">
                  <c:v>73.336248999999995</c:v>
                </c:pt>
                <c:pt idx="10859">
                  <c:v>73.342268000000004</c:v>
                </c:pt>
                <c:pt idx="10860">
                  <c:v>73.349018000000001</c:v>
                </c:pt>
                <c:pt idx="10861">
                  <c:v>73.355131</c:v>
                </c:pt>
                <c:pt idx="10862">
                  <c:v>73.361136999999999</c:v>
                </c:pt>
                <c:pt idx="10863">
                  <c:v>73.367317999999997</c:v>
                </c:pt>
                <c:pt idx="10864">
                  <c:v>73.373372000000003</c:v>
                </c:pt>
                <c:pt idx="10865">
                  <c:v>73.379527999999993</c:v>
                </c:pt>
                <c:pt idx="10866">
                  <c:v>73.385617999999994</c:v>
                </c:pt>
                <c:pt idx="10867">
                  <c:v>73.391795000000002</c:v>
                </c:pt>
                <c:pt idx="10868">
                  <c:v>73.397953999999999</c:v>
                </c:pt>
                <c:pt idx="10869">
                  <c:v>73.404140999999996</c:v>
                </c:pt>
                <c:pt idx="10870">
                  <c:v>73.410353000000001</c:v>
                </c:pt>
                <c:pt idx="10871">
                  <c:v>73.416487000000004</c:v>
                </c:pt>
                <c:pt idx="10872">
                  <c:v>73.422610000000006</c:v>
                </c:pt>
                <c:pt idx="10873">
                  <c:v>73.428850999999995</c:v>
                </c:pt>
                <c:pt idx="10874">
                  <c:v>73.435221999999996</c:v>
                </c:pt>
                <c:pt idx="10875">
                  <c:v>73.441495000000003</c:v>
                </c:pt>
                <c:pt idx="10876">
                  <c:v>73.447694999999996</c:v>
                </c:pt>
                <c:pt idx="10877">
                  <c:v>73.453907999999998</c:v>
                </c:pt>
                <c:pt idx="10878">
                  <c:v>73.460144999999997</c:v>
                </c:pt>
                <c:pt idx="10879">
                  <c:v>73.466306000000003</c:v>
                </c:pt>
                <c:pt idx="10880">
                  <c:v>73.472577999999999</c:v>
                </c:pt>
                <c:pt idx="10881">
                  <c:v>73.478903000000003</c:v>
                </c:pt>
                <c:pt idx="10882">
                  <c:v>73.485119999999995</c:v>
                </c:pt>
                <c:pt idx="10883">
                  <c:v>73.491355999999996</c:v>
                </c:pt>
                <c:pt idx="10884">
                  <c:v>73.497575999999995</c:v>
                </c:pt>
                <c:pt idx="10885">
                  <c:v>73.503906000000001</c:v>
                </c:pt>
                <c:pt idx="10886">
                  <c:v>73.510108000000002</c:v>
                </c:pt>
                <c:pt idx="10887">
                  <c:v>73.517090999999994</c:v>
                </c:pt>
                <c:pt idx="10888">
                  <c:v>73.523398999999998</c:v>
                </c:pt>
                <c:pt idx="10889">
                  <c:v>73.529546999999994</c:v>
                </c:pt>
                <c:pt idx="10890">
                  <c:v>73.535812000000007</c:v>
                </c:pt>
                <c:pt idx="10891">
                  <c:v>73.542007999999996</c:v>
                </c:pt>
                <c:pt idx="10892">
                  <c:v>73.548162000000005</c:v>
                </c:pt>
                <c:pt idx="10893">
                  <c:v>73.554454000000007</c:v>
                </c:pt>
                <c:pt idx="10894">
                  <c:v>73.560624000000004</c:v>
                </c:pt>
                <c:pt idx="10895">
                  <c:v>73.566787000000005</c:v>
                </c:pt>
                <c:pt idx="10896">
                  <c:v>73.572956000000005</c:v>
                </c:pt>
                <c:pt idx="10897">
                  <c:v>73.579120000000003</c:v>
                </c:pt>
                <c:pt idx="10898">
                  <c:v>73.585296999999997</c:v>
                </c:pt>
                <c:pt idx="10899">
                  <c:v>73.591541000000007</c:v>
                </c:pt>
                <c:pt idx="10900">
                  <c:v>73.597616000000002</c:v>
                </c:pt>
                <c:pt idx="10901">
                  <c:v>73.603649000000004</c:v>
                </c:pt>
                <c:pt idx="10902">
                  <c:v>73.609684999999999</c:v>
                </c:pt>
                <c:pt idx="10903">
                  <c:v>73.615634999999997</c:v>
                </c:pt>
                <c:pt idx="10904">
                  <c:v>73.621686999999994</c:v>
                </c:pt>
                <c:pt idx="10905">
                  <c:v>73.627627000000004</c:v>
                </c:pt>
                <c:pt idx="10906">
                  <c:v>73.633537000000004</c:v>
                </c:pt>
                <c:pt idx="10907">
                  <c:v>73.639341000000002</c:v>
                </c:pt>
                <c:pt idx="10908">
                  <c:v>73.645163999999994</c:v>
                </c:pt>
                <c:pt idx="10909">
                  <c:v>73.650915999999995</c:v>
                </c:pt>
                <c:pt idx="10910">
                  <c:v>73.656574000000006</c:v>
                </c:pt>
                <c:pt idx="10911">
                  <c:v>73.662287000000006</c:v>
                </c:pt>
                <c:pt idx="10912">
                  <c:v>73.667893000000007</c:v>
                </c:pt>
                <c:pt idx="10913">
                  <c:v>73.673516000000006</c:v>
                </c:pt>
                <c:pt idx="10914">
                  <c:v>73.679129000000003</c:v>
                </c:pt>
                <c:pt idx="10915">
                  <c:v>73.684709999999995</c:v>
                </c:pt>
                <c:pt idx="10916">
                  <c:v>73.690219999999997</c:v>
                </c:pt>
                <c:pt idx="10917">
                  <c:v>73.695742999999993</c:v>
                </c:pt>
                <c:pt idx="10918">
                  <c:v>73.701190999999994</c:v>
                </c:pt>
                <c:pt idx="10919">
                  <c:v>73.706631000000002</c:v>
                </c:pt>
                <c:pt idx="10920">
                  <c:v>73.712085000000002</c:v>
                </c:pt>
                <c:pt idx="10921">
                  <c:v>73.717563999999996</c:v>
                </c:pt>
                <c:pt idx="10922">
                  <c:v>73.723028999999997</c:v>
                </c:pt>
                <c:pt idx="10923">
                  <c:v>73.728494999999995</c:v>
                </c:pt>
                <c:pt idx="10924">
                  <c:v>73.733992999999998</c:v>
                </c:pt>
                <c:pt idx="10925">
                  <c:v>73.739509999999996</c:v>
                </c:pt>
                <c:pt idx="10926">
                  <c:v>73.745041000000001</c:v>
                </c:pt>
                <c:pt idx="10927">
                  <c:v>73.750579000000002</c:v>
                </c:pt>
                <c:pt idx="10928">
                  <c:v>73.756182999999993</c:v>
                </c:pt>
                <c:pt idx="10929">
                  <c:v>73.762523999999999</c:v>
                </c:pt>
                <c:pt idx="10930">
                  <c:v>73.768238999999994</c:v>
                </c:pt>
                <c:pt idx="10931">
                  <c:v>73.773993000000004</c:v>
                </c:pt>
                <c:pt idx="10932">
                  <c:v>73.779719999999998</c:v>
                </c:pt>
                <c:pt idx="10933">
                  <c:v>73.785570000000007</c:v>
                </c:pt>
                <c:pt idx="10934">
                  <c:v>73.791510000000002</c:v>
                </c:pt>
                <c:pt idx="10935">
                  <c:v>73.797382999999996</c:v>
                </c:pt>
                <c:pt idx="10936">
                  <c:v>73.803219999999996</c:v>
                </c:pt>
                <c:pt idx="10937">
                  <c:v>73.809157999999996</c:v>
                </c:pt>
                <c:pt idx="10938">
                  <c:v>73.815139000000002</c:v>
                </c:pt>
                <c:pt idx="10939">
                  <c:v>73.821128999999999</c:v>
                </c:pt>
                <c:pt idx="10940">
                  <c:v>73.827157999999997</c:v>
                </c:pt>
                <c:pt idx="10941">
                  <c:v>73.833163999999996</c:v>
                </c:pt>
                <c:pt idx="10942">
                  <c:v>73.839196999999999</c:v>
                </c:pt>
                <c:pt idx="10943">
                  <c:v>73.845960000000005</c:v>
                </c:pt>
                <c:pt idx="10944">
                  <c:v>73.851979</c:v>
                </c:pt>
                <c:pt idx="10945">
                  <c:v>73.857972000000004</c:v>
                </c:pt>
                <c:pt idx="10946">
                  <c:v>73.864075</c:v>
                </c:pt>
                <c:pt idx="10947">
                  <c:v>73.870059999999995</c:v>
                </c:pt>
                <c:pt idx="10948">
                  <c:v>73.876114000000001</c:v>
                </c:pt>
                <c:pt idx="10949">
                  <c:v>73.882126999999997</c:v>
                </c:pt>
                <c:pt idx="10950">
                  <c:v>73.888108000000003</c:v>
                </c:pt>
                <c:pt idx="10951">
                  <c:v>73.894155999999995</c:v>
                </c:pt>
                <c:pt idx="10952">
                  <c:v>73.900289000000001</c:v>
                </c:pt>
                <c:pt idx="10953">
                  <c:v>73.906312</c:v>
                </c:pt>
                <c:pt idx="10954">
                  <c:v>73.912389000000005</c:v>
                </c:pt>
                <c:pt idx="10955">
                  <c:v>73.918353999999994</c:v>
                </c:pt>
                <c:pt idx="10956">
                  <c:v>73.924479000000005</c:v>
                </c:pt>
                <c:pt idx="10957">
                  <c:v>73.930511999999993</c:v>
                </c:pt>
                <c:pt idx="10958">
                  <c:v>73.936549999999997</c:v>
                </c:pt>
                <c:pt idx="10959">
                  <c:v>73.94247</c:v>
                </c:pt>
                <c:pt idx="10960">
                  <c:v>73.948429000000004</c:v>
                </c:pt>
                <c:pt idx="10961">
                  <c:v>73.954494999999994</c:v>
                </c:pt>
                <c:pt idx="10962">
                  <c:v>73.960537000000002</c:v>
                </c:pt>
                <c:pt idx="10963">
                  <c:v>73.966654000000005</c:v>
                </c:pt>
                <c:pt idx="10964">
                  <c:v>73.972776999999994</c:v>
                </c:pt>
                <c:pt idx="10965">
                  <c:v>73.978847999999999</c:v>
                </c:pt>
                <c:pt idx="10966">
                  <c:v>73.985007999999993</c:v>
                </c:pt>
                <c:pt idx="10967">
                  <c:v>73.991069999999993</c:v>
                </c:pt>
                <c:pt idx="10968">
                  <c:v>73.997229000000004</c:v>
                </c:pt>
                <c:pt idx="10969">
                  <c:v>74.003328999999994</c:v>
                </c:pt>
                <c:pt idx="10970">
                  <c:v>74.009431000000006</c:v>
                </c:pt>
                <c:pt idx="10971">
                  <c:v>74.016261999999998</c:v>
                </c:pt>
                <c:pt idx="10972">
                  <c:v>74.022377000000006</c:v>
                </c:pt>
                <c:pt idx="10973">
                  <c:v>74.028631000000004</c:v>
                </c:pt>
                <c:pt idx="10974">
                  <c:v>74.034754000000007</c:v>
                </c:pt>
                <c:pt idx="10975">
                  <c:v>74.040886999999998</c:v>
                </c:pt>
                <c:pt idx="10976">
                  <c:v>74.047022999999996</c:v>
                </c:pt>
                <c:pt idx="10977">
                  <c:v>74.053163999999995</c:v>
                </c:pt>
                <c:pt idx="10978">
                  <c:v>74.0595</c:v>
                </c:pt>
                <c:pt idx="10979">
                  <c:v>74.065657999999999</c:v>
                </c:pt>
                <c:pt idx="10980">
                  <c:v>74.071898000000004</c:v>
                </c:pt>
                <c:pt idx="10981">
                  <c:v>74.078086999999996</c:v>
                </c:pt>
                <c:pt idx="10982">
                  <c:v>74.084310000000002</c:v>
                </c:pt>
                <c:pt idx="10983">
                  <c:v>74.090463999999997</c:v>
                </c:pt>
                <c:pt idx="10984">
                  <c:v>74.09666</c:v>
                </c:pt>
                <c:pt idx="10985">
                  <c:v>74.102850000000004</c:v>
                </c:pt>
                <c:pt idx="10986">
                  <c:v>74.109065999999999</c:v>
                </c:pt>
                <c:pt idx="10987">
                  <c:v>74.115274999999997</c:v>
                </c:pt>
                <c:pt idx="10988">
                  <c:v>74.121438999999995</c:v>
                </c:pt>
                <c:pt idx="10989">
                  <c:v>74.127685</c:v>
                </c:pt>
                <c:pt idx="10990">
                  <c:v>74.133887000000001</c:v>
                </c:pt>
                <c:pt idx="10991">
                  <c:v>74.140116000000006</c:v>
                </c:pt>
                <c:pt idx="10992">
                  <c:v>74.146332999999998</c:v>
                </c:pt>
                <c:pt idx="10993">
                  <c:v>74.152570999999995</c:v>
                </c:pt>
                <c:pt idx="10994">
                  <c:v>74.158851999999996</c:v>
                </c:pt>
                <c:pt idx="10995">
                  <c:v>74.165120999999999</c:v>
                </c:pt>
                <c:pt idx="10996">
                  <c:v>74.171459999999996</c:v>
                </c:pt>
                <c:pt idx="10997">
                  <c:v>74.177648000000005</c:v>
                </c:pt>
                <c:pt idx="10998">
                  <c:v>74.183902000000003</c:v>
                </c:pt>
                <c:pt idx="10999">
                  <c:v>74.190162000000001</c:v>
                </c:pt>
                <c:pt idx="11000">
                  <c:v>74.196344999999994</c:v>
                </c:pt>
                <c:pt idx="11001">
                  <c:v>74.202556000000001</c:v>
                </c:pt>
                <c:pt idx="11002">
                  <c:v>74.208791000000005</c:v>
                </c:pt>
                <c:pt idx="11003">
                  <c:v>74.215092999999996</c:v>
                </c:pt>
                <c:pt idx="11004">
                  <c:v>74.221241000000006</c:v>
                </c:pt>
                <c:pt idx="11005">
                  <c:v>74.227503999999996</c:v>
                </c:pt>
                <c:pt idx="11006">
                  <c:v>74.233716000000001</c:v>
                </c:pt>
                <c:pt idx="11007">
                  <c:v>74.239962000000006</c:v>
                </c:pt>
                <c:pt idx="11008">
                  <c:v>74.246166000000002</c:v>
                </c:pt>
                <c:pt idx="11009">
                  <c:v>74.252332999999993</c:v>
                </c:pt>
                <c:pt idx="11010">
                  <c:v>74.258522999999997</c:v>
                </c:pt>
                <c:pt idx="11011">
                  <c:v>74.265401999999995</c:v>
                </c:pt>
                <c:pt idx="11012">
                  <c:v>74.271493000000007</c:v>
                </c:pt>
                <c:pt idx="11013">
                  <c:v>74.277437000000006</c:v>
                </c:pt>
                <c:pt idx="11014">
                  <c:v>74.283248</c:v>
                </c:pt>
                <c:pt idx="11015">
                  <c:v>74.289040999999997</c:v>
                </c:pt>
                <c:pt idx="11016">
                  <c:v>74.294854000000001</c:v>
                </c:pt>
                <c:pt idx="11017">
                  <c:v>74.300461999999996</c:v>
                </c:pt>
                <c:pt idx="11018">
                  <c:v>74.306040999999993</c:v>
                </c:pt>
                <c:pt idx="11019">
                  <c:v>74.311581000000004</c:v>
                </c:pt>
                <c:pt idx="11020">
                  <c:v>74.317126999999999</c:v>
                </c:pt>
                <c:pt idx="11021">
                  <c:v>74.322642999999999</c:v>
                </c:pt>
                <c:pt idx="11022">
                  <c:v>74.328108</c:v>
                </c:pt>
                <c:pt idx="11023">
                  <c:v>74.333511999999999</c:v>
                </c:pt>
                <c:pt idx="11024">
                  <c:v>74.338903999999999</c:v>
                </c:pt>
                <c:pt idx="11025">
                  <c:v>74.344268</c:v>
                </c:pt>
                <c:pt idx="11026">
                  <c:v>74.349585000000005</c:v>
                </c:pt>
                <c:pt idx="11027">
                  <c:v>74.354922999999999</c:v>
                </c:pt>
                <c:pt idx="11028">
                  <c:v>74.360247999999999</c:v>
                </c:pt>
                <c:pt idx="11029">
                  <c:v>74.365561999999997</c:v>
                </c:pt>
                <c:pt idx="11030">
                  <c:v>74.370889000000005</c:v>
                </c:pt>
                <c:pt idx="11031">
                  <c:v>74.376202000000006</c:v>
                </c:pt>
                <c:pt idx="11032">
                  <c:v>74.381551999999999</c:v>
                </c:pt>
                <c:pt idx="11033">
                  <c:v>74.386891000000006</c:v>
                </c:pt>
                <c:pt idx="11034">
                  <c:v>74.392246</c:v>
                </c:pt>
                <c:pt idx="11035">
                  <c:v>74.397604000000001</c:v>
                </c:pt>
                <c:pt idx="11036">
                  <c:v>74.402962000000002</c:v>
                </c:pt>
                <c:pt idx="11037">
                  <c:v>74.408364000000006</c:v>
                </c:pt>
                <c:pt idx="11038">
                  <c:v>74.413732999999993</c:v>
                </c:pt>
                <c:pt idx="11039">
                  <c:v>74.419134999999997</c:v>
                </c:pt>
                <c:pt idx="11040">
                  <c:v>74.424535000000006</c:v>
                </c:pt>
                <c:pt idx="11041">
                  <c:v>74.430532999999997</c:v>
                </c:pt>
                <c:pt idx="11042">
                  <c:v>74.436062000000007</c:v>
                </c:pt>
                <c:pt idx="11043">
                  <c:v>74.441608000000002</c:v>
                </c:pt>
                <c:pt idx="11044">
                  <c:v>74.447282999999999</c:v>
                </c:pt>
                <c:pt idx="11045">
                  <c:v>74.452911999999998</c:v>
                </c:pt>
                <c:pt idx="11046">
                  <c:v>74.458562000000001</c:v>
                </c:pt>
                <c:pt idx="11047">
                  <c:v>74.464273000000006</c:v>
                </c:pt>
                <c:pt idx="11048">
                  <c:v>74.470061999999999</c:v>
                </c:pt>
                <c:pt idx="11049">
                  <c:v>74.475893999999997</c:v>
                </c:pt>
                <c:pt idx="11050">
                  <c:v>74.481694000000005</c:v>
                </c:pt>
                <c:pt idx="11051">
                  <c:v>74.487568999999993</c:v>
                </c:pt>
                <c:pt idx="11052">
                  <c:v>74.493432999999996</c:v>
                </c:pt>
                <c:pt idx="11053">
                  <c:v>74.499369000000002</c:v>
                </c:pt>
                <c:pt idx="11054">
                  <c:v>74.505350000000007</c:v>
                </c:pt>
                <c:pt idx="11055">
                  <c:v>74.511948000000004</c:v>
                </c:pt>
                <c:pt idx="11056">
                  <c:v>74.517998000000006</c:v>
                </c:pt>
                <c:pt idx="11057">
                  <c:v>74.523945999999995</c:v>
                </c:pt>
                <c:pt idx="11058">
                  <c:v>74.530101999999999</c:v>
                </c:pt>
                <c:pt idx="11059">
                  <c:v>74.536109999999994</c:v>
                </c:pt>
                <c:pt idx="11060">
                  <c:v>74.542208000000002</c:v>
                </c:pt>
                <c:pt idx="11061">
                  <c:v>74.548212000000007</c:v>
                </c:pt>
                <c:pt idx="11062">
                  <c:v>74.554272999999995</c:v>
                </c:pt>
                <c:pt idx="11063">
                  <c:v>74.560243999999997</c:v>
                </c:pt>
                <c:pt idx="11064">
                  <c:v>74.566266999999996</c:v>
                </c:pt>
                <c:pt idx="11065">
                  <c:v>74.572490000000002</c:v>
                </c:pt>
                <c:pt idx="11066">
                  <c:v>74.578579000000005</c:v>
                </c:pt>
                <c:pt idx="11067">
                  <c:v>74.584687000000002</c:v>
                </c:pt>
                <c:pt idx="11068">
                  <c:v>74.590754000000004</c:v>
                </c:pt>
                <c:pt idx="11069">
                  <c:v>74.596883000000005</c:v>
                </c:pt>
                <c:pt idx="11070">
                  <c:v>74.602909999999994</c:v>
                </c:pt>
                <c:pt idx="11071">
                  <c:v>74.609119000000007</c:v>
                </c:pt>
                <c:pt idx="11072">
                  <c:v>74.615230999999994</c:v>
                </c:pt>
                <c:pt idx="11073">
                  <c:v>74.621376999999995</c:v>
                </c:pt>
                <c:pt idx="11074">
                  <c:v>74.627464000000003</c:v>
                </c:pt>
                <c:pt idx="11075">
                  <c:v>74.633577000000002</c:v>
                </c:pt>
                <c:pt idx="11076">
                  <c:v>74.639554000000004</c:v>
                </c:pt>
                <c:pt idx="11077">
                  <c:v>74.645644000000004</c:v>
                </c:pt>
                <c:pt idx="11078">
                  <c:v>74.651653999999994</c:v>
                </c:pt>
                <c:pt idx="11079">
                  <c:v>74.657723000000004</c:v>
                </c:pt>
                <c:pt idx="11080">
                  <c:v>74.663788999999994</c:v>
                </c:pt>
                <c:pt idx="11081">
                  <c:v>74.669805999999994</c:v>
                </c:pt>
                <c:pt idx="11082">
                  <c:v>74.675796000000005</c:v>
                </c:pt>
                <c:pt idx="11083">
                  <c:v>74.682526999999993</c:v>
                </c:pt>
                <c:pt idx="11084">
                  <c:v>74.688530999999998</c:v>
                </c:pt>
                <c:pt idx="11085">
                  <c:v>74.694470999999993</c:v>
                </c:pt>
                <c:pt idx="11086">
                  <c:v>74.700447999999994</c:v>
                </c:pt>
                <c:pt idx="11087">
                  <c:v>74.706453999999994</c:v>
                </c:pt>
                <c:pt idx="11088">
                  <c:v>74.712389999999999</c:v>
                </c:pt>
                <c:pt idx="11089">
                  <c:v>74.718394000000004</c:v>
                </c:pt>
                <c:pt idx="11090">
                  <c:v>74.724417000000003</c:v>
                </c:pt>
                <c:pt idx="11091">
                  <c:v>74.730401999999998</c:v>
                </c:pt>
                <c:pt idx="11092">
                  <c:v>74.736307999999994</c:v>
                </c:pt>
                <c:pt idx="11093">
                  <c:v>74.742205999999996</c:v>
                </c:pt>
                <c:pt idx="11094">
                  <c:v>74.748126999999997</c:v>
                </c:pt>
                <c:pt idx="11095">
                  <c:v>74.754017000000005</c:v>
                </c:pt>
                <c:pt idx="11096">
                  <c:v>74.759997999999996</c:v>
                </c:pt>
                <c:pt idx="11097">
                  <c:v>74.765973000000002</c:v>
                </c:pt>
                <c:pt idx="11098">
                  <c:v>74.772184999999993</c:v>
                </c:pt>
                <c:pt idx="11099">
                  <c:v>74.778163000000006</c:v>
                </c:pt>
                <c:pt idx="11100">
                  <c:v>74.784178999999995</c:v>
                </c:pt>
                <c:pt idx="11101">
                  <c:v>74.790184999999994</c:v>
                </c:pt>
                <c:pt idx="11102">
                  <c:v>74.796163000000007</c:v>
                </c:pt>
                <c:pt idx="11103">
                  <c:v>74.802116999999996</c:v>
                </c:pt>
                <c:pt idx="11104">
                  <c:v>74.808099999999996</c:v>
                </c:pt>
                <c:pt idx="11105">
                  <c:v>74.814032999999995</c:v>
                </c:pt>
                <c:pt idx="11106">
                  <c:v>74.819979000000004</c:v>
                </c:pt>
                <c:pt idx="11107">
                  <c:v>74.825940000000003</c:v>
                </c:pt>
                <c:pt idx="11108">
                  <c:v>74.831778999999997</c:v>
                </c:pt>
                <c:pt idx="11109">
                  <c:v>74.837734999999995</c:v>
                </c:pt>
                <c:pt idx="11110">
                  <c:v>74.843658000000005</c:v>
                </c:pt>
                <c:pt idx="11111">
                  <c:v>74.849559999999997</c:v>
                </c:pt>
                <c:pt idx="11112">
                  <c:v>74.855457999999999</c:v>
                </c:pt>
                <c:pt idx="11113">
                  <c:v>74.861310000000003</c:v>
                </c:pt>
                <c:pt idx="11114">
                  <c:v>74.867284999999995</c:v>
                </c:pt>
                <c:pt idx="11115">
                  <c:v>74.873099999999994</c:v>
                </c:pt>
                <c:pt idx="11116">
                  <c:v>74.878983000000005</c:v>
                </c:pt>
                <c:pt idx="11117">
                  <c:v>74.884833</c:v>
                </c:pt>
                <c:pt idx="11118">
                  <c:v>74.890682999999996</c:v>
                </c:pt>
                <c:pt idx="11119">
                  <c:v>74.896503999999993</c:v>
                </c:pt>
                <c:pt idx="11120">
                  <c:v>74.902338</c:v>
                </c:pt>
                <c:pt idx="11121">
                  <c:v>74.908298000000002</c:v>
                </c:pt>
                <c:pt idx="11122">
                  <c:v>74.914170999999996</c:v>
                </c:pt>
                <c:pt idx="11123">
                  <c:v>74.920147999999998</c:v>
                </c:pt>
                <c:pt idx="11124">
                  <c:v>74.926164999999997</c:v>
                </c:pt>
                <c:pt idx="11125">
                  <c:v>74.932865000000007</c:v>
                </c:pt>
                <c:pt idx="11126">
                  <c:v>74.938871000000006</c:v>
                </c:pt>
                <c:pt idx="11127">
                  <c:v>74.944964999999996</c:v>
                </c:pt>
                <c:pt idx="11128">
                  <c:v>74.950976999999995</c:v>
                </c:pt>
                <c:pt idx="11129">
                  <c:v>74.956973000000005</c:v>
                </c:pt>
                <c:pt idx="11130">
                  <c:v>74.962918999999999</c:v>
                </c:pt>
                <c:pt idx="11131">
                  <c:v>74.968986000000001</c:v>
                </c:pt>
                <c:pt idx="11132">
                  <c:v>74.974996000000004</c:v>
                </c:pt>
                <c:pt idx="11133">
                  <c:v>74.980964999999998</c:v>
                </c:pt>
                <c:pt idx="11134">
                  <c:v>74.986851999999999</c:v>
                </c:pt>
                <c:pt idx="11135">
                  <c:v>74.992671000000001</c:v>
                </c:pt>
                <c:pt idx="11136">
                  <c:v>74.998470999999995</c:v>
                </c:pt>
                <c:pt idx="11137">
                  <c:v>75.004321000000004</c:v>
                </c:pt>
                <c:pt idx="11138">
                  <c:v>75.010140000000007</c:v>
                </c:pt>
                <c:pt idx="11139">
                  <c:v>75.015912999999998</c:v>
                </c:pt>
                <c:pt idx="11140">
                  <c:v>75.021652000000003</c:v>
                </c:pt>
                <c:pt idx="11141">
                  <c:v>75.027412999999996</c:v>
                </c:pt>
                <c:pt idx="11142">
                  <c:v>75.033117000000004</c:v>
                </c:pt>
                <c:pt idx="11143">
                  <c:v>75.038792000000001</c:v>
                </c:pt>
                <c:pt idx="11144">
                  <c:v>75.044459000000003</c:v>
                </c:pt>
                <c:pt idx="11145">
                  <c:v>75.050118999999995</c:v>
                </c:pt>
                <c:pt idx="11146">
                  <c:v>75.055704000000006</c:v>
                </c:pt>
                <c:pt idx="11147">
                  <c:v>75.061452000000003</c:v>
                </c:pt>
                <c:pt idx="11148">
                  <c:v>75.067092000000002</c:v>
                </c:pt>
                <c:pt idx="11149">
                  <c:v>75.072757999999993</c:v>
                </c:pt>
                <c:pt idx="11150">
                  <c:v>75.078464999999994</c:v>
                </c:pt>
                <c:pt idx="11151">
                  <c:v>75.084153999999998</c:v>
                </c:pt>
                <c:pt idx="11152">
                  <c:v>75.089894000000001</c:v>
                </c:pt>
                <c:pt idx="11153">
                  <c:v>75.096365000000006</c:v>
                </c:pt>
                <c:pt idx="11154">
                  <c:v>75.102210999999997</c:v>
                </c:pt>
                <c:pt idx="11155">
                  <c:v>75.108110999999994</c:v>
                </c:pt>
                <c:pt idx="11156">
                  <c:v>75.113980999999995</c:v>
                </c:pt>
                <c:pt idx="11157">
                  <c:v>75.119857999999994</c:v>
                </c:pt>
                <c:pt idx="11158">
                  <c:v>75.125871000000004</c:v>
                </c:pt>
                <c:pt idx="11159">
                  <c:v>75.131945999999999</c:v>
                </c:pt>
                <c:pt idx="11160">
                  <c:v>75.137934000000001</c:v>
                </c:pt>
                <c:pt idx="11161">
                  <c:v>75.143990000000002</c:v>
                </c:pt>
                <c:pt idx="11162">
                  <c:v>75.150075000000001</c:v>
                </c:pt>
                <c:pt idx="11163">
                  <c:v>75.156199999999998</c:v>
                </c:pt>
                <c:pt idx="11164">
                  <c:v>75.162289999999999</c:v>
                </c:pt>
                <c:pt idx="11165">
                  <c:v>75.168350000000004</c:v>
                </c:pt>
                <c:pt idx="11166">
                  <c:v>75.174555999999995</c:v>
                </c:pt>
                <c:pt idx="11167">
                  <c:v>75.181293999999994</c:v>
                </c:pt>
                <c:pt idx="11168">
                  <c:v>75.187320999999997</c:v>
                </c:pt>
                <c:pt idx="11169">
                  <c:v>75.193252000000001</c:v>
                </c:pt>
                <c:pt idx="11170">
                  <c:v>75.199267000000006</c:v>
                </c:pt>
                <c:pt idx="11171">
                  <c:v>75.205141999999995</c:v>
                </c:pt>
                <c:pt idx="11172">
                  <c:v>75.210965000000002</c:v>
                </c:pt>
                <c:pt idx="11173">
                  <c:v>75.216744000000006</c:v>
                </c:pt>
                <c:pt idx="11174">
                  <c:v>75.222437999999997</c:v>
                </c:pt>
                <c:pt idx="11175">
                  <c:v>75.228026999999997</c:v>
                </c:pt>
                <c:pt idx="11176">
                  <c:v>75.233592000000002</c:v>
                </c:pt>
                <c:pt idx="11177">
                  <c:v>75.239023000000003</c:v>
                </c:pt>
                <c:pt idx="11178">
                  <c:v>75.244518999999997</c:v>
                </c:pt>
                <c:pt idx="11179">
                  <c:v>75.249887999999999</c:v>
                </c:pt>
                <c:pt idx="11180">
                  <c:v>75.255352000000002</c:v>
                </c:pt>
                <c:pt idx="11181">
                  <c:v>75.260735999999994</c:v>
                </c:pt>
                <c:pt idx="11182">
                  <c:v>75.266146000000006</c:v>
                </c:pt>
                <c:pt idx="11183">
                  <c:v>75.271524999999997</c:v>
                </c:pt>
                <c:pt idx="11184">
                  <c:v>75.276915000000002</c:v>
                </c:pt>
                <c:pt idx="11185">
                  <c:v>75.282253999999995</c:v>
                </c:pt>
                <c:pt idx="11186">
                  <c:v>75.287602000000007</c:v>
                </c:pt>
                <c:pt idx="11187">
                  <c:v>75.292924999999997</c:v>
                </c:pt>
                <c:pt idx="11188">
                  <c:v>75.298260999999997</c:v>
                </c:pt>
                <c:pt idx="11189">
                  <c:v>75.303573</c:v>
                </c:pt>
                <c:pt idx="11190">
                  <c:v>75.308916999999994</c:v>
                </c:pt>
                <c:pt idx="11191">
                  <c:v>75.314267000000001</c:v>
                </c:pt>
                <c:pt idx="11192">
                  <c:v>75.319623000000007</c:v>
                </c:pt>
                <c:pt idx="11193">
                  <c:v>75.324954000000005</c:v>
                </c:pt>
                <c:pt idx="11194">
                  <c:v>75.330352000000005</c:v>
                </c:pt>
                <c:pt idx="11195">
                  <c:v>75.335718999999997</c:v>
                </c:pt>
                <c:pt idx="11196">
                  <c:v>75.341110999999998</c:v>
                </c:pt>
                <c:pt idx="11197">
                  <c:v>75.347065000000001</c:v>
                </c:pt>
                <c:pt idx="11198">
                  <c:v>75.352408999999994</c:v>
                </c:pt>
                <c:pt idx="11199">
                  <c:v>75.357769000000005</c:v>
                </c:pt>
                <c:pt idx="11200">
                  <c:v>75.363141999999996</c:v>
                </c:pt>
                <c:pt idx="11201">
                  <c:v>75.368528999999995</c:v>
                </c:pt>
                <c:pt idx="11202">
                  <c:v>75.373942</c:v>
                </c:pt>
                <c:pt idx="11203">
                  <c:v>75.379335999999995</c:v>
                </c:pt>
                <c:pt idx="11204">
                  <c:v>75.384763000000007</c:v>
                </c:pt>
                <c:pt idx="11205">
                  <c:v>75.390176999999994</c:v>
                </c:pt>
                <c:pt idx="11206">
                  <c:v>75.395565000000005</c:v>
                </c:pt>
                <c:pt idx="11207">
                  <c:v>75.401036000000005</c:v>
                </c:pt>
                <c:pt idx="11208">
                  <c:v>75.406486000000001</c:v>
                </c:pt>
                <c:pt idx="11209">
                  <c:v>75.411927000000006</c:v>
                </c:pt>
                <c:pt idx="11210">
                  <c:v>75.417375000000007</c:v>
                </c:pt>
                <c:pt idx="11211">
                  <c:v>75.422883999999996</c:v>
                </c:pt>
                <c:pt idx="11212">
                  <c:v>75.428984</c:v>
                </c:pt>
                <c:pt idx="11213">
                  <c:v>75.434528999999998</c:v>
                </c:pt>
                <c:pt idx="11214">
                  <c:v>75.440061</c:v>
                </c:pt>
                <c:pt idx="11215">
                  <c:v>75.445601999999994</c:v>
                </c:pt>
                <c:pt idx="11216">
                  <c:v>75.451258999999993</c:v>
                </c:pt>
                <c:pt idx="11217">
                  <c:v>75.456946000000002</c:v>
                </c:pt>
                <c:pt idx="11218">
                  <c:v>75.462680000000006</c:v>
                </c:pt>
                <c:pt idx="11219">
                  <c:v>75.468408999999994</c:v>
                </c:pt>
                <c:pt idx="11220">
                  <c:v>75.474198000000001</c:v>
                </c:pt>
                <c:pt idx="11221">
                  <c:v>75.480031999999994</c:v>
                </c:pt>
                <c:pt idx="11222">
                  <c:v>75.485977000000005</c:v>
                </c:pt>
                <c:pt idx="11223">
                  <c:v>75.491845999999995</c:v>
                </c:pt>
                <c:pt idx="11224">
                  <c:v>75.497812999999994</c:v>
                </c:pt>
                <c:pt idx="11225">
                  <c:v>75.503788</c:v>
                </c:pt>
                <c:pt idx="11226">
                  <c:v>75.509838000000002</c:v>
                </c:pt>
                <c:pt idx="11227">
                  <c:v>75.516553999999999</c:v>
                </c:pt>
                <c:pt idx="11228">
                  <c:v>75.522598000000002</c:v>
                </c:pt>
                <c:pt idx="11229">
                  <c:v>75.528695999999997</c:v>
                </c:pt>
                <c:pt idx="11230">
                  <c:v>75.534724999999995</c:v>
                </c:pt>
                <c:pt idx="11231">
                  <c:v>75.540817000000004</c:v>
                </c:pt>
                <c:pt idx="11232">
                  <c:v>75.546913000000004</c:v>
                </c:pt>
                <c:pt idx="11233">
                  <c:v>75.553127000000003</c:v>
                </c:pt>
                <c:pt idx="11234">
                  <c:v>75.559276999999994</c:v>
                </c:pt>
                <c:pt idx="11235">
                  <c:v>75.565421000000001</c:v>
                </c:pt>
                <c:pt idx="11236">
                  <c:v>75.571600000000004</c:v>
                </c:pt>
                <c:pt idx="11237">
                  <c:v>75.577763000000004</c:v>
                </c:pt>
                <c:pt idx="11238">
                  <c:v>75.583933999999999</c:v>
                </c:pt>
                <c:pt idx="11239">
                  <c:v>75.589928</c:v>
                </c:pt>
                <c:pt idx="11240">
                  <c:v>75.596108999999998</c:v>
                </c:pt>
                <c:pt idx="11241">
                  <c:v>75.602255</c:v>
                </c:pt>
                <c:pt idx="11242">
                  <c:v>75.608400000000003</c:v>
                </c:pt>
                <c:pt idx="11243">
                  <c:v>75.614662999999993</c:v>
                </c:pt>
                <c:pt idx="11244">
                  <c:v>75.620750000000001</c:v>
                </c:pt>
                <c:pt idx="11245">
                  <c:v>75.626925</c:v>
                </c:pt>
                <c:pt idx="11246">
                  <c:v>75.633030000000005</c:v>
                </c:pt>
                <c:pt idx="11247">
                  <c:v>75.639115000000004</c:v>
                </c:pt>
                <c:pt idx="11248">
                  <c:v>75.645313000000002</c:v>
                </c:pt>
                <c:pt idx="11249">
                  <c:v>75.651488000000001</c:v>
                </c:pt>
                <c:pt idx="11250">
                  <c:v>75.657647999999995</c:v>
                </c:pt>
                <c:pt idx="11251">
                  <c:v>75.663820999999999</c:v>
                </c:pt>
                <c:pt idx="11252">
                  <c:v>75.66995</c:v>
                </c:pt>
                <c:pt idx="11253">
                  <c:v>75.676237999999998</c:v>
                </c:pt>
                <c:pt idx="11254">
                  <c:v>75.683165000000002</c:v>
                </c:pt>
                <c:pt idx="11255">
                  <c:v>75.689311000000004</c:v>
                </c:pt>
                <c:pt idx="11256">
                  <c:v>75.695516999999995</c:v>
                </c:pt>
                <c:pt idx="11257">
                  <c:v>75.701674999999994</c:v>
                </c:pt>
                <c:pt idx="11258">
                  <c:v>75.707836</c:v>
                </c:pt>
                <c:pt idx="11259">
                  <c:v>75.714108999999993</c:v>
                </c:pt>
                <c:pt idx="11260">
                  <c:v>75.720284000000007</c:v>
                </c:pt>
                <c:pt idx="11261">
                  <c:v>75.726388</c:v>
                </c:pt>
                <c:pt idx="11262">
                  <c:v>75.732524999999995</c:v>
                </c:pt>
                <c:pt idx="11263">
                  <c:v>75.738765000000001</c:v>
                </c:pt>
                <c:pt idx="11264">
                  <c:v>75.744882000000004</c:v>
                </c:pt>
                <c:pt idx="11265">
                  <c:v>75.751041999999998</c:v>
                </c:pt>
                <c:pt idx="11266">
                  <c:v>75.757140000000007</c:v>
                </c:pt>
                <c:pt idx="11267">
                  <c:v>75.763136000000003</c:v>
                </c:pt>
                <c:pt idx="11268">
                  <c:v>75.769189999999995</c:v>
                </c:pt>
                <c:pt idx="11269">
                  <c:v>75.775156999999993</c:v>
                </c:pt>
                <c:pt idx="11270">
                  <c:v>75.781115</c:v>
                </c:pt>
                <c:pt idx="11271">
                  <c:v>75.787149999999997</c:v>
                </c:pt>
                <c:pt idx="11272">
                  <c:v>75.793244000000001</c:v>
                </c:pt>
                <c:pt idx="11273">
                  <c:v>75.799265000000005</c:v>
                </c:pt>
                <c:pt idx="11274">
                  <c:v>75.805119000000005</c:v>
                </c:pt>
                <c:pt idx="11275">
                  <c:v>75.811025000000001</c:v>
                </c:pt>
                <c:pt idx="11276">
                  <c:v>75.816969</c:v>
                </c:pt>
                <c:pt idx="11277">
                  <c:v>75.822890000000001</c:v>
                </c:pt>
                <c:pt idx="11278">
                  <c:v>75.828815000000006</c:v>
                </c:pt>
                <c:pt idx="11279">
                  <c:v>75.834806999999998</c:v>
                </c:pt>
                <c:pt idx="11280">
                  <c:v>75.840858999999995</c:v>
                </c:pt>
                <c:pt idx="11281">
                  <c:v>75.847014999999999</c:v>
                </c:pt>
                <c:pt idx="11282">
                  <c:v>75.853155000000001</c:v>
                </c:pt>
                <c:pt idx="11283">
                  <c:v>75.859182000000004</c:v>
                </c:pt>
                <c:pt idx="11284">
                  <c:v>75.865255000000005</c:v>
                </c:pt>
                <c:pt idx="11285">
                  <c:v>75.871311000000006</c:v>
                </c:pt>
                <c:pt idx="11286">
                  <c:v>75.877414999999999</c:v>
                </c:pt>
                <c:pt idx="11287">
                  <c:v>75.883671000000007</c:v>
                </c:pt>
                <c:pt idx="11288">
                  <c:v>75.889840000000007</c:v>
                </c:pt>
                <c:pt idx="11289">
                  <c:v>75.896047999999993</c:v>
                </c:pt>
                <c:pt idx="11290">
                  <c:v>75.902207000000004</c:v>
                </c:pt>
                <c:pt idx="11291">
                  <c:v>75.908359000000004</c:v>
                </c:pt>
                <c:pt idx="11292">
                  <c:v>75.914537999999993</c:v>
                </c:pt>
                <c:pt idx="11293">
                  <c:v>75.920642000000001</c:v>
                </c:pt>
                <c:pt idx="11294">
                  <c:v>75.926815000000005</c:v>
                </c:pt>
                <c:pt idx="11295">
                  <c:v>75.932841999999994</c:v>
                </c:pt>
                <c:pt idx="11296">
                  <c:v>75.938969</c:v>
                </c:pt>
                <c:pt idx="11297">
                  <c:v>75.945051000000007</c:v>
                </c:pt>
                <c:pt idx="11298">
                  <c:v>75.951016999999993</c:v>
                </c:pt>
                <c:pt idx="11299">
                  <c:v>75.957176000000004</c:v>
                </c:pt>
                <c:pt idx="11300">
                  <c:v>75.963252999999995</c:v>
                </c:pt>
                <c:pt idx="11301">
                  <c:v>75.969413000000003</c:v>
                </c:pt>
                <c:pt idx="11302">
                  <c:v>75.975506999999993</c:v>
                </c:pt>
                <c:pt idx="11303">
                  <c:v>75.981658999999993</c:v>
                </c:pt>
                <c:pt idx="11304">
                  <c:v>75.987718999999998</c:v>
                </c:pt>
                <c:pt idx="11305">
                  <c:v>75.993781999999996</c:v>
                </c:pt>
                <c:pt idx="11306">
                  <c:v>75.999968999999993</c:v>
                </c:pt>
                <c:pt idx="11307">
                  <c:v>76.006134000000003</c:v>
                </c:pt>
                <c:pt idx="11308">
                  <c:v>76.012274000000005</c:v>
                </c:pt>
                <c:pt idx="11309">
                  <c:v>76.018325000000004</c:v>
                </c:pt>
                <c:pt idx="11310">
                  <c:v>76.024406999999997</c:v>
                </c:pt>
                <c:pt idx="11311">
                  <c:v>76.030502999999996</c:v>
                </c:pt>
                <c:pt idx="11312">
                  <c:v>76.036505000000005</c:v>
                </c:pt>
                <c:pt idx="11313">
                  <c:v>76.042511000000005</c:v>
                </c:pt>
                <c:pt idx="11314">
                  <c:v>76.048601000000005</c:v>
                </c:pt>
                <c:pt idx="11315">
                  <c:v>76.054546000000002</c:v>
                </c:pt>
                <c:pt idx="11316">
                  <c:v>76.060464999999994</c:v>
                </c:pt>
                <c:pt idx="11317">
                  <c:v>76.066315000000003</c:v>
                </c:pt>
                <c:pt idx="11318">
                  <c:v>76.072081999999995</c:v>
                </c:pt>
                <c:pt idx="11319">
                  <c:v>76.077740000000006</c:v>
                </c:pt>
                <c:pt idx="11320">
                  <c:v>76.083400999999995</c:v>
                </c:pt>
                <c:pt idx="11321">
                  <c:v>76.089010999999999</c:v>
                </c:pt>
                <c:pt idx="11322">
                  <c:v>76.095068999999995</c:v>
                </c:pt>
                <c:pt idx="11323">
                  <c:v>76.100606999999997</c:v>
                </c:pt>
                <c:pt idx="11324">
                  <c:v>76.106132000000002</c:v>
                </c:pt>
                <c:pt idx="11325">
                  <c:v>76.111632</c:v>
                </c:pt>
                <c:pt idx="11326">
                  <c:v>76.117124000000004</c:v>
                </c:pt>
                <c:pt idx="11327">
                  <c:v>76.122591999999997</c:v>
                </c:pt>
                <c:pt idx="11328">
                  <c:v>76.12809</c:v>
                </c:pt>
                <c:pt idx="11329">
                  <c:v>76.133589999999998</c:v>
                </c:pt>
                <c:pt idx="11330">
                  <c:v>76.139086000000006</c:v>
                </c:pt>
                <c:pt idx="11331">
                  <c:v>76.144548999999998</c:v>
                </c:pt>
                <c:pt idx="11332">
                  <c:v>76.149991999999997</c:v>
                </c:pt>
                <c:pt idx="11333">
                  <c:v>76.155561000000006</c:v>
                </c:pt>
                <c:pt idx="11334">
                  <c:v>76.161096999999998</c:v>
                </c:pt>
                <c:pt idx="11335">
                  <c:v>76.166658999999996</c:v>
                </c:pt>
                <c:pt idx="11336">
                  <c:v>76.172313000000003</c:v>
                </c:pt>
                <c:pt idx="11337">
                  <c:v>76.178526000000005</c:v>
                </c:pt>
                <c:pt idx="11338">
                  <c:v>76.184234000000004</c:v>
                </c:pt>
                <c:pt idx="11339">
                  <c:v>76.189867000000007</c:v>
                </c:pt>
                <c:pt idx="11340">
                  <c:v>76.195712999999998</c:v>
                </c:pt>
                <c:pt idx="11341">
                  <c:v>76.201547000000005</c:v>
                </c:pt>
                <c:pt idx="11342">
                  <c:v>76.207375999999996</c:v>
                </c:pt>
                <c:pt idx="11343">
                  <c:v>76.213222000000002</c:v>
                </c:pt>
                <c:pt idx="11344">
                  <c:v>76.219133999999997</c:v>
                </c:pt>
                <c:pt idx="11345">
                  <c:v>76.225149000000002</c:v>
                </c:pt>
                <c:pt idx="11346">
                  <c:v>76.231115000000003</c:v>
                </c:pt>
                <c:pt idx="11347">
                  <c:v>76.237110999999999</c:v>
                </c:pt>
                <c:pt idx="11348">
                  <c:v>76.243105</c:v>
                </c:pt>
                <c:pt idx="11349">
                  <c:v>76.249199000000004</c:v>
                </c:pt>
                <c:pt idx="11350">
                  <c:v>76.255296000000001</c:v>
                </c:pt>
                <c:pt idx="11351">
                  <c:v>76.262181999999996</c:v>
                </c:pt>
                <c:pt idx="11352">
                  <c:v>76.268316999999996</c:v>
                </c:pt>
                <c:pt idx="11353">
                  <c:v>76.274426000000005</c:v>
                </c:pt>
                <c:pt idx="11354">
                  <c:v>76.280548999999993</c:v>
                </c:pt>
                <c:pt idx="11355">
                  <c:v>76.286648999999997</c:v>
                </c:pt>
                <c:pt idx="11356">
                  <c:v>76.292683999999994</c:v>
                </c:pt>
                <c:pt idx="11357">
                  <c:v>76.298828</c:v>
                </c:pt>
                <c:pt idx="11358">
                  <c:v>76.305040000000005</c:v>
                </c:pt>
                <c:pt idx="11359">
                  <c:v>76.311284000000001</c:v>
                </c:pt>
                <c:pt idx="11360">
                  <c:v>76.317285999999996</c:v>
                </c:pt>
                <c:pt idx="11361">
                  <c:v>76.323483999999993</c:v>
                </c:pt>
                <c:pt idx="11362">
                  <c:v>76.329476</c:v>
                </c:pt>
                <c:pt idx="11363">
                  <c:v>76.335565000000003</c:v>
                </c:pt>
                <c:pt idx="11364">
                  <c:v>76.341576000000003</c:v>
                </c:pt>
                <c:pt idx="11365">
                  <c:v>76.348383999999996</c:v>
                </c:pt>
                <c:pt idx="11366">
                  <c:v>76.354432000000003</c:v>
                </c:pt>
                <c:pt idx="11367">
                  <c:v>76.360465000000005</c:v>
                </c:pt>
                <c:pt idx="11368">
                  <c:v>76.366479999999996</c:v>
                </c:pt>
                <c:pt idx="11369">
                  <c:v>76.372538000000006</c:v>
                </c:pt>
                <c:pt idx="11370">
                  <c:v>76.378584000000004</c:v>
                </c:pt>
                <c:pt idx="11371">
                  <c:v>76.384594000000007</c:v>
                </c:pt>
                <c:pt idx="11372">
                  <c:v>76.390642</c:v>
                </c:pt>
                <c:pt idx="11373">
                  <c:v>76.396619999999999</c:v>
                </c:pt>
                <c:pt idx="11374">
                  <c:v>76.402664999999999</c:v>
                </c:pt>
                <c:pt idx="11375">
                  <c:v>76.408692000000002</c:v>
                </c:pt>
                <c:pt idx="11376">
                  <c:v>76.414767999999995</c:v>
                </c:pt>
                <c:pt idx="11377">
                  <c:v>76.420938000000007</c:v>
                </c:pt>
                <c:pt idx="11378">
                  <c:v>76.427137999999999</c:v>
                </c:pt>
                <c:pt idx="11379">
                  <c:v>76.433170000000004</c:v>
                </c:pt>
                <c:pt idx="11380">
                  <c:v>76.439328000000003</c:v>
                </c:pt>
                <c:pt idx="11381">
                  <c:v>76.445536000000004</c:v>
                </c:pt>
                <c:pt idx="11382">
                  <c:v>76.451626000000005</c:v>
                </c:pt>
                <c:pt idx="11383">
                  <c:v>76.457831999999996</c:v>
                </c:pt>
                <c:pt idx="11384">
                  <c:v>76.464149000000006</c:v>
                </c:pt>
                <c:pt idx="11385">
                  <c:v>76.470371999999998</c:v>
                </c:pt>
                <c:pt idx="11386">
                  <c:v>76.476517000000001</c:v>
                </c:pt>
                <c:pt idx="11387">
                  <c:v>76.482804999999999</c:v>
                </c:pt>
                <c:pt idx="11388">
                  <c:v>76.488969999999995</c:v>
                </c:pt>
                <c:pt idx="11389">
                  <c:v>76.495204999999999</c:v>
                </c:pt>
                <c:pt idx="11390">
                  <c:v>76.501323999999997</c:v>
                </c:pt>
                <c:pt idx="11391">
                  <c:v>76.507553000000001</c:v>
                </c:pt>
                <c:pt idx="11392">
                  <c:v>76.514510999999999</c:v>
                </c:pt>
                <c:pt idx="11393">
                  <c:v>76.520582000000005</c:v>
                </c:pt>
                <c:pt idx="11394">
                  <c:v>76.526741999999999</c:v>
                </c:pt>
                <c:pt idx="11395">
                  <c:v>76.532809</c:v>
                </c:pt>
                <c:pt idx="11396">
                  <c:v>76.538938000000002</c:v>
                </c:pt>
                <c:pt idx="11397">
                  <c:v>76.544962999999996</c:v>
                </c:pt>
                <c:pt idx="11398">
                  <c:v>76.551072000000005</c:v>
                </c:pt>
                <c:pt idx="11399">
                  <c:v>76.557130000000001</c:v>
                </c:pt>
                <c:pt idx="11400">
                  <c:v>76.563098999999994</c:v>
                </c:pt>
                <c:pt idx="11401">
                  <c:v>76.569057000000001</c:v>
                </c:pt>
                <c:pt idx="11402">
                  <c:v>76.574973999999997</c:v>
                </c:pt>
                <c:pt idx="11403">
                  <c:v>76.580932000000004</c:v>
                </c:pt>
                <c:pt idx="11404">
                  <c:v>76.586763000000005</c:v>
                </c:pt>
                <c:pt idx="11405">
                  <c:v>76.592611000000005</c:v>
                </c:pt>
                <c:pt idx="11406">
                  <c:v>76.598598999999993</c:v>
                </c:pt>
                <c:pt idx="11407">
                  <c:v>76.604427999999999</c:v>
                </c:pt>
                <c:pt idx="11408">
                  <c:v>76.610321999999996</c:v>
                </c:pt>
                <c:pt idx="11409">
                  <c:v>76.616129999999998</c:v>
                </c:pt>
                <c:pt idx="11410">
                  <c:v>76.621836000000002</c:v>
                </c:pt>
                <c:pt idx="11411">
                  <c:v>76.627640999999997</c:v>
                </c:pt>
                <c:pt idx="11412">
                  <c:v>76.633381999999997</c:v>
                </c:pt>
                <c:pt idx="11413">
                  <c:v>76.639103000000006</c:v>
                </c:pt>
                <c:pt idx="11414">
                  <c:v>76.644743000000005</c:v>
                </c:pt>
                <c:pt idx="11415">
                  <c:v>76.650384000000003</c:v>
                </c:pt>
                <c:pt idx="11416">
                  <c:v>76.656037999999995</c:v>
                </c:pt>
                <c:pt idx="11417">
                  <c:v>76.661680000000004</c:v>
                </c:pt>
                <c:pt idx="11418">
                  <c:v>76.667240000000007</c:v>
                </c:pt>
                <c:pt idx="11419">
                  <c:v>76.672753</c:v>
                </c:pt>
                <c:pt idx="11420">
                  <c:v>76.678225999999995</c:v>
                </c:pt>
                <c:pt idx="11421">
                  <c:v>76.683734000000001</c:v>
                </c:pt>
                <c:pt idx="11422">
                  <c:v>76.689245</c:v>
                </c:pt>
                <c:pt idx="11423">
                  <c:v>76.694680000000005</c:v>
                </c:pt>
                <c:pt idx="11424">
                  <c:v>76.70017</c:v>
                </c:pt>
                <c:pt idx="11425">
                  <c:v>76.705613</c:v>
                </c:pt>
                <c:pt idx="11426">
                  <c:v>76.711106999999998</c:v>
                </c:pt>
                <c:pt idx="11427">
                  <c:v>76.716629999999995</c:v>
                </c:pt>
                <c:pt idx="11428">
                  <c:v>76.722082</c:v>
                </c:pt>
                <c:pt idx="11429">
                  <c:v>76.727626000000001</c:v>
                </c:pt>
                <c:pt idx="11430">
                  <c:v>76.733124000000004</c:v>
                </c:pt>
                <c:pt idx="11431">
                  <c:v>76.738671999999994</c:v>
                </c:pt>
                <c:pt idx="11432">
                  <c:v>76.744316999999995</c:v>
                </c:pt>
                <c:pt idx="11433">
                  <c:v>76.749891000000005</c:v>
                </c:pt>
                <c:pt idx="11434">
                  <c:v>76.755470000000003</c:v>
                </c:pt>
                <c:pt idx="11435">
                  <c:v>76.761771999999993</c:v>
                </c:pt>
                <c:pt idx="11436">
                  <c:v>76.767471999999998</c:v>
                </c:pt>
                <c:pt idx="11437">
                  <c:v>76.773242999999994</c:v>
                </c:pt>
                <c:pt idx="11438">
                  <c:v>76.779024000000007</c:v>
                </c:pt>
                <c:pt idx="11439">
                  <c:v>76.784801000000002</c:v>
                </c:pt>
                <c:pt idx="11440">
                  <c:v>76.790633999999997</c:v>
                </c:pt>
                <c:pt idx="11441">
                  <c:v>76.796605</c:v>
                </c:pt>
                <c:pt idx="11442">
                  <c:v>76.802640999999994</c:v>
                </c:pt>
                <c:pt idx="11443">
                  <c:v>76.808610999999999</c:v>
                </c:pt>
                <c:pt idx="11444">
                  <c:v>76.814663999999993</c:v>
                </c:pt>
                <c:pt idx="11445">
                  <c:v>76.820662999999996</c:v>
                </c:pt>
                <c:pt idx="11446">
                  <c:v>76.826644999999999</c:v>
                </c:pt>
                <c:pt idx="11447">
                  <c:v>76.832785999999999</c:v>
                </c:pt>
                <c:pt idx="11448">
                  <c:v>76.838937999999999</c:v>
                </c:pt>
                <c:pt idx="11449">
                  <c:v>76.845838999999998</c:v>
                </c:pt>
                <c:pt idx="11450">
                  <c:v>76.851940999999997</c:v>
                </c:pt>
                <c:pt idx="11451">
                  <c:v>76.858091000000002</c:v>
                </c:pt>
                <c:pt idx="11452">
                  <c:v>76.864227999999997</c:v>
                </c:pt>
                <c:pt idx="11453">
                  <c:v>76.870290999999995</c:v>
                </c:pt>
                <c:pt idx="11454">
                  <c:v>76.876378000000003</c:v>
                </c:pt>
                <c:pt idx="11455">
                  <c:v>76.882454999999993</c:v>
                </c:pt>
                <c:pt idx="11456">
                  <c:v>76.888544999999993</c:v>
                </c:pt>
                <c:pt idx="11457">
                  <c:v>76.894531999999998</c:v>
                </c:pt>
                <c:pt idx="11458">
                  <c:v>76.900565999999998</c:v>
                </c:pt>
                <c:pt idx="11459">
                  <c:v>76.906468000000004</c:v>
                </c:pt>
                <c:pt idx="11460">
                  <c:v>76.912345000000002</c:v>
                </c:pt>
                <c:pt idx="11461">
                  <c:v>76.918149</c:v>
                </c:pt>
                <c:pt idx="11462">
                  <c:v>76.923934000000003</c:v>
                </c:pt>
                <c:pt idx="11463">
                  <c:v>76.930262999999997</c:v>
                </c:pt>
                <c:pt idx="11464">
                  <c:v>76.935937999999993</c:v>
                </c:pt>
                <c:pt idx="11465">
                  <c:v>76.941569999999999</c:v>
                </c:pt>
                <c:pt idx="11466">
                  <c:v>76.947068000000002</c:v>
                </c:pt>
                <c:pt idx="11467">
                  <c:v>76.952509000000006</c:v>
                </c:pt>
                <c:pt idx="11468">
                  <c:v>76.957960999999997</c:v>
                </c:pt>
                <c:pt idx="11469">
                  <c:v>76.963389000000006</c:v>
                </c:pt>
                <c:pt idx="11470">
                  <c:v>76.968761000000001</c:v>
                </c:pt>
                <c:pt idx="11471">
                  <c:v>76.974154999999996</c:v>
                </c:pt>
                <c:pt idx="11472">
                  <c:v>76.979561000000004</c:v>
                </c:pt>
                <c:pt idx="11473">
                  <c:v>76.984970000000004</c:v>
                </c:pt>
                <c:pt idx="11474">
                  <c:v>76.990305000000006</c:v>
                </c:pt>
                <c:pt idx="11475">
                  <c:v>76.995667999999995</c:v>
                </c:pt>
                <c:pt idx="11476">
                  <c:v>77.001007000000001</c:v>
                </c:pt>
                <c:pt idx="11477">
                  <c:v>77.006382000000002</c:v>
                </c:pt>
                <c:pt idx="11478">
                  <c:v>77.011757000000003</c:v>
                </c:pt>
                <c:pt idx="11479">
                  <c:v>77.017133999999999</c:v>
                </c:pt>
                <c:pt idx="11480">
                  <c:v>77.022507000000004</c:v>
                </c:pt>
                <c:pt idx="11481">
                  <c:v>77.027866000000003</c:v>
                </c:pt>
                <c:pt idx="11482">
                  <c:v>77.033257000000006</c:v>
                </c:pt>
                <c:pt idx="11483">
                  <c:v>77.038736999999998</c:v>
                </c:pt>
                <c:pt idx="11484">
                  <c:v>77.044111999999998</c:v>
                </c:pt>
                <c:pt idx="11485">
                  <c:v>77.049621999999999</c:v>
                </c:pt>
                <c:pt idx="11486">
                  <c:v>77.055147000000005</c:v>
                </c:pt>
                <c:pt idx="11487">
                  <c:v>77.060706999999994</c:v>
                </c:pt>
                <c:pt idx="11488">
                  <c:v>77.066271999999998</c:v>
                </c:pt>
                <c:pt idx="11489">
                  <c:v>77.071830000000006</c:v>
                </c:pt>
                <c:pt idx="11490">
                  <c:v>77.077456999999995</c:v>
                </c:pt>
                <c:pt idx="11491">
                  <c:v>77.083145000000002</c:v>
                </c:pt>
                <c:pt idx="11492">
                  <c:v>77.088883999999993</c:v>
                </c:pt>
                <c:pt idx="11493">
                  <c:v>77.095312000000007</c:v>
                </c:pt>
                <c:pt idx="11494">
                  <c:v>77.101219999999998</c:v>
                </c:pt>
                <c:pt idx="11495">
                  <c:v>77.107063999999994</c:v>
                </c:pt>
                <c:pt idx="11496">
                  <c:v>77.113003000000006</c:v>
                </c:pt>
                <c:pt idx="11497">
                  <c:v>77.119022000000001</c:v>
                </c:pt>
                <c:pt idx="11498">
                  <c:v>77.125009000000006</c:v>
                </c:pt>
                <c:pt idx="11499">
                  <c:v>77.131141</c:v>
                </c:pt>
                <c:pt idx="11500">
                  <c:v>77.137175999999997</c:v>
                </c:pt>
                <c:pt idx="11501">
                  <c:v>77.143148999999994</c:v>
                </c:pt>
                <c:pt idx="11502">
                  <c:v>77.149198999999996</c:v>
                </c:pt>
                <c:pt idx="11503">
                  <c:v>77.155108999999996</c:v>
                </c:pt>
                <c:pt idx="11504">
                  <c:v>77.161057</c:v>
                </c:pt>
                <c:pt idx="11505">
                  <c:v>77.167066000000005</c:v>
                </c:pt>
                <c:pt idx="11506">
                  <c:v>77.173092999999994</c:v>
                </c:pt>
                <c:pt idx="11507">
                  <c:v>77.179185000000004</c:v>
                </c:pt>
                <c:pt idx="11508">
                  <c:v>77.185119999999998</c:v>
                </c:pt>
                <c:pt idx="11509">
                  <c:v>77.191096999999999</c:v>
                </c:pt>
                <c:pt idx="11510">
                  <c:v>77.196999000000005</c:v>
                </c:pt>
                <c:pt idx="11511">
                  <c:v>77.202972000000003</c:v>
                </c:pt>
                <c:pt idx="11512">
                  <c:v>77.208896999999993</c:v>
                </c:pt>
                <c:pt idx="11513">
                  <c:v>77.214724000000004</c:v>
                </c:pt>
                <c:pt idx="11514">
                  <c:v>77.220569999999995</c:v>
                </c:pt>
                <c:pt idx="11515">
                  <c:v>77.226388999999998</c:v>
                </c:pt>
                <c:pt idx="11516">
                  <c:v>77.232264000000001</c:v>
                </c:pt>
                <c:pt idx="11517">
                  <c:v>77.238116000000005</c:v>
                </c:pt>
                <c:pt idx="11518">
                  <c:v>77.243885000000006</c:v>
                </c:pt>
                <c:pt idx="11519">
                  <c:v>77.249651</c:v>
                </c:pt>
                <c:pt idx="11520">
                  <c:v>77.255438999999996</c:v>
                </c:pt>
                <c:pt idx="11521">
                  <c:v>77.261201</c:v>
                </c:pt>
                <c:pt idx="11522">
                  <c:v>77.266980000000004</c:v>
                </c:pt>
                <c:pt idx="11523">
                  <c:v>77.272767999999999</c:v>
                </c:pt>
                <c:pt idx="11524">
                  <c:v>77.278525999999999</c:v>
                </c:pt>
                <c:pt idx="11525">
                  <c:v>77.284401000000003</c:v>
                </c:pt>
                <c:pt idx="11526">
                  <c:v>77.290306999999999</c:v>
                </c:pt>
                <c:pt idx="11527">
                  <c:v>77.296153000000004</c:v>
                </c:pt>
                <c:pt idx="11528">
                  <c:v>77.302036999999999</c:v>
                </c:pt>
                <c:pt idx="11529">
                  <c:v>77.307905000000005</c:v>
                </c:pt>
                <c:pt idx="11530">
                  <c:v>77.313860000000005</c:v>
                </c:pt>
                <c:pt idx="11531">
                  <c:v>77.319862000000001</c:v>
                </c:pt>
                <c:pt idx="11532">
                  <c:v>77.325899000000007</c:v>
                </c:pt>
                <c:pt idx="11533">
                  <c:v>77.331924000000001</c:v>
                </c:pt>
                <c:pt idx="11534">
                  <c:v>77.337954999999994</c:v>
                </c:pt>
                <c:pt idx="11535">
                  <c:v>77.343933000000007</c:v>
                </c:pt>
                <c:pt idx="11536">
                  <c:v>77.349872000000005</c:v>
                </c:pt>
                <c:pt idx="11537">
                  <c:v>77.355757999999994</c:v>
                </c:pt>
                <c:pt idx="11538">
                  <c:v>77.361609999999999</c:v>
                </c:pt>
                <c:pt idx="11539">
                  <c:v>77.367452999999998</c:v>
                </c:pt>
                <c:pt idx="11540">
                  <c:v>77.373232000000002</c:v>
                </c:pt>
                <c:pt idx="11541">
                  <c:v>77.379007000000001</c:v>
                </c:pt>
                <c:pt idx="11542">
                  <c:v>77.384625999999997</c:v>
                </c:pt>
                <c:pt idx="11543">
                  <c:v>77.390225999999998</c:v>
                </c:pt>
                <c:pt idx="11544">
                  <c:v>77.395768000000004</c:v>
                </c:pt>
                <c:pt idx="11545">
                  <c:v>77.401324000000002</c:v>
                </c:pt>
                <c:pt idx="11546">
                  <c:v>77.406819999999996</c:v>
                </c:pt>
                <c:pt idx="11547">
                  <c:v>77.412290999999996</c:v>
                </c:pt>
                <c:pt idx="11548">
                  <c:v>77.417734999999993</c:v>
                </c:pt>
                <c:pt idx="11549">
                  <c:v>77.423171999999994</c:v>
                </c:pt>
                <c:pt idx="11550">
                  <c:v>77.428567999999999</c:v>
                </c:pt>
                <c:pt idx="11551">
                  <c:v>77.433967999999993</c:v>
                </c:pt>
                <c:pt idx="11552">
                  <c:v>77.439339000000004</c:v>
                </c:pt>
                <c:pt idx="11553">
                  <c:v>77.444738999999998</c:v>
                </c:pt>
                <c:pt idx="11554">
                  <c:v>77.45008</c:v>
                </c:pt>
                <c:pt idx="11555">
                  <c:v>77.455434999999994</c:v>
                </c:pt>
                <c:pt idx="11556">
                  <c:v>77.460798999999994</c:v>
                </c:pt>
                <c:pt idx="11557">
                  <c:v>77.466153000000006</c:v>
                </c:pt>
                <c:pt idx="11558">
                  <c:v>77.471519999999998</c:v>
                </c:pt>
                <c:pt idx="11559">
                  <c:v>77.476883000000001</c:v>
                </c:pt>
                <c:pt idx="11560">
                  <c:v>77.482288999999994</c:v>
                </c:pt>
                <c:pt idx="11561">
                  <c:v>77.487655000000004</c:v>
                </c:pt>
                <c:pt idx="11562">
                  <c:v>77.492994999999993</c:v>
                </c:pt>
                <c:pt idx="11563">
                  <c:v>77.498326000000006</c:v>
                </c:pt>
                <c:pt idx="11564">
                  <c:v>77.503648999999996</c:v>
                </c:pt>
                <c:pt idx="11565">
                  <c:v>77.508966000000001</c:v>
                </c:pt>
                <c:pt idx="11566">
                  <c:v>77.514735000000002</c:v>
                </c:pt>
                <c:pt idx="11567">
                  <c:v>77.519998999999999</c:v>
                </c:pt>
                <c:pt idx="11568">
                  <c:v>77.525246999999993</c:v>
                </c:pt>
                <c:pt idx="11569">
                  <c:v>77.530505000000005</c:v>
                </c:pt>
                <c:pt idx="11570">
                  <c:v>77.535815999999997</c:v>
                </c:pt>
                <c:pt idx="11571">
                  <c:v>77.541120000000006</c:v>
                </c:pt>
                <c:pt idx="11572">
                  <c:v>77.546407000000002</c:v>
                </c:pt>
                <c:pt idx="11573">
                  <c:v>77.551708000000005</c:v>
                </c:pt>
                <c:pt idx="11574">
                  <c:v>77.557055000000005</c:v>
                </c:pt>
                <c:pt idx="11575">
                  <c:v>77.562453000000005</c:v>
                </c:pt>
                <c:pt idx="11576">
                  <c:v>77.567854999999994</c:v>
                </c:pt>
                <c:pt idx="11577">
                  <c:v>77.573333000000005</c:v>
                </c:pt>
                <c:pt idx="11578">
                  <c:v>77.578740999999994</c:v>
                </c:pt>
                <c:pt idx="11579">
                  <c:v>77.584282999999999</c:v>
                </c:pt>
                <c:pt idx="11580">
                  <c:v>77.589834999999994</c:v>
                </c:pt>
                <c:pt idx="11581">
                  <c:v>77.595922000000002</c:v>
                </c:pt>
                <c:pt idx="11582">
                  <c:v>77.601536999999993</c:v>
                </c:pt>
                <c:pt idx="11583">
                  <c:v>77.607180999999997</c:v>
                </c:pt>
                <c:pt idx="11584">
                  <c:v>77.612893</c:v>
                </c:pt>
                <c:pt idx="11585">
                  <c:v>77.618702999999996</c:v>
                </c:pt>
                <c:pt idx="11586">
                  <c:v>77.624553000000006</c:v>
                </c:pt>
                <c:pt idx="11587">
                  <c:v>77.630374000000003</c:v>
                </c:pt>
                <c:pt idx="11588">
                  <c:v>77.636266000000006</c:v>
                </c:pt>
                <c:pt idx="11589">
                  <c:v>77.642193000000006</c:v>
                </c:pt>
                <c:pt idx="11590">
                  <c:v>77.648240999999999</c:v>
                </c:pt>
                <c:pt idx="11591">
                  <c:v>77.654279000000002</c:v>
                </c:pt>
                <c:pt idx="11592">
                  <c:v>77.660292999999996</c:v>
                </c:pt>
                <c:pt idx="11593">
                  <c:v>77.666424000000006</c:v>
                </c:pt>
                <c:pt idx="11594">
                  <c:v>77.672522000000001</c:v>
                </c:pt>
                <c:pt idx="11595">
                  <c:v>77.679303000000004</c:v>
                </c:pt>
                <c:pt idx="11596">
                  <c:v>77.685433000000003</c:v>
                </c:pt>
                <c:pt idx="11597">
                  <c:v>77.691661999999994</c:v>
                </c:pt>
                <c:pt idx="11598">
                  <c:v>77.697710000000001</c:v>
                </c:pt>
                <c:pt idx="11599">
                  <c:v>77.703793000000005</c:v>
                </c:pt>
                <c:pt idx="11600">
                  <c:v>77.710044999999994</c:v>
                </c:pt>
                <c:pt idx="11601">
                  <c:v>77.716059999999999</c:v>
                </c:pt>
                <c:pt idx="11602">
                  <c:v>77.722223999999997</c:v>
                </c:pt>
                <c:pt idx="11603">
                  <c:v>77.728324000000001</c:v>
                </c:pt>
                <c:pt idx="11604">
                  <c:v>77.734451000000007</c:v>
                </c:pt>
                <c:pt idx="11605">
                  <c:v>77.740607999999995</c:v>
                </c:pt>
                <c:pt idx="11606">
                  <c:v>77.746683000000004</c:v>
                </c:pt>
                <c:pt idx="11607">
                  <c:v>77.752780999999999</c:v>
                </c:pt>
                <c:pt idx="11608">
                  <c:v>77.758917999999994</c:v>
                </c:pt>
                <c:pt idx="11609">
                  <c:v>77.765060000000005</c:v>
                </c:pt>
                <c:pt idx="11610">
                  <c:v>77.771176999999994</c:v>
                </c:pt>
                <c:pt idx="11611">
                  <c:v>77.777314000000004</c:v>
                </c:pt>
                <c:pt idx="11612">
                  <c:v>77.783460000000005</c:v>
                </c:pt>
                <c:pt idx="11613">
                  <c:v>77.789595000000006</c:v>
                </c:pt>
                <c:pt idx="11614">
                  <c:v>77.795807999999994</c:v>
                </c:pt>
                <c:pt idx="11615">
                  <c:v>77.802025999999998</c:v>
                </c:pt>
                <c:pt idx="11616">
                  <c:v>77.808137000000002</c:v>
                </c:pt>
                <c:pt idx="11617">
                  <c:v>77.814307999999997</c:v>
                </c:pt>
                <c:pt idx="11618">
                  <c:v>77.820418000000004</c:v>
                </c:pt>
                <c:pt idx="11619">
                  <c:v>77.826756000000003</c:v>
                </c:pt>
                <c:pt idx="11620">
                  <c:v>77.832868000000005</c:v>
                </c:pt>
                <c:pt idx="11621">
                  <c:v>77.839023999999995</c:v>
                </c:pt>
                <c:pt idx="11622">
                  <c:v>77.845962</c:v>
                </c:pt>
                <c:pt idx="11623">
                  <c:v>77.852058</c:v>
                </c:pt>
                <c:pt idx="11624">
                  <c:v>77.858118000000005</c:v>
                </c:pt>
                <c:pt idx="11625">
                  <c:v>77.864276000000004</c:v>
                </c:pt>
                <c:pt idx="11626">
                  <c:v>77.870395000000002</c:v>
                </c:pt>
                <c:pt idx="11627">
                  <c:v>77.876456000000005</c:v>
                </c:pt>
                <c:pt idx="11628">
                  <c:v>77.882433000000006</c:v>
                </c:pt>
                <c:pt idx="11629">
                  <c:v>77.888392999999994</c:v>
                </c:pt>
                <c:pt idx="11630">
                  <c:v>77.894322000000003</c:v>
                </c:pt>
                <c:pt idx="11631">
                  <c:v>77.900126</c:v>
                </c:pt>
                <c:pt idx="11632">
                  <c:v>77.905839</c:v>
                </c:pt>
                <c:pt idx="11633">
                  <c:v>77.911738999999997</c:v>
                </c:pt>
                <c:pt idx="11634">
                  <c:v>77.917422000000002</c:v>
                </c:pt>
                <c:pt idx="11635">
                  <c:v>77.923182999999995</c:v>
                </c:pt>
                <c:pt idx="11636">
                  <c:v>77.928893000000002</c:v>
                </c:pt>
                <c:pt idx="11637">
                  <c:v>77.934646999999998</c:v>
                </c:pt>
                <c:pt idx="11638">
                  <c:v>77.940233000000006</c:v>
                </c:pt>
                <c:pt idx="11639">
                  <c:v>77.945862000000005</c:v>
                </c:pt>
                <c:pt idx="11640">
                  <c:v>77.951593000000003</c:v>
                </c:pt>
                <c:pt idx="11641">
                  <c:v>77.957293000000007</c:v>
                </c:pt>
                <c:pt idx="11642">
                  <c:v>77.962951000000004</c:v>
                </c:pt>
                <c:pt idx="11643">
                  <c:v>77.968699999999998</c:v>
                </c:pt>
                <c:pt idx="11644">
                  <c:v>77.974462000000003</c:v>
                </c:pt>
                <c:pt idx="11645">
                  <c:v>77.980211999999995</c:v>
                </c:pt>
                <c:pt idx="11646">
                  <c:v>77.985984999999999</c:v>
                </c:pt>
                <c:pt idx="11647">
                  <c:v>77.991782999999998</c:v>
                </c:pt>
                <c:pt idx="11648">
                  <c:v>77.997632999999993</c:v>
                </c:pt>
                <c:pt idx="11649">
                  <c:v>78.003397000000007</c:v>
                </c:pt>
                <c:pt idx="11650">
                  <c:v>78.009189000000006</c:v>
                </c:pt>
                <c:pt idx="11651">
                  <c:v>78.014990999999995</c:v>
                </c:pt>
                <c:pt idx="11652">
                  <c:v>78.020861999999994</c:v>
                </c:pt>
                <c:pt idx="11653">
                  <c:v>78.026702</c:v>
                </c:pt>
                <c:pt idx="11654">
                  <c:v>78.032549000000003</c:v>
                </c:pt>
                <c:pt idx="11655">
                  <c:v>78.038335000000004</c:v>
                </c:pt>
                <c:pt idx="11656">
                  <c:v>78.044145</c:v>
                </c:pt>
                <c:pt idx="11657">
                  <c:v>78.049875</c:v>
                </c:pt>
                <c:pt idx="11658">
                  <c:v>78.055681000000007</c:v>
                </c:pt>
                <c:pt idx="11659">
                  <c:v>78.061368000000002</c:v>
                </c:pt>
                <c:pt idx="11660">
                  <c:v>78.067021999999994</c:v>
                </c:pt>
                <c:pt idx="11661">
                  <c:v>78.072667999999993</c:v>
                </c:pt>
                <c:pt idx="11662">
                  <c:v>78.078203999999999</c:v>
                </c:pt>
                <c:pt idx="11663">
                  <c:v>78.083799999999997</c:v>
                </c:pt>
                <c:pt idx="11664">
                  <c:v>78.089285000000004</c:v>
                </c:pt>
                <c:pt idx="11665">
                  <c:v>78.094885000000005</c:v>
                </c:pt>
                <c:pt idx="11666">
                  <c:v>78.100386999999998</c:v>
                </c:pt>
                <c:pt idx="11667">
                  <c:v>78.105830999999995</c:v>
                </c:pt>
                <c:pt idx="11668">
                  <c:v>78.111307999999994</c:v>
                </c:pt>
                <c:pt idx="11669">
                  <c:v>78.116754</c:v>
                </c:pt>
                <c:pt idx="11670">
                  <c:v>78.122146999999998</c:v>
                </c:pt>
                <c:pt idx="11671">
                  <c:v>78.127520000000004</c:v>
                </c:pt>
                <c:pt idx="11672">
                  <c:v>78.132929000000004</c:v>
                </c:pt>
                <c:pt idx="11673">
                  <c:v>78.138319999999993</c:v>
                </c:pt>
                <c:pt idx="11674">
                  <c:v>78.143709999999999</c:v>
                </c:pt>
                <c:pt idx="11675">
                  <c:v>78.149095000000003</c:v>
                </c:pt>
                <c:pt idx="11676">
                  <c:v>78.154465999999999</c:v>
                </c:pt>
                <c:pt idx="11677">
                  <c:v>78.159892999999997</c:v>
                </c:pt>
                <c:pt idx="11678">
                  <c:v>78.165261999999998</c:v>
                </c:pt>
                <c:pt idx="11679">
                  <c:v>78.170541</c:v>
                </c:pt>
                <c:pt idx="11680">
                  <c:v>78.175865999999999</c:v>
                </c:pt>
                <c:pt idx="11681">
                  <c:v>78.181218000000001</c:v>
                </c:pt>
                <c:pt idx="11682">
                  <c:v>78.186514000000003</c:v>
                </c:pt>
                <c:pt idx="11683">
                  <c:v>78.191801999999996</c:v>
                </c:pt>
                <c:pt idx="11684">
                  <c:v>78.197069999999997</c:v>
                </c:pt>
                <c:pt idx="11685">
                  <c:v>78.202344999999994</c:v>
                </c:pt>
                <c:pt idx="11686">
                  <c:v>78.207651999999996</c:v>
                </c:pt>
                <c:pt idx="11687">
                  <c:v>78.212948999999995</c:v>
                </c:pt>
                <c:pt idx="11688">
                  <c:v>78.218220000000002</c:v>
                </c:pt>
                <c:pt idx="11689">
                  <c:v>78.223540999999997</c:v>
                </c:pt>
                <c:pt idx="11690">
                  <c:v>78.228868000000006</c:v>
                </c:pt>
                <c:pt idx="11691">
                  <c:v>78.234196999999995</c:v>
                </c:pt>
                <c:pt idx="11692">
                  <c:v>78.239570000000001</c:v>
                </c:pt>
                <c:pt idx="11693">
                  <c:v>78.244968</c:v>
                </c:pt>
                <c:pt idx="11694">
                  <c:v>78.250390999999993</c:v>
                </c:pt>
                <c:pt idx="11695">
                  <c:v>78.255868000000007</c:v>
                </c:pt>
                <c:pt idx="11696">
                  <c:v>78.261893000000001</c:v>
                </c:pt>
                <c:pt idx="11697">
                  <c:v>78.267437000000001</c:v>
                </c:pt>
                <c:pt idx="11698">
                  <c:v>78.273058000000006</c:v>
                </c:pt>
                <c:pt idx="11699">
                  <c:v>78.278717999999998</c:v>
                </c:pt>
                <c:pt idx="11700">
                  <c:v>78.284450000000007</c:v>
                </c:pt>
                <c:pt idx="11701">
                  <c:v>78.290216000000001</c:v>
                </c:pt>
                <c:pt idx="11702">
                  <c:v>78.295968000000002</c:v>
                </c:pt>
                <c:pt idx="11703">
                  <c:v>78.301850000000002</c:v>
                </c:pt>
                <c:pt idx="11704">
                  <c:v>78.307760000000002</c:v>
                </c:pt>
                <c:pt idx="11705">
                  <c:v>78.313744999999997</c:v>
                </c:pt>
                <c:pt idx="11706">
                  <c:v>78.319586999999999</c:v>
                </c:pt>
                <c:pt idx="11707">
                  <c:v>78.325582999999995</c:v>
                </c:pt>
                <c:pt idx="11708">
                  <c:v>78.331581</c:v>
                </c:pt>
                <c:pt idx="11709">
                  <c:v>78.337518000000003</c:v>
                </c:pt>
                <c:pt idx="11710">
                  <c:v>78.343688999999998</c:v>
                </c:pt>
                <c:pt idx="11711">
                  <c:v>78.350472999999994</c:v>
                </c:pt>
                <c:pt idx="11712">
                  <c:v>78.356465999999998</c:v>
                </c:pt>
                <c:pt idx="11713">
                  <c:v>78.362493000000001</c:v>
                </c:pt>
                <c:pt idx="11714">
                  <c:v>78.368531000000004</c:v>
                </c:pt>
                <c:pt idx="11715">
                  <c:v>78.374660000000006</c:v>
                </c:pt>
                <c:pt idx="11716">
                  <c:v>78.380752000000001</c:v>
                </c:pt>
                <c:pt idx="11717">
                  <c:v>78.386753999999996</c:v>
                </c:pt>
                <c:pt idx="11718">
                  <c:v>78.392799999999994</c:v>
                </c:pt>
                <c:pt idx="11719">
                  <c:v>78.398910000000001</c:v>
                </c:pt>
                <c:pt idx="11720">
                  <c:v>78.404961999999998</c:v>
                </c:pt>
                <c:pt idx="11721">
                  <c:v>78.410901999999993</c:v>
                </c:pt>
                <c:pt idx="11722">
                  <c:v>78.416990999999996</c:v>
                </c:pt>
                <c:pt idx="11723">
                  <c:v>78.423034999999999</c:v>
                </c:pt>
                <c:pt idx="11724">
                  <c:v>78.429085000000001</c:v>
                </c:pt>
                <c:pt idx="11725">
                  <c:v>78.435091</c:v>
                </c:pt>
                <c:pt idx="11726">
                  <c:v>78.441243</c:v>
                </c:pt>
                <c:pt idx="11727">
                  <c:v>78.447334999999995</c:v>
                </c:pt>
                <c:pt idx="11728">
                  <c:v>78.453500000000005</c:v>
                </c:pt>
                <c:pt idx="11729">
                  <c:v>78.459682999999998</c:v>
                </c:pt>
                <c:pt idx="11730">
                  <c:v>78.465784999999997</c:v>
                </c:pt>
                <c:pt idx="11731">
                  <c:v>78.471847999999994</c:v>
                </c:pt>
                <c:pt idx="11732">
                  <c:v>78.477863999999997</c:v>
                </c:pt>
                <c:pt idx="11733">
                  <c:v>78.484075000000004</c:v>
                </c:pt>
                <c:pt idx="11734">
                  <c:v>78.490116</c:v>
                </c:pt>
                <c:pt idx="11735">
                  <c:v>78.496216000000004</c:v>
                </c:pt>
                <c:pt idx="11736">
                  <c:v>78.502270999999993</c:v>
                </c:pt>
                <c:pt idx="11737">
                  <c:v>78.508368000000004</c:v>
                </c:pt>
                <c:pt idx="11738">
                  <c:v>78.515195000000006</c:v>
                </c:pt>
                <c:pt idx="11739">
                  <c:v>78.521196000000003</c:v>
                </c:pt>
                <c:pt idx="11740">
                  <c:v>78.527135000000001</c:v>
                </c:pt>
                <c:pt idx="11741">
                  <c:v>78.532981000000007</c:v>
                </c:pt>
                <c:pt idx="11742">
                  <c:v>78.538843</c:v>
                </c:pt>
                <c:pt idx="11743">
                  <c:v>78.544680999999997</c:v>
                </c:pt>
                <c:pt idx="11744">
                  <c:v>78.550472999999997</c:v>
                </c:pt>
                <c:pt idx="11745">
                  <c:v>78.556166000000005</c:v>
                </c:pt>
                <c:pt idx="11746">
                  <c:v>78.561897999999999</c:v>
                </c:pt>
                <c:pt idx="11747">
                  <c:v>78.567577</c:v>
                </c:pt>
                <c:pt idx="11748">
                  <c:v>78.573280999999994</c:v>
                </c:pt>
                <c:pt idx="11749">
                  <c:v>78.578896</c:v>
                </c:pt>
                <c:pt idx="11750">
                  <c:v>78.584496000000001</c:v>
                </c:pt>
                <c:pt idx="11751">
                  <c:v>78.590097999999998</c:v>
                </c:pt>
                <c:pt idx="11752">
                  <c:v>78.595743999999996</c:v>
                </c:pt>
                <c:pt idx="11753">
                  <c:v>78.601387000000003</c:v>
                </c:pt>
                <c:pt idx="11754">
                  <c:v>78.607066000000003</c:v>
                </c:pt>
                <c:pt idx="11755">
                  <c:v>78.612831</c:v>
                </c:pt>
                <c:pt idx="11756">
                  <c:v>78.618495999999993</c:v>
                </c:pt>
                <c:pt idx="11757">
                  <c:v>78.624148000000005</c:v>
                </c:pt>
                <c:pt idx="11758">
                  <c:v>78.629970999999998</c:v>
                </c:pt>
                <c:pt idx="11759">
                  <c:v>78.635710000000003</c:v>
                </c:pt>
                <c:pt idx="11760">
                  <c:v>78.641514000000001</c:v>
                </c:pt>
                <c:pt idx="11761">
                  <c:v>78.647316000000004</c:v>
                </c:pt>
                <c:pt idx="11762">
                  <c:v>78.653056000000007</c:v>
                </c:pt>
                <c:pt idx="11763">
                  <c:v>78.658833000000001</c:v>
                </c:pt>
                <c:pt idx="11764">
                  <c:v>78.664544000000006</c:v>
                </c:pt>
                <c:pt idx="11765">
                  <c:v>78.670265999999998</c:v>
                </c:pt>
                <c:pt idx="11766">
                  <c:v>78.676083000000006</c:v>
                </c:pt>
                <c:pt idx="11767">
                  <c:v>78.681826999999998</c:v>
                </c:pt>
                <c:pt idx="11768">
                  <c:v>78.687676999999994</c:v>
                </c:pt>
                <c:pt idx="11769">
                  <c:v>78.693510000000003</c:v>
                </c:pt>
                <c:pt idx="11770">
                  <c:v>78.699325000000002</c:v>
                </c:pt>
                <c:pt idx="11771">
                  <c:v>78.705098000000007</c:v>
                </c:pt>
                <c:pt idx="11772">
                  <c:v>78.710926999999998</c:v>
                </c:pt>
                <c:pt idx="11773">
                  <c:v>78.716729000000001</c:v>
                </c:pt>
                <c:pt idx="11774">
                  <c:v>78.722485000000006</c:v>
                </c:pt>
                <c:pt idx="11775">
                  <c:v>78.728393999999994</c:v>
                </c:pt>
                <c:pt idx="11776">
                  <c:v>78.734240999999997</c:v>
                </c:pt>
                <c:pt idx="11777">
                  <c:v>78.740048000000002</c:v>
                </c:pt>
                <c:pt idx="11778">
                  <c:v>78.745879000000002</c:v>
                </c:pt>
                <c:pt idx="11779">
                  <c:v>78.751739000000001</c:v>
                </c:pt>
                <c:pt idx="11780">
                  <c:v>78.757654000000002</c:v>
                </c:pt>
                <c:pt idx="11781">
                  <c:v>78.763462000000004</c:v>
                </c:pt>
                <c:pt idx="11782">
                  <c:v>78.769291999999993</c:v>
                </c:pt>
                <c:pt idx="11783">
                  <c:v>78.775039000000007</c:v>
                </c:pt>
                <c:pt idx="11784">
                  <c:v>78.780799999999999</c:v>
                </c:pt>
                <c:pt idx="11785">
                  <c:v>78.786456000000001</c:v>
                </c:pt>
                <c:pt idx="11786">
                  <c:v>78.792004000000006</c:v>
                </c:pt>
                <c:pt idx="11787">
                  <c:v>78.797566000000003</c:v>
                </c:pt>
                <c:pt idx="11788">
                  <c:v>78.803048000000004</c:v>
                </c:pt>
                <c:pt idx="11789">
                  <c:v>78.808499999999995</c:v>
                </c:pt>
                <c:pt idx="11790">
                  <c:v>78.813912000000002</c:v>
                </c:pt>
                <c:pt idx="11791">
                  <c:v>78.819237000000001</c:v>
                </c:pt>
                <c:pt idx="11792">
                  <c:v>78.824528999999998</c:v>
                </c:pt>
                <c:pt idx="11793">
                  <c:v>78.829852000000002</c:v>
                </c:pt>
                <c:pt idx="11794">
                  <c:v>78.835151999999994</c:v>
                </c:pt>
                <c:pt idx="11795">
                  <c:v>78.840440999999998</c:v>
                </c:pt>
                <c:pt idx="11796">
                  <c:v>78.845769000000004</c:v>
                </c:pt>
                <c:pt idx="11797">
                  <c:v>78.851060000000004</c:v>
                </c:pt>
                <c:pt idx="11798">
                  <c:v>78.856341</c:v>
                </c:pt>
                <c:pt idx="11799">
                  <c:v>78.861660000000001</c:v>
                </c:pt>
                <c:pt idx="11800">
                  <c:v>78.866960000000006</c:v>
                </c:pt>
                <c:pt idx="11801">
                  <c:v>78.872249999999994</c:v>
                </c:pt>
                <c:pt idx="11802">
                  <c:v>78.877577000000002</c:v>
                </c:pt>
                <c:pt idx="11803">
                  <c:v>78.882970999999998</c:v>
                </c:pt>
                <c:pt idx="11804">
                  <c:v>78.888334999999998</c:v>
                </c:pt>
                <c:pt idx="11805">
                  <c:v>78.893738999999997</c:v>
                </c:pt>
                <c:pt idx="11806">
                  <c:v>78.899169000000001</c:v>
                </c:pt>
                <c:pt idx="11807">
                  <c:v>78.904670999999993</c:v>
                </c:pt>
                <c:pt idx="11808">
                  <c:v>78.910206000000002</c:v>
                </c:pt>
                <c:pt idx="11809">
                  <c:v>78.915718999999996</c:v>
                </c:pt>
                <c:pt idx="11810">
                  <c:v>78.921271000000004</c:v>
                </c:pt>
                <c:pt idx="11811">
                  <c:v>78.927412000000004</c:v>
                </c:pt>
                <c:pt idx="11812">
                  <c:v>78.933099999999996</c:v>
                </c:pt>
                <c:pt idx="11813">
                  <c:v>78.938787000000005</c:v>
                </c:pt>
                <c:pt idx="11814">
                  <c:v>78.944479000000001</c:v>
                </c:pt>
                <c:pt idx="11815">
                  <c:v>78.950321000000002</c:v>
                </c:pt>
                <c:pt idx="11816">
                  <c:v>78.956126999999995</c:v>
                </c:pt>
                <c:pt idx="11817">
                  <c:v>78.961944000000003</c:v>
                </c:pt>
                <c:pt idx="11818">
                  <c:v>78.967703999999998</c:v>
                </c:pt>
                <c:pt idx="11819">
                  <c:v>78.973544000000004</c:v>
                </c:pt>
                <c:pt idx="11820">
                  <c:v>78.979303999999999</c:v>
                </c:pt>
                <c:pt idx="11821">
                  <c:v>78.985121000000007</c:v>
                </c:pt>
                <c:pt idx="11822">
                  <c:v>78.990840000000006</c:v>
                </c:pt>
                <c:pt idx="11823">
                  <c:v>78.996641999999994</c:v>
                </c:pt>
                <c:pt idx="11824">
                  <c:v>79.002267000000003</c:v>
                </c:pt>
                <c:pt idx="11825">
                  <c:v>79.007949999999994</c:v>
                </c:pt>
                <c:pt idx="11826">
                  <c:v>79.014137000000005</c:v>
                </c:pt>
                <c:pt idx="11827">
                  <c:v>79.019745999999998</c:v>
                </c:pt>
                <c:pt idx="11828">
                  <c:v>79.025301999999996</c:v>
                </c:pt>
                <c:pt idx="11829">
                  <c:v>79.030827000000002</c:v>
                </c:pt>
                <c:pt idx="11830">
                  <c:v>79.036344</c:v>
                </c:pt>
                <c:pt idx="11831">
                  <c:v>79.041887000000003</c:v>
                </c:pt>
                <c:pt idx="11832">
                  <c:v>79.047366999999994</c:v>
                </c:pt>
                <c:pt idx="11833">
                  <c:v>79.052794000000006</c:v>
                </c:pt>
                <c:pt idx="11834">
                  <c:v>79.05829</c:v>
                </c:pt>
                <c:pt idx="11835">
                  <c:v>79.063744</c:v>
                </c:pt>
                <c:pt idx="11836">
                  <c:v>79.069198</c:v>
                </c:pt>
                <c:pt idx="11837">
                  <c:v>79.074691999999999</c:v>
                </c:pt>
                <c:pt idx="11838">
                  <c:v>79.080180999999996</c:v>
                </c:pt>
                <c:pt idx="11839">
                  <c:v>79.085618999999994</c:v>
                </c:pt>
                <c:pt idx="11840">
                  <c:v>79.091181000000006</c:v>
                </c:pt>
                <c:pt idx="11841">
                  <c:v>79.097251999999997</c:v>
                </c:pt>
                <c:pt idx="11842">
                  <c:v>79.102850000000004</c:v>
                </c:pt>
                <c:pt idx="11843">
                  <c:v>79.108406000000002</c:v>
                </c:pt>
                <c:pt idx="11844">
                  <c:v>79.114006000000003</c:v>
                </c:pt>
                <c:pt idx="11845">
                  <c:v>79.119699999999995</c:v>
                </c:pt>
                <c:pt idx="11846">
                  <c:v>79.125416999999999</c:v>
                </c:pt>
                <c:pt idx="11847">
                  <c:v>79.131051999999997</c:v>
                </c:pt>
                <c:pt idx="11848">
                  <c:v>79.136656000000002</c:v>
                </c:pt>
                <c:pt idx="11849">
                  <c:v>79.142256000000003</c:v>
                </c:pt>
                <c:pt idx="11850">
                  <c:v>79.147931</c:v>
                </c:pt>
                <c:pt idx="11851">
                  <c:v>79.153631000000004</c:v>
                </c:pt>
                <c:pt idx="11852">
                  <c:v>79.159373000000002</c:v>
                </c:pt>
                <c:pt idx="11853">
                  <c:v>79.165073000000007</c:v>
                </c:pt>
                <c:pt idx="11854">
                  <c:v>79.170824999999994</c:v>
                </c:pt>
                <c:pt idx="11855">
                  <c:v>79.176582999999994</c:v>
                </c:pt>
                <c:pt idx="11856">
                  <c:v>79.182969</c:v>
                </c:pt>
                <c:pt idx="11857">
                  <c:v>79.188732999999999</c:v>
                </c:pt>
                <c:pt idx="11858">
                  <c:v>79.194543999999993</c:v>
                </c:pt>
                <c:pt idx="11859">
                  <c:v>79.200461000000004</c:v>
                </c:pt>
                <c:pt idx="11860">
                  <c:v>79.206394000000003</c:v>
                </c:pt>
                <c:pt idx="11861">
                  <c:v>79.212380999999993</c:v>
                </c:pt>
                <c:pt idx="11862">
                  <c:v>79.218365000000006</c:v>
                </c:pt>
                <c:pt idx="11863">
                  <c:v>79.224298000000005</c:v>
                </c:pt>
                <c:pt idx="11864">
                  <c:v>79.230401999999998</c:v>
                </c:pt>
                <c:pt idx="11865">
                  <c:v>79.236377000000005</c:v>
                </c:pt>
                <c:pt idx="11866">
                  <c:v>79.242474999999999</c:v>
                </c:pt>
                <c:pt idx="11867">
                  <c:v>79.248525000000001</c:v>
                </c:pt>
                <c:pt idx="11868">
                  <c:v>79.254784999999998</c:v>
                </c:pt>
                <c:pt idx="11869">
                  <c:v>79.260947999999999</c:v>
                </c:pt>
                <c:pt idx="11870">
                  <c:v>79.267016999999996</c:v>
                </c:pt>
                <c:pt idx="11871">
                  <c:v>79.273178999999999</c:v>
                </c:pt>
                <c:pt idx="11872">
                  <c:v>79.279313000000002</c:v>
                </c:pt>
                <c:pt idx="11873">
                  <c:v>79.285375000000002</c:v>
                </c:pt>
                <c:pt idx="11874">
                  <c:v>79.291527000000002</c:v>
                </c:pt>
                <c:pt idx="11875">
                  <c:v>79.297674999999998</c:v>
                </c:pt>
                <c:pt idx="11876">
                  <c:v>79.303770999999998</c:v>
                </c:pt>
                <c:pt idx="11877">
                  <c:v>79.309752000000003</c:v>
                </c:pt>
                <c:pt idx="11878">
                  <c:v>79.315804</c:v>
                </c:pt>
                <c:pt idx="11879">
                  <c:v>79.321742</c:v>
                </c:pt>
                <c:pt idx="11880">
                  <c:v>79.327624999999998</c:v>
                </c:pt>
                <c:pt idx="11881">
                  <c:v>79.333483000000001</c:v>
                </c:pt>
                <c:pt idx="11882">
                  <c:v>79.339264999999997</c:v>
                </c:pt>
                <c:pt idx="11883">
                  <c:v>79.345597999999995</c:v>
                </c:pt>
                <c:pt idx="11884">
                  <c:v>79.351329000000007</c:v>
                </c:pt>
                <c:pt idx="11885">
                  <c:v>79.356931000000003</c:v>
                </c:pt>
                <c:pt idx="11886">
                  <c:v>79.362549999999999</c:v>
                </c:pt>
                <c:pt idx="11887">
                  <c:v>79.368031000000002</c:v>
                </c:pt>
                <c:pt idx="11888">
                  <c:v>79.373526999999996</c:v>
                </c:pt>
                <c:pt idx="11889">
                  <c:v>79.379041999999998</c:v>
                </c:pt>
                <c:pt idx="11890">
                  <c:v>79.384518999999997</c:v>
                </c:pt>
                <c:pt idx="11891">
                  <c:v>79.390018999999995</c:v>
                </c:pt>
                <c:pt idx="11892">
                  <c:v>79.395405999999994</c:v>
                </c:pt>
                <c:pt idx="11893">
                  <c:v>79.400800000000004</c:v>
                </c:pt>
                <c:pt idx="11894">
                  <c:v>79.406198000000003</c:v>
                </c:pt>
                <c:pt idx="11895">
                  <c:v>79.411574999999999</c:v>
                </c:pt>
                <c:pt idx="11896">
                  <c:v>79.416962999999996</c:v>
                </c:pt>
                <c:pt idx="11897">
                  <c:v>79.422329000000005</c:v>
                </c:pt>
                <c:pt idx="11898">
                  <c:v>79.427733000000003</c:v>
                </c:pt>
                <c:pt idx="11899">
                  <c:v>79.433083999999994</c:v>
                </c:pt>
                <c:pt idx="11900">
                  <c:v>79.438441999999995</c:v>
                </c:pt>
                <c:pt idx="11901">
                  <c:v>79.443822999999995</c:v>
                </c:pt>
                <c:pt idx="11902">
                  <c:v>79.449243999999993</c:v>
                </c:pt>
                <c:pt idx="11903">
                  <c:v>79.454562999999993</c:v>
                </c:pt>
                <c:pt idx="11904">
                  <c:v>79.459906000000004</c:v>
                </c:pt>
                <c:pt idx="11905">
                  <c:v>79.465266999999997</c:v>
                </c:pt>
                <c:pt idx="11906">
                  <c:v>79.470669000000001</c:v>
                </c:pt>
                <c:pt idx="11907">
                  <c:v>79.476038000000003</c:v>
                </c:pt>
                <c:pt idx="11908">
                  <c:v>79.481437999999997</c:v>
                </c:pt>
                <c:pt idx="11909">
                  <c:v>79.486833000000004</c:v>
                </c:pt>
                <c:pt idx="11910">
                  <c:v>79.492245999999994</c:v>
                </c:pt>
                <c:pt idx="11911">
                  <c:v>79.497698</c:v>
                </c:pt>
                <c:pt idx="11912">
                  <c:v>79.503156000000004</c:v>
                </c:pt>
                <c:pt idx="11913">
                  <c:v>79.508612999999997</c:v>
                </c:pt>
                <c:pt idx="11914">
                  <c:v>79.514078999999995</c:v>
                </c:pt>
                <c:pt idx="11915">
                  <c:v>79.519616999999997</c:v>
                </c:pt>
                <c:pt idx="11916">
                  <c:v>79.525154000000001</c:v>
                </c:pt>
                <c:pt idx="11917">
                  <c:v>79.530721</c:v>
                </c:pt>
                <c:pt idx="11918">
                  <c:v>79.536310999999998</c:v>
                </c:pt>
                <c:pt idx="11919">
                  <c:v>79.541989999999998</c:v>
                </c:pt>
                <c:pt idx="11920">
                  <c:v>79.547694000000007</c:v>
                </c:pt>
                <c:pt idx="11921">
                  <c:v>79.5535</c:v>
                </c:pt>
                <c:pt idx="11922">
                  <c:v>79.559263000000001</c:v>
                </c:pt>
                <c:pt idx="11923">
                  <c:v>79.565015000000002</c:v>
                </c:pt>
                <c:pt idx="11924">
                  <c:v>79.570806000000005</c:v>
                </c:pt>
                <c:pt idx="11925">
                  <c:v>79.576797999999997</c:v>
                </c:pt>
                <c:pt idx="11926">
                  <c:v>79.582680999999994</c:v>
                </c:pt>
                <c:pt idx="11927">
                  <c:v>79.588661000000002</c:v>
                </c:pt>
                <c:pt idx="11928">
                  <c:v>79.595284000000007</c:v>
                </c:pt>
                <c:pt idx="11929">
                  <c:v>79.601382000000001</c:v>
                </c:pt>
                <c:pt idx="11930">
                  <c:v>79.607365000000001</c:v>
                </c:pt>
                <c:pt idx="11931">
                  <c:v>79.613444000000001</c:v>
                </c:pt>
                <c:pt idx="11932">
                  <c:v>79.619435999999993</c:v>
                </c:pt>
                <c:pt idx="11933">
                  <c:v>79.625432000000004</c:v>
                </c:pt>
                <c:pt idx="11934">
                  <c:v>79.631454000000005</c:v>
                </c:pt>
                <c:pt idx="11935">
                  <c:v>79.637438000000003</c:v>
                </c:pt>
                <c:pt idx="11936">
                  <c:v>79.643292000000002</c:v>
                </c:pt>
                <c:pt idx="11937">
                  <c:v>79.649140000000003</c:v>
                </c:pt>
                <c:pt idx="11938">
                  <c:v>79.654966999999999</c:v>
                </c:pt>
                <c:pt idx="11939">
                  <c:v>79.660741999999999</c:v>
                </c:pt>
                <c:pt idx="11940">
                  <c:v>79.666433999999995</c:v>
                </c:pt>
                <c:pt idx="11941">
                  <c:v>79.672132000000005</c:v>
                </c:pt>
                <c:pt idx="11942">
                  <c:v>79.677767000000003</c:v>
                </c:pt>
                <c:pt idx="11943">
                  <c:v>79.683329000000001</c:v>
                </c:pt>
                <c:pt idx="11944">
                  <c:v>79.688856000000001</c:v>
                </c:pt>
                <c:pt idx="11945">
                  <c:v>79.694333999999998</c:v>
                </c:pt>
                <c:pt idx="11946">
                  <c:v>79.699757000000005</c:v>
                </c:pt>
                <c:pt idx="11947">
                  <c:v>79.705173000000002</c:v>
                </c:pt>
                <c:pt idx="11948">
                  <c:v>79.710642000000007</c:v>
                </c:pt>
                <c:pt idx="11949">
                  <c:v>79.716004999999996</c:v>
                </c:pt>
                <c:pt idx="11950">
                  <c:v>79.721391999999994</c:v>
                </c:pt>
                <c:pt idx="11951">
                  <c:v>79.726799999999997</c:v>
                </c:pt>
                <c:pt idx="11952">
                  <c:v>79.732167000000004</c:v>
                </c:pt>
                <c:pt idx="11953">
                  <c:v>79.737521000000001</c:v>
                </c:pt>
                <c:pt idx="11954">
                  <c:v>79.742887999999994</c:v>
                </c:pt>
                <c:pt idx="11955">
                  <c:v>79.748202000000006</c:v>
                </c:pt>
                <c:pt idx="11956">
                  <c:v>79.753527000000005</c:v>
                </c:pt>
                <c:pt idx="11957">
                  <c:v>79.758889999999994</c:v>
                </c:pt>
                <c:pt idx="11958">
                  <c:v>79.764741999999998</c:v>
                </c:pt>
                <c:pt idx="11959">
                  <c:v>79.770139999999998</c:v>
                </c:pt>
                <c:pt idx="11960">
                  <c:v>79.775576999999998</c:v>
                </c:pt>
                <c:pt idx="11961">
                  <c:v>79.781007000000002</c:v>
                </c:pt>
                <c:pt idx="11962">
                  <c:v>79.786411000000001</c:v>
                </c:pt>
                <c:pt idx="11963">
                  <c:v>79.791906999999995</c:v>
                </c:pt>
                <c:pt idx="11964">
                  <c:v>79.797389999999993</c:v>
                </c:pt>
                <c:pt idx="11965">
                  <c:v>79.802846000000002</c:v>
                </c:pt>
                <c:pt idx="11966">
                  <c:v>79.808341999999996</c:v>
                </c:pt>
                <c:pt idx="11967">
                  <c:v>79.813890000000001</c:v>
                </c:pt>
                <c:pt idx="11968">
                  <c:v>79.819432000000006</c:v>
                </c:pt>
                <c:pt idx="11969">
                  <c:v>79.825050000000005</c:v>
                </c:pt>
                <c:pt idx="11970">
                  <c:v>79.830664999999996</c:v>
                </c:pt>
                <c:pt idx="11971">
                  <c:v>79.836263000000002</c:v>
                </c:pt>
                <c:pt idx="11972">
                  <c:v>79.841864999999999</c:v>
                </c:pt>
                <c:pt idx="11973">
                  <c:v>79.847999999999999</c:v>
                </c:pt>
                <c:pt idx="11974">
                  <c:v>79.853522999999996</c:v>
                </c:pt>
                <c:pt idx="11975">
                  <c:v>79.859048000000001</c:v>
                </c:pt>
                <c:pt idx="11976">
                  <c:v>79.864543999999995</c:v>
                </c:pt>
                <c:pt idx="11977">
                  <c:v>79.870014999999995</c:v>
                </c:pt>
                <c:pt idx="11978">
                  <c:v>79.875497999999993</c:v>
                </c:pt>
                <c:pt idx="11979">
                  <c:v>79.880899999999997</c:v>
                </c:pt>
                <c:pt idx="11980">
                  <c:v>79.886364999999998</c:v>
                </c:pt>
                <c:pt idx="11981">
                  <c:v>79.891754000000006</c:v>
                </c:pt>
                <c:pt idx="11982">
                  <c:v>79.897146000000006</c:v>
                </c:pt>
                <c:pt idx="11983">
                  <c:v>79.902591999999999</c:v>
                </c:pt>
                <c:pt idx="11984">
                  <c:v>79.908001999999996</c:v>
                </c:pt>
                <c:pt idx="11985">
                  <c:v>79.913477</c:v>
                </c:pt>
                <c:pt idx="11986">
                  <c:v>79.918847999999997</c:v>
                </c:pt>
                <c:pt idx="11987">
                  <c:v>79.924256</c:v>
                </c:pt>
                <c:pt idx="11988">
                  <c:v>79.930142000000004</c:v>
                </c:pt>
                <c:pt idx="11989">
                  <c:v>79.935584000000006</c:v>
                </c:pt>
                <c:pt idx="11990">
                  <c:v>79.941100000000006</c:v>
                </c:pt>
                <c:pt idx="11991">
                  <c:v>79.946635999999998</c:v>
                </c:pt>
                <c:pt idx="11992">
                  <c:v>79.952196000000001</c:v>
                </c:pt>
                <c:pt idx="11993">
                  <c:v>79.957724999999996</c:v>
                </c:pt>
                <c:pt idx="11994">
                  <c:v>79.963350000000005</c:v>
                </c:pt>
                <c:pt idx="11995">
                  <c:v>79.969019000000003</c:v>
                </c:pt>
                <c:pt idx="11996">
                  <c:v>79.974654999999998</c:v>
                </c:pt>
                <c:pt idx="11997">
                  <c:v>79.980434000000002</c:v>
                </c:pt>
                <c:pt idx="11998">
                  <c:v>79.986176</c:v>
                </c:pt>
                <c:pt idx="11999">
                  <c:v>79.991956999999999</c:v>
                </c:pt>
                <c:pt idx="12000">
                  <c:v>79.997812999999994</c:v>
                </c:pt>
                <c:pt idx="12001">
                  <c:v>80.003604999999993</c:v>
                </c:pt>
                <c:pt idx="12002">
                  <c:v>80.009342000000004</c:v>
                </c:pt>
                <c:pt idx="12003">
                  <c:v>80.015709000000001</c:v>
                </c:pt>
                <c:pt idx="12004">
                  <c:v>80.021518999999998</c:v>
                </c:pt>
                <c:pt idx="12005">
                  <c:v>80.027220999999997</c:v>
                </c:pt>
                <c:pt idx="12006">
                  <c:v>80.032912999999994</c:v>
                </c:pt>
                <c:pt idx="12007">
                  <c:v>80.038606999999999</c:v>
                </c:pt>
                <c:pt idx="12008">
                  <c:v>80.044264999999996</c:v>
                </c:pt>
                <c:pt idx="12009">
                  <c:v>80.050036000000006</c:v>
                </c:pt>
                <c:pt idx="12010">
                  <c:v>80.055813000000001</c:v>
                </c:pt>
                <c:pt idx="12011">
                  <c:v>80.061502000000004</c:v>
                </c:pt>
                <c:pt idx="12012">
                  <c:v>80.067132000000001</c:v>
                </c:pt>
                <c:pt idx="12013">
                  <c:v>80.072682</c:v>
                </c:pt>
                <c:pt idx="12014">
                  <c:v>80.078316999999998</c:v>
                </c:pt>
                <c:pt idx="12015">
                  <c:v>80.084011000000004</c:v>
                </c:pt>
                <c:pt idx="12016">
                  <c:v>80.089617000000004</c:v>
                </c:pt>
                <c:pt idx="12017">
                  <c:v>80.095135999999997</c:v>
                </c:pt>
                <c:pt idx="12018">
                  <c:v>80.100661000000002</c:v>
                </c:pt>
                <c:pt idx="12019">
                  <c:v>80.106191999999993</c:v>
                </c:pt>
                <c:pt idx="12020">
                  <c:v>80.111748000000006</c:v>
                </c:pt>
                <c:pt idx="12021">
                  <c:v>80.117279999999994</c:v>
                </c:pt>
                <c:pt idx="12022">
                  <c:v>80.122742000000002</c:v>
                </c:pt>
                <c:pt idx="12023">
                  <c:v>80.128230000000002</c:v>
                </c:pt>
                <c:pt idx="12024">
                  <c:v>80.133764999999997</c:v>
                </c:pt>
                <c:pt idx="12025">
                  <c:v>80.139340000000004</c:v>
                </c:pt>
                <c:pt idx="12026">
                  <c:v>80.144837999999993</c:v>
                </c:pt>
                <c:pt idx="12027">
                  <c:v>80.150434000000004</c:v>
                </c:pt>
                <c:pt idx="12028">
                  <c:v>80.156017000000006</c:v>
                </c:pt>
                <c:pt idx="12029">
                  <c:v>80.161602999999999</c:v>
                </c:pt>
                <c:pt idx="12030">
                  <c:v>80.167220999999998</c:v>
                </c:pt>
                <c:pt idx="12031">
                  <c:v>80.172872999999996</c:v>
                </c:pt>
                <c:pt idx="12032">
                  <c:v>80.179272999999995</c:v>
                </c:pt>
                <c:pt idx="12033">
                  <c:v>80.185015000000007</c:v>
                </c:pt>
                <c:pt idx="12034">
                  <c:v>80.190813000000006</c:v>
                </c:pt>
                <c:pt idx="12035">
                  <c:v>80.196601000000001</c:v>
                </c:pt>
                <c:pt idx="12036">
                  <c:v>80.202387999999999</c:v>
                </c:pt>
                <c:pt idx="12037">
                  <c:v>80.208194000000006</c:v>
                </c:pt>
                <c:pt idx="12038">
                  <c:v>80.214010999999999</c:v>
                </c:pt>
                <c:pt idx="12039">
                  <c:v>80.219977999999998</c:v>
                </c:pt>
                <c:pt idx="12040">
                  <c:v>80.225834000000006</c:v>
                </c:pt>
                <c:pt idx="12041">
                  <c:v>80.231729999999999</c:v>
                </c:pt>
                <c:pt idx="12042">
                  <c:v>80.237571000000003</c:v>
                </c:pt>
                <c:pt idx="12043">
                  <c:v>80.243354999999994</c:v>
                </c:pt>
                <c:pt idx="12044">
                  <c:v>80.249206999999998</c:v>
                </c:pt>
                <c:pt idx="12045">
                  <c:v>80.255125000000007</c:v>
                </c:pt>
                <c:pt idx="12046">
                  <c:v>80.261595999999997</c:v>
                </c:pt>
                <c:pt idx="12047">
                  <c:v>80.267268999999999</c:v>
                </c:pt>
                <c:pt idx="12048">
                  <c:v>80.272858999999997</c:v>
                </c:pt>
                <c:pt idx="12049">
                  <c:v>80.278481999999997</c:v>
                </c:pt>
                <c:pt idx="12050">
                  <c:v>80.284023000000005</c:v>
                </c:pt>
                <c:pt idx="12051">
                  <c:v>80.289548999999994</c:v>
                </c:pt>
                <c:pt idx="12052">
                  <c:v>80.295008999999993</c:v>
                </c:pt>
                <c:pt idx="12053">
                  <c:v>80.300460999999999</c:v>
                </c:pt>
                <c:pt idx="12054">
                  <c:v>80.305860999999993</c:v>
                </c:pt>
                <c:pt idx="12055">
                  <c:v>80.311317000000003</c:v>
                </c:pt>
                <c:pt idx="12056">
                  <c:v>80.316654999999997</c:v>
                </c:pt>
                <c:pt idx="12057">
                  <c:v>80.322057000000001</c:v>
                </c:pt>
                <c:pt idx="12058">
                  <c:v>80.327427999999998</c:v>
                </c:pt>
                <c:pt idx="12059">
                  <c:v>80.332763</c:v>
                </c:pt>
                <c:pt idx="12060">
                  <c:v>80.338133999999997</c:v>
                </c:pt>
                <c:pt idx="12061">
                  <c:v>80.343424999999996</c:v>
                </c:pt>
                <c:pt idx="12062">
                  <c:v>80.348765</c:v>
                </c:pt>
                <c:pt idx="12063">
                  <c:v>80.354101</c:v>
                </c:pt>
                <c:pt idx="12064">
                  <c:v>80.359448999999998</c:v>
                </c:pt>
                <c:pt idx="12065">
                  <c:v>80.364829999999998</c:v>
                </c:pt>
                <c:pt idx="12066">
                  <c:v>80.370189999999994</c:v>
                </c:pt>
                <c:pt idx="12067">
                  <c:v>80.375521000000006</c:v>
                </c:pt>
                <c:pt idx="12068">
                  <c:v>80.380859000000001</c:v>
                </c:pt>
                <c:pt idx="12069">
                  <c:v>80.386188000000004</c:v>
                </c:pt>
                <c:pt idx="12070">
                  <c:v>80.391576000000001</c:v>
                </c:pt>
                <c:pt idx="12071">
                  <c:v>80.396968999999999</c:v>
                </c:pt>
                <c:pt idx="12072">
                  <c:v>80.402315000000002</c:v>
                </c:pt>
                <c:pt idx="12073">
                  <c:v>80.407667000000004</c:v>
                </c:pt>
                <c:pt idx="12074">
                  <c:v>80.413009000000002</c:v>
                </c:pt>
                <c:pt idx="12075">
                  <c:v>80.418335999999996</c:v>
                </c:pt>
                <c:pt idx="12076">
                  <c:v>80.423666999999995</c:v>
                </c:pt>
                <c:pt idx="12077">
                  <c:v>80.429507000000001</c:v>
                </c:pt>
                <c:pt idx="12078">
                  <c:v>80.434854999999999</c:v>
                </c:pt>
                <c:pt idx="12079">
                  <c:v>80.440225999999996</c:v>
                </c:pt>
                <c:pt idx="12080">
                  <c:v>80.445576000000003</c:v>
                </c:pt>
                <c:pt idx="12081">
                  <c:v>80.450917000000004</c:v>
                </c:pt>
                <c:pt idx="12082">
                  <c:v>80.456310999999999</c:v>
                </c:pt>
                <c:pt idx="12083">
                  <c:v>80.461680000000001</c:v>
                </c:pt>
                <c:pt idx="12084">
                  <c:v>80.467088000000004</c:v>
                </c:pt>
                <c:pt idx="12085">
                  <c:v>80.472493999999998</c:v>
                </c:pt>
                <c:pt idx="12086">
                  <c:v>80.477928000000006</c:v>
                </c:pt>
                <c:pt idx="12087">
                  <c:v>80.483362999999997</c:v>
                </c:pt>
                <c:pt idx="12088">
                  <c:v>80.488782</c:v>
                </c:pt>
                <c:pt idx="12089">
                  <c:v>80.494259</c:v>
                </c:pt>
                <c:pt idx="12090">
                  <c:v>80.499717000000004</c:v>
                </c:pt>
                <c:pt idx="12091">
                  <c:v>80.505184</c:v>
                </c:pt>
                <c:pt idx="12092">
                  <c:v>80.511188000000004</c:v>
                </c:pt>
                <c:pt idx="12093">
                  <c:v>80.516633999999996</c:v>
                </c:pt>
                <c:pt idx="12094">
                  <c:v>80.522069000000002</c:v>
                </c:pt>
                <c:pt idx="12095">
                  <c:v>80.527517000000003</c:v>
                </c:pt>
                <c:pt idx="12096">
                  <c:v>80.532933999999997</c:v>
                </c:pt>
                <c:pt idx="12097">
                  <c:v>80.538337999999996</c:v>
                </c:pt>
                <c:pt idx="12098">
                  <c:v>80.543758999999994</c:v>
                </c:pt>
                <c:pt idx="12099">
                  <c:v>80.549136000000004</c:v>
                </c:pt>
                <c:pt idx="12100">
                  <c:v>80.554551000000004</c:v>
                </c:pt>
                <c:pt idx="12101">
                  <c:v>80.559956999999997</c:v>
                </c:pt>
                <c:pt idx="12102">
                  <c:v>80.565330000000003</c:v>
                </c:pt>
                <c:pt idx="12103">
                  <c:v>80.570684</c:v>
                </c:pt>
                <c:pt idx="12104">
                  <c:v>80.576054999999997</c:v>
                </c:pt>
                <c:pt idx="12105">
                  <c:v>80.581406999999999</c:v>
                </c:pt>
                <c:pt idx="12106">
                  <c:v>80.586760999999996</c:v>
                </c:pt>
                <c:pt idx="12107">
                  <c:v>80.592099000000005</c:v>
                </c:pt>
                <c:pt idx="12108">
                  <c:v>80.597942000000003</c:v>
                </c:pt>
                <c:pt idx="12109">
                  <c:v>80.603328000000005</c:v>
                </c:pt>
                <c:pt idx="12110">
                  <c:v>80.608727999999999</c:v>
                </c:pt>
                <c:pt idx="12111">
                  <c:v>80.614114999999998</c:v>
                </c:pt>
                <c:pt idx="12112">
                  <c:v>80.619595000000004</c:v>
                </c:pt>
                <c:pt idx="12113">
                  <c:v>80.625088000000005</c:v>
                </c:pt>
                <c:pt idx="12114">
                  <c:v>80.630582000000004</c:v>
                </c:pt>
                <c:pt idx="12115">
                  <c:v>80.636150999999998</c:v>
                </c:pt>
                <c:pt idx="12116">
                  <c:v>80.641623999999993</c:v>
                </c:pt>
                <c:pt idx="12117">
                  <c:v>80.647212999999994</c:v>
                </c:pt>
                <c:pt idx="12118">
                  <c:v>80.652786000000006</c:v>
                </c:pt>
                <c:pt idx="12119">
                  <c:v>80.658439999999999</c:v>
                </c:pt>
                <c:pt idx="12120">
                  <c:v>80.664175999999998</c:v>
                </c:pt>
                <c:pt idx="12121">
                  <c:v>80.669985999999994</c:v>
                </c:pt>
                <c:pt idx="12122">
                  <c:v>80.675783999999993</c:v>
                </c:pt>
                <c:pt idx="12123">
                  <c:v>80.682323999999994</c:v>
                </c:pt>
                <c:pt idx="12124">
                  <c:v>80.688114999999996</c:v>
                </c:pt>
                <c:pt idx="12125">
                  <c:v>80.693894</c:v>
                </c:pt>
                <c:pt idx="12126">
                  <c:v>80.699736000000001</c:v>
                </c:pt>
                <c:pt idx="12127">
                  <c:v>80.705674000000002</c:v>
                </c:pt>
                <c:pt idx="12128">
                  <c:v>80.711704999999995</c:v>
                </c:pt>
                <c:pt idx="12129">
                  <c:v>80.717842000000005</c:v>
                </c:pt>
                <c:pt idx="12130">
                  <c:v>80.723911000000001</c:v>
                </c:pt>
                <c:pt idx="12131">
                  <c:v>80.729984000000002</c:v>
                </c:pt>
                <c:pt idx="12132">
                  <c:v>80.735990000000001</c:v>
                </c:pt>
                <c:pt idx="12133">
                  <c:v>80.742125999999999</c:v>
                </c:pt>
                <c:pt idx="12134">
                  <c:v>80.748216999999997</c:v>
                </c:pt>
                <c:pt idx="12135">
                  <c:v>80.754341999999994</c:v>
                </c:pt>
                <c:pt idx="12136">
                  <c:v>80.760358999999994</c:v>
                </c:pt>
                <c:pt idx="12137">
                  <c:v>80.766467000000006</c:v>
                </c:pt>
                <c:pt idx="12138">
                  <c:v>80.772676000000004</c:v>
                </c:pt>
                <c:pt idx="12139">
                  <c:v>80.778824</c:v>
                </c:pt>
                <c:pt idx="12140">
                  <c:v>80.784890000000004</c:v>
                </c:pt>
                <c:pt idx="12141">
                  <c:v>80.791004999999998</c:v>
                </c:pt>
                <c:pt idx="12142">
                  <c:v>80.797179999999997</c:v>
                </c:pt>
                <c:pt idx="12143">
                  <c:v>80.803222000000005</c:v>
                </c:pt>
                <c:pt idx="12144">
                  <c:v>80.809190000000001</c:v>
                </c:pt>
                <c:pt idx="12145">
                  <c:v>80.815062999999995</c:v>
                </c:pt>
                <c:pt idx="12146">
                  <c:v>80.821141999999995</c:v>
                </c:pt>
                <c:pt idx="12147">
                  <c:v>80.827089999999998</c:v>
                </c:pt>
                <c:pt idx="12148">
                  <c:v>80.832999000000001</c:v>
                </c:pt>
                <c:pt idx="12149">
                  <c:v>80.838919000000004</c:v>
                </c:pt>
                <c:pt idx="12150">
                  <c:v>80.845517000000001</c:v>
                </c:pt>
                <c:pt idx="12151">
                  <c:v>80.851529999999997</c:v>
                </c:pt>
                <c:pt idx="12152">
                  <c:v>80.857450999999998</c:v>
                </c:pt>
                <c:pt idx="12153">
                  <c:v>80.863350999999994</c:v>
                </c:pt>
                <c:pt idx="12154">
                  <c:v>80.869125999999994</c:v>
                </c:pt>
                <c:pt idx="12155">
                  <c:v>80.874877999999995</c:v>
                </c:pt>
                <c:pt idx="12156">
                  <c:v>80.880651</c:v>
                </c:pt>
                <c:pt idx="12157">
                  <c:v>80.886463000000006</c:v>
                </c:pt>
                <c:pt idx="12158">
                  <c:v>80.892196999999996</c:v>
                </c:pt>
                <c:pt idx="12159">
                  <c:v>80.897936000000001</c:v>
                </c:pt>
                <c:pt idx="12160">
                  <c:v>80.903683999999998</c:v>
                </c:pt>
                <c:pt idx="12161">
                  <c:v>80.909361000000004</c:v>
                </c:pt>
                <c:pt idx="12162">
                  <c:v>80.914952999999997</c:v>
                </c:pt>
                <c:pt idx="12163">
                  <c:v>80.920568000000003</c:v>
                </c:pt>
                <c:pt idx="12164">
                  <c:v>80.926087999999993</c:v>
                </c:pt>
                <c:pt idx="12165">
                  <c:v>80.931599000000006</c:v>
                </c:pt>
                <c:pt idx="12166">
                  <c:v>80.937190000000001</c:v>
                </c:pt>
                <c:pt idx="12167">
                  <c:v>80.942751000000001</c:v>
                </c:pt>
                <c:pt idx="12168">
                  <c:v>80.948212999999996</c:v>
                </c:pt>
                <c:pt idx="12169">
                  <c:v>80.953688</c:v>
                </c:pt>
                <c:pt idx="12170">
                  <c:v>80.959165999999996</c:v>
                </c:pt>
                <c:pt idx="12171">
                  <c:v>80.964648999999994</c:v>
                </c:pt>
                <c:pt idx="12172">
                  <c:v>80.970102999999995</c:v>
                </c:pt>
                <c:pt idx="12173">
                  <c:v>80.975515999999999</c:v>
                </c:pt>
                <c:pt idx="12174">
                  <c:v>80.980936</c:v>
                </c:pt>
                <c:pt idx="12175">
                  <c:v>80.986333999999999</c:v>
                </c:pt>
                <c:pt idx="12176">
                  <c:v>80.991763000000006</c:v>
                </c:pt>
                <c:pt idx="12177">
                  <c:v>80.997219999999999</c:v>
                </c:pt>
                <c:pt idx="12178">
                  <c:v>81.002708999999996</c:v>
                </c:pt>
                <c:pt idx="12179">
                  <c:v>81.008173999999997</c:v>
                </c:pt>
                <c:pt idx="12180">
                  <c:v>81.013644999999997</c:v>
                </c:pt>
                <c:pt idx="12181">
                  <c:v>81.019137999999998</c:v>
                </c:pt>
                <c:pt idx="12182">
                  <c:v>81.024665999999996</c:v>
                </c:pt>
                <c:pt idx="12183">
                  <c:v>81.030260999999996</c:v>
                </c:pt>
                <c:pt idx="12184">
                  <c:v>81.035725999999997</c:v>
                </c:pt>
                <c:pt idx="12185">
                  <c:v>81.041205000000005</c:v>
                </c:pt>
                <c:pt idx="12186">
                  <c:v>81.046761000000004</c:v>
                </c:pt>
                <c:pt idx="12187">
                  <c:v>81.052229999999994</c:v>
                </c:pt>
                <c:pt idx="12188">
                  <c:v>81.057709000000003</c:v>
                </c:pt>
                <c:pt idx="12189">
                  <c:v>81.063107000000002</c:v>
                </c:pt>
                <c:pt idx="12190">
                  <c:v>81.068466000000001</c:v>
                </c:pt>
                <c:pt idx="12191">
                  <c:v>81.073796999999999</c:v>
                </c:pt>
                <c:pt idx="12192">
                  <c:v>81.079126000000002</c:v>
                </c:pt>
                <c:pt idx="12193">
                  <c:v>81.084428000000003</c:v>
                </c:pt>
                <c:pt idx="12194">
                  <c:v>81.089724000000004</c:v>
                </c:pt>
                <c:pt idx="12195">
                  <c:v>81.095472000000001</c:v>
                </c:pt>
                <c:pt idx="12196">
                  <c:v>81.100755000000007</c:v>
                </c:pt>
                <c:pt idx="12197">
                  <c:v>81.106009</c:v>
                </c:pt>
                <c:pt idx="12198">
                  <c:v>81.111255</c:v>
                </c:pt>
                <c:pt idx="12199">
                  <c:v>81.116572000000005</c:v>
                </c:pt>
                <c:pt idx="12200">
                  <c:v>81.121853000000002</c:v>
                </c:pt>
                <c:pt idx="12201">
                  <c:v>81.127153000000007</c:v>
                </c:pt>
                <c:pt idx="12202">
                  <c:v>81.132474000000002</c:v>
                </c:pt>
                <c:pt idx="12203">
                  <c:v>81.137797000000006</c:v>
                </c:pt>
                <c:pt idx="12204">
                  <c:v>81.143118000000001</c:v>
                </c:pt>
                <c:pt idx="12205">
                  <c:v>81.148480000000006</c:v>
                </c:pt>
                <c:pt idx="12206">
                  <c:v>81.153834000000003</c:v>
                </c:pt>
                <c:pt idx="12207">
                  <c:v>81.159214000000006</c:v>
                </c:pt>
                <c:pt idx="12208">
                  <c:v>81.164563000000001</c:v>
                </c:pt>
                <c:pt idx="12209">
                  <c:v>81.169955000000002</c:v>
                </c:pt>
                <c:pt idx="12210">
                  <c:v>81.175368000000006</c:v>
                </c:pt>
                <c:pt idx="12211">
                  <c:v>81.181286</c:v>
                </c:pt>
                <c:pt idx="12212">
                  <c:v>81.186795000000004</c:v>
                </c:pt>
                <c:pt idx="12213">
                  <c:v>81.192352999999997</c:v>
                </c:pt>
                <c:pt idx="12214">
                  <c:v>81.197931999999994</c:v>
                </c:pt>
                <c:pt idx="12215">
                  <c:v>81.203461000000004</c:v>
                </c:pt>
                <c:pt idx="12216">
                  <c:v>81.209101000000004</c:v>
                </c:pt>
                <c:pt idx="12217">
                  <c:v>81.214783999999995</c:v>
                </c:pt>
                <c:pt idx="12218">
                  <c:v>81.220485999999994</c:v>
                </c:pt>
                <c:pt idx="12219">
                  <c:v>81.226231999999996</c:v>
                </c:pt>
                <c:pt idx="12220">
                  <c:v>81.231915999999998</c:v>
                </c:pt>
                <c:pt idx="12221">
                  <c:v>81.237658999999994</c:v>
                </c:pt>
                <c:pt idx="12222">
                  <c:v>81.243358999999998</c:v>
                </c:pt>
                <c:pt idx="12223">
                  <c:v>81.249129999999994</c:v>
                </c:pt>
                <c:pt idx="12224">
                  <c:v>81.254805000000005</c:v>
                </c:pt>
                <c:pt idx="12225">
                  <c:v>81.261139</c:v>
                </c:pt>
                <c:pt idx="12226">
                  <c:v>81.266812999999999</c:v>
                </c:pt>
                <c:pt idx="12227">
                  <c:v>81.272452999999999</c:v>
                </c:pt>
                <c:pt idx="12228">
                  <c:v>81.278065999999995</c:v>
                </c:pt>
                <c:pt idx="12229">
                  <c:v>81.283591000000001</c:v>
                </c:pt>
                <c:pt idx="12230">
                  <c:v>81.289045000000002</c:v>
                </c:pt>
                <c:pt idx="12231">
                  <c:v>81.294549000000004</c:v>
                </c:pt>
                <c:pt idx="12232">
                  <c:v>81.299993000000001</c:v>
                </c:pt>
                <c:pt idx="12233">
                  <c:v>81.305384000000004</c:v>
                </c:pt>
                <c:pt idx="12234">
                  <c:v>81.310793000000004</c:v>
                </c:pt>
                <c:pt idx="12235">
                  <c:v>81.316151000000005</c:v>
                </c:pt>
                <c:pt idx="12236">
                  <c:v>81.321520000000007</c:v>
                </c:pt>
                <c:pt idx="12237">
                  <c:v>81.326860999999994</c:v>
                </c:pt>
                <c:pt idx="12238">
                  <c:v>81.332217999999997</c:v>
                </c:pt>
                <c:pt idx="12239">
                  <c:v>81.337547000000001</c:v>
                </c:pt>
                <c:pt idx="12240">
                  <c:v>81.342929999999996</c:v>
                </c:pt>
                <c:pt idx="12241">
                  <c:v>81.348303000000001</c:v>
                </c:pt>
                <c:pt idx="12242">
                  <c:v>81.353655000000003</c:v>
                </c:pt>
                <c:pt idx="12243">
                  <c:v>81.359014000000002</c:v>
                </c:pt>
                <c:pt idx="12244">
                  <c:v>81.364401000000001</c:v>
                </c:pt>
                <c:pt idx="12245">
                  <c:v>81.369803000000005</c:v>
                </c:pt>
                <c:pt idx="12246">
                  <c:v>81.375198999999995</c:v>
                </c:pt>
                <c:pt idx="12247">
                  <c:v>81.380645000000001</c:v>
                </c:pt>
                <c:pt idx="12248">
                  <c:v>81.386122</c:v>
                </c:pt>
                <c:pt idx="12249">
                  <c:v>81.391630000000006</c:v>
                </c:pt>
                <c:pt idx="12250">
                  <c:v>81.397217999999995</c:v>
                </c:pt>
                <c:pt idx="12251">
                  <c:v>81.402850999999998</c:v>
                </c:pt>
                <c:pt idx="12252">
                  <c:v>81.408574000000002</c:v>
                </c:pt>
                <c:pt idx="12253">
                  <c:v>81.414259000000001</c:v>
                </c:pt>
                <c:pt idx="12254">
                  <c:v>81.419865999999999</c:v>
                </c:pt>
                <c:pt idx="12255">
                  <c:v>81.425611000000004</c:v>
                </c:pt>
                <c:pt idx="12256">
                  <c:v>81.431853000000004</c:v>
                </c:pt>
                <c:pt idx="12257">
                  <c:v>81.437523999999996</c:v>
                </c:pt>
                <c:pt idx="12258">
                  <c:v>81.443315999999996</c:v>
                </c:pt>
                <c:pt idx="12259">
                  <c:v>81.448959000000002</c:v>
                </c:pt>
                <c:pt idx="12260">
                  <c:v>81.454547000000005</c:v>
                </c:pt>
                <c:pt idx="12261">
                  <c:v>81.460130000000007</c:v>
                </c:pt>
                <c:pt idx="12262">
                  <c:v>81.465706999999995</c:v>
                </c:pt>
                <c:pt idx="12263">
                  <c:v>81.471249</c:v>
                </c:pt>
                <c:pt idx="12264">
                  <c:v>81.476748999999998</c:v>
                </c:pt>
                <c:pt idx="12265">
                  <c:v>81.482196999999999</c:v>
                </c:pt>
                <c:pt idx="12266">
                  <c:v>81.487600999999998</c:v>
                </c:pt>
                <c:pt idx="12267">
                  <c:v>81.493021999999996</c:v>
                </c:pt>
                <c:pt idx="12268">
                  <c:v>81.498424</c:v>
                </c:pt>
                <c:pt idx="12269">
                  <c:v>81.503820000000005</c:v>
                </c:pt>
                <c:pt idx="12270">
                  <c:v>81.509181999999996</c:v>
                </c:pt>
                <c:pt idx="12271">
                  <c:v>81.514538999999999</c:v>
                </c:pt>
                <c:pt idx="12272">
                  <c:v>81.519912000000005</c:v>
                </c:pt>
                <c:pt idx="12273">
                  <c:v>81.525264000000007</c:v>
                </c:pt>
                <c:pt idx="12274">
                  <c:v>81.530657000000005</c:v>
                </c:pt>
                <c:pt idx="12275">
                  <c:v>81.536028000000002</c:v>
                </c:pt>
                <c:pt idx="12276">
                  <c:v>81.541368000000006</c:v>
                </c:pt>
                <c:pt idx="12277">
                  <c:v>81.546728000000002</c:v>
                </c:pt>
                <c:pt idx="12278">
                  <c:v>81.552088999999995</c:v>
                </c:pt>
                <c:pt idx="12279">
                  <c:v>81.557428000000002</c:v>
                </c:pt>
                <c:pt idx="12280">
                  <c:v>81.562827999999996</c:v>
                </c:pt>
                <c:pt idx="12281">
                  <c:v>81.568252999999999</c:v>
                </c:pt>
                <c:pt idx="12282">
                  <c:v>81.573701</c:v>
                </c:pt>
                <c:pt idx="12283">
                  <c:v>81.579150999999996</c:v>
                </c:pt>
                <c:pt idx="12284">
                  <c:v>81.584632999999997</c:v>
                </c:pt>
                <c:pt idx="12285">
                  <c:v>81.590147000000002</c:v>
                </c:pt>
                <c:pt idx="12286">
                  <c:v>81.595695000000006</c:v>
                </c:pt>
                <c:pt idx="12287">
                  <c:v>81.601254999999995</c:v>
                </c:pt>
                <c:pt idx="12288">
                  <c:v>81.606897000000004</c:v>
                </c:pt>
                <c:pt idx="12289">
                  <c:v>81.612494999999996</c:v>
                </c:pt>
                <c:pt idx="12290">
                  <c:v>81.618134999999995</c:v>
                </c:pt>
                <c:pt idx="12291">
                  <c:v>81.623769999999993</c:v>
                </c:pt>
                <c:pt idx="12292">
                  <c:v>81.629416000000006</c:v>
                </c:pt>
                <c:pt idx="12293">
                  <c:v>81.635054999999994</c:v>
                </c:pt>
                <c:pt idx="12294">
                  <c:v>81.640720000000002</c:v>
                </c:pt>
                <c:pt idx="12295">
                  <c:v>81.646334999999993</c:v>
                </c:pt>
                <c:pt idx="12296">
                  <c:v>81.651904999999999</c:v>
                </c:pt>
                <c:pt idx="12297">
                  <c:v>81.657377999999994</c:v>
                </c:pt>
                <c:pt idx="12298">
                  <c:v>81.662882999999994</c:v>
                </c:pt>
                <c:pt idx="12299">
                  <c:v>81.668328000000002</c:v>
                </c:pt>
                <c:pt idx="12300">
                  <c:v>81.673776000000004</c:v>
                </c:pt>
                <c:pt idx="12301">
                  <c:v>81.679743000000002</c:v>
                </c:pt>
                <c:pt idx="12302">
                  <c:v>81.685145000000006</c:v>
                </c:pt>
                <c:pt idx="12303">
                  <c:v>81.690505000000002</c:v>
                </c:pt>
                <c:pt idx="12304">
                  <c:v>81.695892999999998</c:v>
                </c:pt>
                <c:pt idx="12305">
                  <c:v>81.701260000000005</c:v>
                </c:pt>
                <c:pt idx="12306">
                  <c:v>81.706615999999997</c:v>
                </c:pt>
                <c:pt idx="12307">
                  <c:v>81.711962</c:v>
                </c:pt>
                <c:pt idx="12308">
                  <c:v>81.717312000000007</c:v>
                </c:pt>
                <c:pt idx="12309">
                  <c:v>81.722652999999994</c:v>
                </c:pt>
                <c:pt idx="12310">
                  <c:v>81.728008000000003</c:v>
                </c:pt>
                <c:pt idx="12311">
                  <c:v>81.733345</c:v>
                </c:pt>
                <c:pt idx="12312">
                  <c:v>81.738744999999994</c:v>
                </c:pt>
                <c:pt idx="12313">
                  <c:v>81.744145000000003</c:v>
                </c:pt>
                <c:pt idx="12314">
                  <c:v>81.749523999999994</c:v>
                </c:pt>
                <c:pt idx="12315">
                  <c:v>81.755007000000006</c:v>
                </c:pt>
                <c:pt idx="12316">
                  <c:v>81.760975999999999</c:v>
                </c:pt>
                <c:pt idx="12317">
                  <c:v>81.766478000000006</c:v>
                </c:pt>
                <c:pt idx="12318">
                  <c:v>81.771940999999998</c:v>
                </c:pt>
                <c:pt idx="12319">
                  <c:v>81.777446999999995</c:v>
                </c:pt>
                <c:pt idx="12320">
                  <c:v>81.782957999999994</c:v>
                </c:pt>
                <c:pt idx="12321">
                  <c:v>81.788493000000003</c:v>
                </c:pt>
                <c:pt idx="12322">
                  <c:v>81.794077999999999</c:v>
                </c:pt>
                <c:pt idx="12323">
                  <c:v>81.799577999999997</c:v>
                </c:pt>
                <c:pt idx="12324">
                  <c:v>81.805143000000001</c:v>
                </c:pt>
                <c:pt idx="12325">
                  <c:v>81.810715999999999</c:v>
                </c:pt>
                <c:pt idx="12326">
                  <c:v>81.816185000000004</c:v>
                </c:pt>
                <c:pt idx="12327">
                  <c:v>81.821675999999997</c:v>
                </c:pt>
                <c:pt idx="12328">
                  <c:v>81.827149000000006</c:v>
                </c:pt>
                <c:pt idx="12329">
                  <c:v>81.832657999999995</c:v>
                </c:pt>
                <c:pt idx="12330">
                  <c:v>81.838050999999993</c:v>
                </c:pt>
                <c:pt idx="12331">
                  <c:v>81.844104999999999</c:v>
                </c:pt>
                <c:pt idx="12332">
                  <c:v>81.849542999999997</c:v>
                </c:pt>
                <c:pt idx="12333">
                  <c:v>81.855052999999998</c:v>
                </c:pt>
                <c:pt idx="12334">
                  <c:v>81.860633000000007</c:v>
                </c:pt>
                <c:pt idx="12335">
                  <c:v>81.866175999999996</c:v>
                </c:pt>
                <c:pt idx="12336">
                  <c:v>81.871809999999996</c:v>
                </c:pt>
                <c:pt idx="12337">
                  <c:v>81.877497000000005</c:v>
                </c:pt>
                <c:pt idx="12338">
                  <c:v>81.883170000000007</c:v>
                </c:pt>
                <c:pt idx="12339">
                  <c:v>81.888868000000002</c:v>
                </c:pt>
                <c:pt idx="12340">
                  <c:v>81.894614000000004</c:v>
                </c:pt>
                <c:pt idx="12341">
                  <c:v>81.900402999999997</c:v>
                </c:pt>
                <c:pt idx="12342">
                  <c:v>81.906222</c:v>
                </c:pt>
                <c:pt idx="12343">
                  <c:v>81.911969999999997</c:v>
                </c:pt>
                <c:pt idx="12344">
                  <c:v>81.917761999999996</c:v>
                </c:pt>
                <c:pt idx="12345">
                  <c:v>81.923597000000001</c:v>
                </c:pt>
                <c:pt idx="12346">
                  <c:v>81.930071999999996</c:v>
                </c:pt>
                <c:pt idx="12347">
                  <c:v>81.935899000000006</c:v>
                </c:pt>
                <c:pt idx="12348">
                  <c:v>81.941650999999993</c:v>
                </c:pt>
                <c:pt idx="12349">
                  <c:v>81.947383000000002</c:v>
                </c:pt>
                <c:pt idx="12350">
                  <c:v>81.953069999999997</c:v>
                </c:pt>
                <c:pt idx="12351">
                  <c:v>81.958701000000005</c:v>
                </c:pt>
                <c:pt idx="12352">
                  <c:v>81.964331000000001</c:v>
                </c:pt>
                <c:pt idx="12353">
                  <c:v>81.969944999999996</c:v>
                </c:pt>
                <c:pt idx="12354">
                  <c:v>81.975538999999998</c:v>
                </c:pt>
                <c:pt idx="12355">
                  <c:v>81.981078999999994</c:v>
                </c:pt>
                <c:pt idx="12356">
                  <c:v>81.986611999999994</c:v>
                </c:pt>
                <c:pt idx="12357">
                  <c:v>81.992153000000002</c:v>
                </c:pt>
                <c:pt idx="12358">
                  <c:v>81.997701000000006</c:v>
                </c:pt>
                <c:pt idx="12359">
                  <c:v>82.003236999999999</c:v>
                </c:pt>
                <c:pt idx="12360">
                  <c:v>82.008722000000006</c:v>
                </c:pt>
                <c:pt idx="12361">
                  <c:v>82.014249000000007</c:v>
                </c:pt>
                <c:pt idx="12362">
                  <c:v>82.019773999999998</c:v>
                </c:pt>
                <c:pt idx="12363">
                  <c:v>82.025273999999996</c:v>
                </c:pt>
                <c:pt idx="12364">
                  <c:v>82.030814000000007</c:v>
                </c:pt>
                <c:pt idx="12365">
                  <c:v>82.036274000000006</c:v>
                </c:pt>
                <c:pt idx="12366">
                  <c:v>82.041774000000004</c:v>
                </c:pt>
                <c:pt idx="12367">
                  <c:v>82.047239000000005</c:v>
                </c:pt>
                <c:pt idx="12368">
                  <c:v>82.052762000000001</c:v>
                </c:pt>
                <c:pt idx="12369">
                  <c:v>82.058260000000004</c:v>
                </c:pt>
                <c:pt idx="12370">
                  <c:v>82.063766000000001</c:v>
                </c:pt>
                <c:pt idx="12371">
                  <c:v>82.069264000000004</c:v>
                </c:pt>
                <c:pt idx="12372">
                  <c:v>82.074736999999999</c:v>
                </c:pt>
                <c:pt idx="12373">
                  <c:v>82.080206000000004</c:v>
                </c:pt>
                <c:pt idx="12374">
                  <c:v>82.085661999999999</c:v>
                </c:pt>
                <c:pt idx="12375">
                  <c:v>82.091097000000005</c:v>
                </c:pt>
                <c:pt idx="12376">
                  <c:v>82.097067999999993</c:v>
                </c:pt>
                <c:pt idx="12377">
                  <c:v>82.102466000000007</c:v>
                </c:pt>
                <c:pt idx="12378">
                  <c:v>82.107864000000006</c:v>
                </c:pt>
                <c:pt idx="12379">
                  <c:v>82.113274000000004</c:v>
                </c:pt>
                <c:pt idx="12380">
                  <c:v>82.118741</c:v>
                </c:pt>
                <c:pt idx="12381">
                  <c:v>82.124149000000003</c:v>
                </c:pt>
                <c:pt idx="12382">
                  <c:v>82.12961</c:v>
                </c:pt>
                <c:pt idx="12383">
                  <c:v>82.135086999999999</c:v>
                </c:pt>
                <c:pt idx="12384">
                  <c:v>82.140493000000006</c:v>
                </c:pt>
                <c:pt idx="12385">
                  <c:v>82.145881000000003</c:v>
                </c:pt>
                <c:pt idx="12386">
                  <c:v>82.151272000000006</c:v>
                </c:pt>
                <c:pt idx="12387">
                  <c:v>82.156673999999995</c:v>
                </c:pt>
                <c:pt idx="12388">
                  <c:v>82.162065999999996</c:v>
                </c:pt>
                <c:pt idx="12389">
                  <c:v>82.167428999999998</c:v>
                </c:pt>
                <c:pt idx="12390">
                  <c:v>82.172820000000002</c:v>
                </c:pt>
                <c:pt idx="12391">
                  <c:v>82.178768000000005</c:v>
                </c:pt>
                <c:pt idx="12392">
                  <c:v>82.184178000000003</c:v>
                </c:pt>
                <c:pt idx="12393">
                  <c:v>82.189565999999999</c:v>
                </c:pt>
                <c:pt idx="12394">
                  <c:v>82.195001000000005</c:v>
                </c:pt>
                <c:pt idx="12395">
                  <c:v>82.200486999999995</c:v>
                </c:pt>
                <c:pt idx="12396">
                  <c:v>82.205922000000001</c:v>
                </c:pt>
                <c:pt idx="12397">
                  <c:v>82.211454000000003</c:v>
                </c:pt>
                <c:pt idx="12398">
                  <c:v>82.216964000000004</c:v>
                </c:pt>
                <c:pt idx="12399">
                  <c:v>82.222515999999999</c:v>
                </c:pt>
                <c:pt idx="12400">
                  <c:v>82.228104000000002</c:v>
                </c:pt>
                <c:pt idx="12401">
                  <c:v>82.233701999999994</c:v>
                </c:pt>
                <c:pt idx="12402">
                  <c:v>82.239334999999997</c:v>
                </c:pt>
                <c:pt idx="12403">
                  <c:v>82.244972000000004</c:v>
                </c:pt>
                <c:pt idx="12404">
                  <c:v>82.250635000000003</c:v>
                </c:pt>
                <c:pt idx="12405">
                  <c:v>82.256314000000003</c:v>
                </c:pt>
                <c:pt idx="12406">
                  <c:v>82.262602000000001</c:v>
                </c:pt>
                <c:pt idx="12407">
                  <c:v>82.268399000000002</c:v>
                </c:pt>
                <c:pt idx="12408">
                  <c:v>82.274119999999996</c:v>
                </c:pt>
                <c:pt idx="12409">
                  <c:v>82.279835000000006</c:v>
                </c:pt>
                <c:pt idx="12410">
                  <c:v>82.285587000000007</c:v>
                </c:pt>
                <c:pt idx="12411">
                  <c:v>82.291265999999993</c:v>
                </c:pt>
                <c:pt idx="12412">
                  <c:v>82.296882999999994</c:v>
                </c:pt>
                <c:pt idx="12413">
                  <c:v>82.302488999999994</c:v>
                </c:pt>
                <c:pt idx="12414">
                  <c:v>82.308055999999993</c:v>
                </c:pt>
                <c:pt idx="12415">
                  <c:v>82.313533000000007</c:v>
                </c:pt>
                <c:pt idx="12416">
                  <c:v>82.319040999999999</c:v>
                </c:pt>
                <c:pt idx="12417">
                  <c:v>82.324487000000005</c:v>
                </c:pt>
                <c:pt idx="12418">
                  <c:v>82.329885000000004</c:v>
                </c:pt>
                <c:pt idx="12419">
                  <c:v>82.335256000000001</c:v>
                </c:pt>
                <c:pt idx="12420">
                  <c:v>82.340598999999997</c:v>
                </c:pt>
                <c:pt idx="12421">
                  <c:v>82.345933000000002</c:v>
                </c:pt>
                <c:pt idx="12422">
                  <c:v>82.351264</c:v>
                </c:pt>
                <c:pt idx="12423">
                  <c:v>82.356575000000007</c:v>
                </c:pt>
                <c:pt idx="12424">
                  <c:v>82.361892999999995</c:v>
                </c:pt>
                <c:pt idx="12425">
                  <c:v>82.367231000000004</c:v>
                </c:pt>
                <c:pt idx="12426">
                  <c:v>82.372549000000006</c:v>
                </c:pt>
                <c:pt idx="12427">
                  <c:v>82.377875000000003</c:v>
                </c:pt>
                <c:pt idx="12428">
                  <c:v>82.383212</c:v>
                </c:pt>
                <c:pt idx="12429">
                  <c:v>82.388585000000006</c:v>
                </c:pt>
                <c:pt idx="12430">
                  <c:v>82.393945000000002</c:v>
                </c:pt>
                <c:pt idx="12431">
                  <c:v>82.399285000000006</c:v>
                </c:pt>
                <c:pt idx="12432">
                  <c:v>82.404634999999999</c:v>
                </c:pt>
                <c:pt idx="12433">
                  <c:v>82.410044999999997</c:v>
                </c:pt>
                <c:pt idx="12434">
                  <c:v>82.415465999999995</c:v>
                </c:pt>
                <c:pt idx="12435">
                  <c:v>82.420930999999996</c:v>
                </c:pt>
                <c:pt idx="12436">
                  <c:v>82.426903999999993</c:v>
                </c:pt>
                <c:pt idx="12437">
                  <c:v>82.432387000000006</c:v>
                </c:pt>
                <c:pt idx="12438">
                  <c:v>82.437931000000006</c:v>
                </c:pt>
                <c:pt idx="12439">
                  <c:v>82.443510000000003</c:v>
                </c:pt>
                <c:pt idx="12440">
                  <c:v>82.449051999999995</c:v>
                </c:pt>
                <c:pt idx="12441">
                  <c:v>82.454660000000004</c:v>
                </c:pt>
                <c:pt idx="12442">
                  <c:v>82.460400000000007</c:v>
                </c:pt>
                <c:pt idx="12443">
                  <c:v>82.466138999999998</c:v>
                </c:pt>
                <c:pt idx="12444">
                  <c:v>82.471862000000002</c:v>
                </c:pt>
                <c:pt idx="12445">
                  <c:v>82.477891</c:v>
                </c:pt>
                <c:pt idx="12446">
                  <c:v>82.483807999999996</c:v>
                </c:pt>
                <c:pt idx="12447">
                  <c:v>82.489859999999993</c:v>
                </c:pt>
                <c:pt idx="12448">
                  <c:v>82.495919999999998</c:v>
                </c:pt>
                <c:pt idx="12449">
                  <c:v>82.501979000000006</c:v>
                </c:pt>
                <c:pt idx="12450">
                  <c:v>82.508170000000007</c:v>
                </c:pt>
                <c:pt idx="12451">
                  <c:v>82.515027000000003</c:v>
                </c:pt>
                <c:pt idx="12452">
                  <c:v>82.521063999999996</c:v>
                </c:pt>
                <c:pt idx="12453">
                  <c:v>82.527103999999994</c:v>
                </c:pt>
                <c:pt idx="12454">
                  <c:v>82.533203999999998</c:v>
                </c:pt>
                <c:pt idx="12455">
                  <c:v>82.539122000000006</c:v>
                </c:pt>
                <c:pt idx="12456">
                  <c:v>82.544995</c:v>
                </c:pt>
                <c:pt idx="12457">
                  <c:v>82.550847000000005</c:v>
                </c:pt>
                <c:pt idx="12458">
                  <c:v>82.556673000000004</c:v>
                </c:pt>
                <c:pt idx="12459">
                  <c:v>82.562454000000002</c:v>
                </c:pt>
                <c:pt idx="12460">
                  <c:v>82.568166000000005</c:v>
                </c:pt>
                <c:pt idx="12461">
                  <c:v>82.573680999999993</c:v>
                </c:pt>
                <c:pt idx="12462">
                  <c:v>82.579211999999998</c:v>
                </c:pt>
                <c:pt idx="12463">
                  <c:v>82.584681000000003</c:v>
                </c:pt>
                <c:pt idx="12464">
                  <c:v>82.590226999999999</c:v>
                </c:pt>
                <c:pt idx="12465">
                  <c:v>82.596244999999996</c:v>
                </c:pt>
                <c:pt idx="12466">
                  <c:v>82.601658</c:v>
                </c:pt>
                <c:pt idx="12467">
                  <c:v>82.607073</c:v>
                </c:pt>
                <c:pt idx="12468">
                  <c:v>82.612468000000007</c:v>
                </c:pt>
                <c:pt idx="12469">
                  <c:v>82.617827000000005</c:v>
                </c:pt>
                <c:pt idx="12470">
                  <c:v>82.623176999999998</c:v>
                </c:pt>
                <c:pt idx="12471">
                  <c:v>82.628569999999996</c:v>
                </c:pt>
                <c:pt idx="12472">
                  <c:v>82.633937000000003</c:v>
                </c:pt>
                <c:pt idx="12473">
                  <c:v>82.639286999999996</c:v>
                </c:pt>
                <c:pt idx="12474">
                  <c:v>82.644649999999999</c:v>
                </c:pt>
                <c:pt idx="12475">
                  <c:v>82.650069999999999</c:v>
                </c:pt>
                <c:pt idx="12476">
                  <c:v>82.655460000000005</c:v>
                </c:pt>
                <c:pt idx="12477">
                  <c:v>82.660951999999995</c:v>
                </c:pt>
                <c:pt idx="12478">
                  <c:v>82.666426999999999</c:v>
                </c:pt>
                <c:pt idx="12479">
                  <c:v>82.671897000000001</c:v>
                </c:pt>
                <c:pt idx="12480">
                  <c:v>82.677912000000006</c:v>
                </c:pt>
                <c:pt idx="12481">
                  <c:v>82.683400000000006</c:v>
                </c:pt>
                <c:pt idx="12482">
                  <c:v>82.688962000000004</c:v>
                </c:pt>
                <c:pt idx="12483">
                  <c:v>82.694635000000005</c:v>
                </c:pt>
                <c:pt idx="12484">
                  <c:v>82.700299999999999</c:v>
                </c:pt>
                <c:pt idx="12485">
                  <c:v>82.705939000000001</c:v>
                </c:pt>
                <c:pt idx="12486">
                  <c:v>82.711642999999995</c:v>
                </c:pt>
                <c:pt idx="12487">
                  <c:v>82.717402000000007</c:v>
                </c:pt>
                <c:pt idx="12488">
                  <c:v>82.723236999999997</c:v>
                </c:pt>
                <c:pt idx="12489">
                  <c:v>82.729113999999996</c:v>
                </c:pt>
                <c:pt idx="12490">
                  <c:v>82.735010000000003</c:v>
                </c:pt>
                <c:pt idx="12491">
                  <c:v>82.740945999999994</c:v>
                </c:pt>
                <c:pt idx="12492">
                  <c:v>82.747016000000002</c:v>
                </c:pt>
                <c:pt idx="12493">
                  <c:v>82.752987000000005</c:v>
                </c:pt>
                <c:pt idx="12494">
                  <c:v>82.758885000000006</c:v>
                </c:pt>
                <c:pt idx="12495">
                  <c:v>82.765504000000007</c:v>
                </c:pt>
                <c:pt idx="12496">
                  <c:v>82.771439000000001</c:v>
                </c:pt>
                <c:pt idx="12497">
                  <c:v>82.777338999999998</c:v>
                </c:pt>
                <c:pt idx="12498">
                  <c:v>82.783321000000001</c:v>
                </c:pt>
                <c:pt idx="12499">
                  <c:v>82.789354000000003</c:v>
                </c:pt>
                <c:pt idx="12500">
                  <c:v>82.795357999999993</c:v>
                </c:pt>
                <c:pt idx="12501">
                  <c:v>82.801366000000002</c:v>
                </c:pt>
                <c:pt idx="12502">
                  <c:v>82.807340999999994</c:v>
                </c:pt>
                <c:pt idx="12503">
                  <c:v>82.813387000000006</c:v>
                </c:pt>
                <c:pt idx="12504">
                  <c:v>82.819582999999994</c:v>
                </c:pt>
                <c:pt idx="12505">
                  <c:v>82.825813999999994</c:v>
                </c:pt>
                <c:pt idx="12506">
                  <c:v>82.831918000000002</c:v>
                </c:pt>
                <c:pt idx="12507">
                  <c:v>82.838082999999997</c:v>
                </c:pt>
                <c:pt idx="12508">
                  <c:v>82.844898000000001</c:v>
                </c:pt>
                <c:pt idx="12509">
                  <c:v>82.850847999999999</c:v>
                </c:pt>
                <c:pt idx="12510">
                  <c:v>82.856735</c:v>
                </c:pt>
                <c:pt idx="12511">
                  <c:v>82.862575000000007</c:v>
                </c:pt>
                <c:pt idx="12512">
                  <c:v>82.868409999999997</c:v>
                </c:pt>
                <c:pt idx="12513">
                  <c:v>82.874148000000005</c:v>
                </c:pt>
                <c:pt idx="12514">
                  <c:v>82.879786999999993</c:v>
                </c:pt>
                <c:pt idx="12515">
                  <c:v>82.885377000000005</c:v>
                </c:pt>
                <c:pt idx="12516">
                  <c:v>82.890844000000001</c:v>
                </c:pt>
                <c:pt idx="12517">
                  <c:v>82.896272999999994</c:v>
                </c:pt>
                <c:pt idx="12518">
                  <c:v>82.901670999999993</c:v>
                </c:pt>
                <c:pt idx="12519">
                  <c:v>82.907038999999997</c:v>
                </c:pt>
                <c:pt idx="12520">
                  <c:v>82.912373000000002</c:v>
                </c:pt>
                <c:pt idx="12521">
                  <c:v>82.91771</c:v>
                </c:pt>
                <c:pt idx="12522">
                  <c:v>82.923016000000004</c:v>
                </c:pt>
                <c:pt idx="12523">
                  <c:v>82.928764000000001</c:v>
                </c:pt>
                <c:pt idx="12524">
                  <c:v>82.934061999999997</c:v>
                </c:pt>
                <c:pt idx="12525">
                  <c:v>82.939362000000003</c:v>
                </c:pt>
                <c:pt idx="12526">
                  <c:v>82.944652000000005</c:v>
                </c:pt>
                <c:pt idx="12527">
                  <c:v>82.949973</c:v>
                </c:pt>
                <c:pt idx="12528">
                  <c:v>82.955265999999995</c:v>
                </c:pt>
                <c:pt idx="12529">
                  <c:v>82.960552000000007</c:v>
                </c:pt>
                <c:pt idx="12530">
                  <c:v>82.965868</c:v>
                </c:pt>
                <c:pt idx="12531">
                  <c:v>82.971181000000001</c:v>
                </c:pt>
                <c:pt idx="12532">
                  <c:v>82.976460000000003</c:v>
                </c:pt>
                <c:pt idx="12533">
                  <c:v>82.981757999999999</c:v>
                </c:pt>
                <c:pt idx="12534">
                  <c:v>82.987098000000003</c:v>
                </c:pt>
                <c:pt idx="12535">
                  <c:v>82.992459999999994</c:v>
                </c:pt>
                <c:pt idx="12536">
                  <c:v>82.997887000000006</c:v>
                </c:pt>
                <c:pt idx="12537">
                  <c:v>83.003325000000004</c:v>
                </c:pt>
                <c:pt idx="12538">
                  <c:v>83.008741000000001</c:v>
                </c:pt>
                <c:pt idx="12539">
                  <c:v>83.014674999999997</c:v>
                </c:pt>
                <c:pt idx="12540">
                  <c:v>83.020171000000005</c:v>
                </c:pt>
                <c:pt idx="12541">
                  <c:v>83.025741999999994</c:v>
                </c:pt>
                <c:pt idx="12542">
                  <c:v>83.031379000000001</c:v>
                </c:pt>
                <c:pt idx="12543">
                  <c:v>83.037088999999995</c:v>
                </c:pt>
                <c:pt idx="12544">
                  <c:v>83.042745999999994</c:v>
                </c:pt>
                <c:pt idx="12545">
                  <c:v>83.048427000000004</c:v>
                </c:pt>
                <c:pt idx="12546">
                  <c:v>83.054226999999997</c:v>
                </c:pt>
                <c:pt idx="12547">
                  <c:v>83.060007999999996</c:v>
                </c:pt>
                <c:pt idx="12548">
                  <c:v>83.065963999999994</c:v>
                </c:pt>
                <c:pt idx="12549">
                  <c:v>83.071834999999993</c:v>
                </c:pt>
                <c:pt idx="12550">
                  <c:v>83.077752000000004</c:v>
                </c:pt>
                <c:pt idx="12551">
                  <c:v>83.083758000000003</c:v>
                </c:pt>
                <c:pt idx="12552">
                  <c:v>83.089917999999997</c:v>
                </c:pt>
                <c:pt idx="12553">
                  <c:v>83.096900000000005</c:v>
                </c:pt>
                <c:pt idx="12554">
                  <c:v>83.103054</c:v>
                </c:pt>
                <c:pt idx="12555">
                  <c:v>83.109250000000003</c:v>
                </c:pt>
                <c:pt idx="12556">
                  <c:v>83.115511999999995</c:v>
                </c:pt>
                <c:pt idx="12557">
                  <c:v>83.121677000000005</c:v>
                </c:pt>
                <c:pt idx="12558">
                  <c:v>83.127938999999998</c:v>
                </c:pt>
                <c:pt idx="12559">
                  <c:v>83.134067000000002</c:v>
                </c:pt>
                <c:pt idx="12560">
                  <c:v>83.140153999999995</c:v>
                </c:pt>
                <c:pt idx="12561">
                  <c:v>83.146465000000006</c:v>
                </c:pt>
                <c:pt idx="12562">
                  <c:v>83.152687</c:v>
                </c:pt>
                <c:pt idx="12563">
                  <c:v>83.158766999999997</c:v>
                </c:pt>
                <c:pt idx="12564">
                  <c:v>83.164974999999998</c:v>
                </c:pt>
                <c:pt idx="12565">
                  <c:v>83.171152000000006</c:v>
                </c:pt>
                <c:pt idx="12566">
                  <c:v>83.177257999999995</c:v>
                </c:pt>
                <c:pt idx="12567">
                  <c:v>83.183972999999995</c:v>
                </c:pt>
                <c:pt idx="12568">
                  <c:v>83.189955999999995</c:v>
                </c:pt>
                <c:pt idx="12569">
                  <c:v>83.195802</c:v>
                </c:pt>
                <c:pt idx="12570">
                  <c:v>83.201592000000005</c:v>
                </c:pt>
                <c:pt idx="12571">
                  <c:v>83.207317000000003</c:v>
                </c:pt>
                <c:pt idx="12572">
                  <c:v>83.212996000000004</c:v>
                </c:pt>
                <c:pt idx="12573">
                  <c:v>83.218586999999999</c:v>
                </c:pt>
                <c:pt idx="12574">
                  <c:v>83.224089000000006</c:v>
                </c:pt>
                <c:pt idx="12575">
                  <c:v>83.229574999999997</c:v>
                </c:pt>
                <c:pt idx="12576">
                  <c:v>83.235044000000002</c:v>
                </c:pt>
                <c:pt idx="12577">
                  <c:v>83.240443999999997</c:v>
                </c:pt>
                <c:pt idx="12578">
                  <c:v>83.245850000000004</c:v>
                </c:pt>
                <c:pt idx="12579">
                  <c:v>83.251182999999997</c:v>
                </c:pt>
                <c:pt idx="12580">
                  <c:v>83.256490999999997</c:v>
                </c:pt>
                <c:pt idx="12581">
                  <c:v>83.262281000000002</c:v>
                </c:pt>
                <c:pt idx="12582">
                  <c:v>83.267561999999998</c:v>
                </c:pt>
                <c:pt idx="12583">
                  <c:v>83.272923000000006</c:v>
                </c:pt>
                <c:pt idx="12584">
                  <c:v>83.278216999999998</c:v>
                </c:pt>
                <c:pt idx="12585">
                  <c:v>83.283500000000004</c:v>
                </c:pt>
                <c:pt idx="12586">
                  <c:v>83.288808000000003</c:v>
                </c:pt>
                <c:pt idx="12587">
                  <c:v>83.294127000000003</c:v>
                </c:pt>
                <c:pt idx="12588">
                  <c:v>83.299441999999999</c:v>
                </c:pt>
                <c:pt idx="12589">
                  <c:v>83.304822999999999</c:v>
                </c:pt>
                <c:pt idx="12590">
                  <c:v>83.310235000000006</c:v>
                </c:pt>
                <c:pt idx="12591">
                  <c:v>83.315600000000003</c:v>
                </c:pt>
                <c:pt idx="12592">
                  <c:v>83.321010000000001</c:v>
                </c:pt>
                <c:pt idx="12593">
                  <c:v>83.326458000000002</c:v>
                </c:pt>
                <c:pt idx="12594">
                  <c:v>83.331924999999998</c:v>
                </c:pt>
                <c:pt idx="12595">
                  <c:v>83.337423000000001</c:v>
                </c:pt>
                <c:pt idx="12596">
                  <c:v>83.343519000000001</c:v>
                </c:pt>
                <c:pt idx="12597">
                  <c:v>83.349169000000003</c:v>
                </c:pt>
                <c:pt idx="12598">
                  <c:v>83.354866999999999</c:v>
                </c:pt>
                <c:pt idx="12599">
                  <c:v>83.360667000000007</c:v>
                </c:pt>
                <c:pt idx="12600">
                  <c:v>83.366438000000002</c:v>
                </c:pt>
                <c:pt idx="12601">
                  <c:v>83.372187999999994</c:v>
                </c:pt>
                <c:pt idx="12602">
                  <c:v>83.377872999999994</c:v>
                </c:pt>
                <c:pt idx="12603">
                  <c:v>83.383601999999996</c:v>
                </c:pt>
                <c:pt idx="12604">
                  <c:v>83.389409999999998</c:v>
                </c:pt>
                <c:pt idx="12605">
                  <c:v>83.395259999999993</c:v>
                </c:pt>
                <c:pt idx="12606">
                  <c:v>83.401084999999995</c:v>
                </c:pt>
                <c:pt idx="12607">
                  <c:v>83.406981000000002</c:v>
                </c:pt>
                <c:pt idx="12608">
                  <c:v>83.412801999999999</c:v>
                </c:pt>
                <c:pt idx="12609">
                  <c:v>83.418430999999998</c:v>
                </c:pt>
                <c:pt idx="12610">
                  <c:v>83.424047999999999</c:v>
                </c:pt>
                <c:pt idx="12611">
                  <c:v>83.430192000000005</c:v>
                </c:pt>
                <c:pt idx="12612">
                  <c:v>83.435705999999996</c:v>
                </c:pt>
                <c:pt idx="12613">
                  <c:v>83.441199999999995</c:v>
                </c:pt>
                <c:pt idx="12614">
                  <c:v>83.446693999999994</c:v>
                </c:pt>
                <c:pt idx="12615">
                  <c:v>83.452218999999999</c:v>
                </c:pt>
                <c:pt idx="12616">
                  <c:v>83.457712999999998</c:v>
                </c:pt>
                <c:pt idx="12617">
                  <c:v>83.463139999999996</c:v>
                </c:pt>
                <c:pt idx="12618">
                  <c:v>83.468603999999999</c:v>
                </c:pt>
                <c:pt idx="12619">
                  <c:v>83.474074999999999</c:v>
                </c:pt>
                <c:pt idx="12620">
                  <c:v>83.479467</c:v>
                </c:pt>
                <c:pt idx="12621">
                  <c:v>83.484855999999994</c:v>
                </c:pt>
                <c:pt idx="12622">
                  <c:v>83.490257999999997</c:v>
                </c:pt>
                <c:pt idx="12623">
                  <c:v>83.495718999999994</c:v>
                </c:pt>
                <c:pt idx="12624">
                  <c:v>83.501165</c:v>
                </c:pt>
                <c:pt idx="12625">
                  <c:v>83.506626999999995</c:v>
                </c:pt>
                <c:pt idx="12626">
                  <c:v>83.512085999999996</c:v>
                </c:pt>
                <c:pt idx="12627">
                  <c:v>83.517548000000005</c:v>
                </c:pt>
                <c:pt idx="12628">
                  <c:v>83.523052000000007</c:v>
                </c:pt>
                <c:pt idx="12629">
                  <c:v>83.528558000000004</c:v>
                </c:pt>
                <c:pt idx="12630">
                  <c:v>83.534137000000001</c:v>
                </c:pt>
                <c:pt idx="12631">
                  <c:v>83.539728999999994</c:v>
                </c:pt>
                <c:pt idx="12632">
                  <c:v>83.545258000000004</c:v>
                </c:pt>
                <c:pt idx="12633">
                  <c:v>83.550781000000001</c:v>
                </c:pt>
                <c:pt idx="12634">
                  <c:v>83.556359999999998</c:v>
                </c:pt>
                <c:pt idx="12635">
                  <c:v>83.561912000000007</c:v>
                </c:pt>
                <c:pt idx="12636">
                  <c:v>83.567469000000003</c:v>
                </c:pt>
                <c:pt idx="12637">
                  <c:v>83.572962000000004</c:v>
                </c:pt>
                <c:pt idx="12638">
                  <c:v>83.578401999999997</c:v>
                </c:pt>
                <c:pt idx="12639">
                  <c:v>83.583804000000001</c:v>
                </c:pt>
                <c:pt idx="12640">
                  <c:v>83.589177000000007</c:v>
                </c:pt>
                <c:pt idx="12641">
                  <c:v>83.595039999999997</c:v>
                </c:pt>
                <c:pt idx="12642">
                  <c:v>83.600409999999997</c:v>
                </c:pt>
                <c:pt idx="12643">
                  <c:v>83.605754000000005</c:v>
                </c:pt>
                <c:pt idx="12644">
                  <c:v>83.611035999999999</c:v>
                </c:pt>
                <c:pt idx="12645">
                  <c:v>83.616352000000006</c:v>
                </c:pt>
                <c:pt idx="12646">
                  <c:v>83.621696</c:v>
                </c:pt>
                <c:pt idx="12647">
                  <c:v>83.627052000000006</c:v>
                </c:pt>
                <c:pt idx="12648">
                  <c:v>83.632433000000006</c:v>
                </c:pt>
                <c:pt idx="12649">
                  <c:v>83.637775000000005</c:v>
                </c:pt>
                <c:pt idx="12650">
                  <c:v>83.643094000000005</c:v>
                </c:pt>
                <c:pt idx="12651">
                  <c:v>83.648448000000002</c:v>
                </c:pt>
                <c:pt idx="12652">
                  <c:v>83.653808999999995</c:v>
                </c:pt>
                <c:pt idx="12653">
                  <c:v>83.659143999999998</c:v>
                </c:pt>
                <c:pt idx="12654">
                  <c:v>83.664514999999994</c:v>
                </c:pt>
                <c:pt idx="12655">
                  <c:v>83.669938000000002</c:v>
                </c:pt>
                <c:pt idx="12656">
                  <c:v>83.675359999999998</c:v>
                </c:pt>
                <c:pt idx="12657">
                  <c:v>83.681313000000003</c:v>
                </c:pt>
                <c:pt idx="12658">
                  <c:v>83.686800000000005</c:v>
                </c:pt>
                <c:pt idx="12659">
                  <c:v>83.692330999999996</c:v>
                </c:pt>
                <c:pt idx="12660">
                  <c:v>83.697923000000003</c:v>
                </c:pt>
                <c:pt idx="12661">
                  <c:v>83.703581</c:v>
                </c:pt>
                <c:pt idx="12662">
                  <c:v>83.709275000000005</c:v>
                </c:pt>
                <c:pt idx="12663">
                  <c:v>83.714848000000003</c:v>
                </c:pt>
                <c:pt idx="12664">
                  <c:v>83.720635999999999</c:v>
                </c:pt>
                <c:pt idx="12665">
                  <c:v>83.726331000000002</c:v>
                </c:pt>
                <c:pt idx="12666">
                  <c:v>83.732012999999995</c:v>
                </c:pt>
                <c:pt idx="12667">
                  <c:v>83.737786</c:v>
                </c:pt>
                <c:pt idx="12668">
                  <c:v>83.743594000000002</c:v>
                </c:pt>
                <c:pt idx="12669">
                  <c:v>83.749419000000003</c:v>
                </c:pt>
                <c:pt idx="12670">
                  <c:v>83.755279000000002</c:v>
                </c:pt>
                <c:pt idx="12671">
                  <c:v>83.761729000000003</c:v>
                </c:pt>
                <c:pt idx="12672">
                  <c:v>83.767667000000003</c:v>
                </c:pt>
                <c:pt idx="12673">
                  <c:v>83.773630999999995</c:v>
                </c:pt>
                <c:pt idx="12674">
                  <c:v>83.779437999999999</c:v>
                </c:pt>
                <c:pt idx="12675">
                  <c:v>83.785267000000005</c:v>
                </c:pt>
                <c:pt idx="12676">
                  <c:v>83.791180999999995</c:v>
                </c:pt>
                <c:pt idx="12677">
                  <c:v>83.797223000000002</c:v>
                </c:pt>
                <c:pt idx="12678">
                  <c:v>83.803213</c:v>
                </c:pt>
                <c:pt idx="12679">
                  <c:v>83.809196</c:v>
                </c:pt>
                <c:pt idx="12680">
                  <c:v>83.815168999999997</c:v>
                </c:pt>
                <c:pt idx="12681">
                  <c:v>83.821177000000006</c:v>
                </c:pt>
                <c:pt idx="12682">
                  <c:v>83.827207999999999</c:v>
                </c:pt>
                <c:pt idx="12683">
                  <c:v>83.833141999999995</c:v>
                </c:pt>
                <c:pt idx="12684">
                  <c:v>83.839310999999995</c:v>
                </c:pt>
                <c:pt idx="12685">
                  <c:v>83.845436000000007</c:v>
                </c:pt>
                <c:pt idx="12686">
                  <c:v>83.851534000000001</c:v>
                </c:pt>
                <c:pt idx="12687">
                  <c:v>83.857699999999994</c:v>
                </c:pt>
                <c:pt idx="12688">
                  <c:v>83.863726999999997</c:v>
                </c:pt>
                <c:pt idx="12689">
                  <c:v>83.869769000000005</c:v>
                </c:pt>
                <c:pt idx="12690">
                  <c:v>83.875763000000006</c:v>
                </c:pt>
                <c:pt idx="12691">
                  <c:v>83.881558999999996</c:v>
                </c:pt>
                <c:pt idx="12692">
                  <c:v>83.887389999999996</c:v>
                </c:pt>
                <c:pt idx="12693">
                  <c:v>83.893100000000004</c:v>
                </c:pt>
                <c:pt idx="12694">
                  <c:v>83.898928999999995</c:v>
                </c:pt>
                <c:pt idx="12695">
                  <c:v>83.904604000000006</c:v>
                </c:pt>
                <c:pt idx="12696">
                  <c:v>83.910174999999995</c:v>
                </c:pt>
                <c:pt idx="12697">
                  <c:v>83.915672999999998</c:v>
                </c:pt>
                <c:pt idx="12698">
                  <c:v>83.921221000000003</c:v>
                </c:pt>
                <c:pt idx="12699">
                  <c:v>83.927231000000006</c:v>
                </c:pt>
                <c:pt idx="12700">
                  <c:v>83.932659000000001</c:v>
                </c:pt>
                <c:pt idx="12701">
                  <c:v>83.938027000000005</c:v>
                </c:pt>
                <c:pt idx="12702">
                  <c:v>83.943342000000001</c:v>
                </c:pt>
                <c:pt idx="12703">
                  <c:v>83.948627000000002</c:v>
                </c:pt>
                <c:pt idx="12704">
                  <c:v>83.953923000000003</c:v>
                </c:pt>
                <c:pt idx="12705">
                  <c:v>83.959220999999999</c:v>
                </c:pt>
                <c:pt idx="12706">
                  <c:v>83.964494000000002</c:v>
                </c:pt>
                <c:pt idx="12707">
                  <c:v>83.969723000000002</c:v>
                </c:pt>
                <c:pt idx="12708">
                  <c:v>83.974990000000005</c:v>
                </c:pt>
                <c:pt idx="12709">
                  <c:v>83.980260999999999</c:v>
                </c:pt>
                <c:pt idx="12710">
                  <c:v>83.985504000000006</c:v>
                </c:pt>
                <c:pt idx="12711">
                  <c:v>83.990761000000006</c:v>
                </c:pt>
                <c:pt idx="12712">
                  <c:v>83.995992000000001</c:v>
                </c:pt>
                <c:pt idx="12713">
                  <c:v>84.001227</c:v>
                </c:pt>
                <c:pt idx="12714">
                  <c:v>84.006501999999998</c:v>
                </c:pt>
                <c:pt idx="12715">
                  <c:v>84.012210999999994</c:v>
                </c:pt>
                <c:pt idx="12716">
                  <c:v>84.017495999999994</c:v>
                </c:pt>
                <c:pt idx="12717">
                  <c:v>84.022797999999995</c:v>
                </c:pt>
                <c:pt idx="12718">
                  <c:v>84.028070999999997</c:v>
                </c:pt>
                <c:pt idx="12719">
                  <c:v>84.033349999999999</c:v>
                </c:pt>
                <c:pt idx="12720">
                  <c:v>84.038618999999997</c:v>
                </c:pt>
                <c:pt idx="12721">
                  <c:v>84.043910999999994</c:v>
                </c:pt>
                <c:pt idx="12722">
                  <c:v>84.049215000000004</c:v>
                </c:pt>
                <c:pt idx="12723">
                  <c:v>84.054496</c:v>
                </c:pt>
                <c:pt idx="12724">
                  <c:v>84.059787999999998</c:v>
                </c:pt>
                <c:pt idx="12725">
                  <c:v>84.065106999999998</c:v>
                </c:pt>
                <c:pt idx="12726">
                  <c:v>84.070443999999995</c:v>
                </c:pt>
                <c:pt idx="12727">
                  <c:v>84.075806999999998</c:v>
                </c:pt>
                <c:pt idx="12728">
                  <c:v>84.081123000000005</c:v>
                </c:pt>
                <c:pt idx="12729">
                  <c:v>84.086474999999993</c:v>
                </c:pt>
                <c:pt idx="12730">
                  <c:v>84.091831999999997</c:v>
                </c:pt>
                <c:pt idx="12731">
                  <c:v>84.097744000000006</c:v>
                </c:pt>
                <c:pt idx="12732">
                  <c:v>84.103119000000007</c:v>
                </c:pt>
                <c:pt idx="12733">
                  <c:v>84.108587999999997</c:v>
                </c:pt>
                <c:pt idx="12734">
                  <c:v>84.114102000000003</c:v>
                </c:pt>
                <c:pt idx="12735">
                  <c:v>84.119637999999995</c:v>
                </c:pt>
                <c:pt idx="12736">
                  <c:v>84.125164999999996</c:v>
                </c:pt>
                <c:pt idx="12737">
                  <c:v>84.130775</c:v>
                </c:pt>
                <c:pt idx="12738">
                  <c:v>84.136509000000004</c:v>
                </c:pt>
                <c:pt idx="12739">
                  <c:v>84.142270999999994</c:v>
                </c:pt>
                <c:pt idx="12740">
                  <c:v>84.148026999999999</c:v>
                </c:pt>
                <c:pt idx="12741">
                  <c:v>84.153811000000005</c:v>
                </c:pt>
                <c:pt idx="12742">
                  <c:v>84.159723</c:v>
                </c:pt>
                <c:pt idx="12743">
                  <c:v>84.165484000000006</c:v>
                </c:pt>
                <c:pt idx="12744">
                  <c:v>84.171242000000007</c:v>
                </c:pt>
                <c:pt idx="12745">
                  <c:v>84.177734000000001</c:v>
                </c:pt>
                <c:pt idx="12746">
                  <c:v>84.183563000000007</c:v>
                </c:pt>
                <c:pt idx="12747">
                  <c:v>84.189374999999998</c:v>
                </c:pt>
                <c:pt idx="12748">
                  <c:v>84.195352</c:v>
                </c:pt>
                <c:pt idx="12749">
                  <c:v>84.201288000000005</c:v>
                </c:pt>
                <c:pt idx="12750">
                  <c:v>84.207178999999996</c:v>
                </c:pt>
                <c:pt idx="12751">
                  <c:v>84.213046000000006</c:v>
                </c:pt>
                <c:pt idx="12752">
                  <c:v>84.219023000000007</c:v>
                </c:pt>
                <c:pt idx="12753">
                  <c:v>84.224973000000006</c:v>
                </c:pt>
                <c:pt idx="12754">
                  <c:v>84.231043999999997</c:v>
                </c:pt>
                <c:pt idx="12755">
                  <c:v>84.237022999999994</c:v>
                </c:pt>
                <c:pt idx="12756">
                  <c:v>84.243019000000004</c:v>
                </c:pt>
                <c:pt idx="12757">
                  <c:v>84.248970999999997</c:v>
                </c:pt>
                <c:pt idx="12758">
                  <c:v>84.254756999999998</c:v>
                </c:pt>
                <c:pt idx="12759">
                  <c:v>84.260499999999993</c:v>
                </c:pt>
                <c:pt idx="12760">
                  <c:v>84.266113000000004</c:v>
                </c:pt>
                <c:pt idx="12761">
                  <c:v>84.271677999999994</c:v>
                </c:pt>
                <c:pt idx="12762">
                  <c:v>84.277113</c:v>
                </c:pt>
                <c:pt idx="12763">
                  <c:v>84.282533999999998</c:v>
                </c:pt>
                <c:pt idx="12764">
                  <c:v>84.287954999999997</c:v>
                </c:pt>
                <c:pt idx="12765">
                  <c:v>84.293341999999996</c:v>
                </c:pt>
                <c:pt idx="12766">
                  <c:v>84.298742000000004</c:v>
                </c:pt>
                <c:pt idx="12767">
                  <c:v>84.304038000000006</c:v>
                </c:pt>
                <c:pt idx="12768">
                  <c:v>84.309352000000004</c:v>
                </c:pt>
                <c:pt idx="12769">
                  <c:v>84.314665000000005</c:v>
                </c:pt>
                <c:pt idx="12770">
                  <c:v>84.319947999999997</c:v>
                </c:pt>
                <c:pt idx="12771">
                  <c:v>84.325213000000005</c:v>
                </c:pt>
                <c:pt idx="12772">
                  <c:v>84.330509000000006</c:v>
                </c:pt>
                <c:pt idx="12773">
                  <c:v>84.335794000000007</c:v>
                </c:pt>
                <c:pt idx="12774">
                  <c:v>84.341104999999999</c:v>
                </c:pt>
                <c:pt idx="12775">
                  <c:v>84.346879999999999</c:v>
                </c:pt>
                <c:pt idx="12776">
                  <c:v>84.352146000000005</c:v>
                </c:pt>
                <c:pt idx="12777">
                  <c:v>84.357471000000004</c:v>
                </c:pt>
                <c:pt idx="12778">
                  <c:v>84.362803</c:v>
                </c:pt>
                <c:pt idx="12779">
                  <c:v>84.368121000000002</c:v>
                </c:pt>
                <c:pt idx="12780">
                  <c:v>84.373457000000002</c:v>
                </c:pt>
                <c:pt idx="12781">
                  <c:v>84.378829999999994</c:v>
                </c:pt>
                <c:pt idx="12782">
                  <c:v>84.384220999999997</c:v>
                </c:pt>
                <c:pt idx="12783">
                  <c:v>84.389632000000006</c:v>
                </c:pt>
                <c:pt idx="12784">
                  <c:v>84.395048000000003</c:v>
                </c:pt>
                <c:pt idx="12785">
                  <c:v>84.400504999999995</c:v>
                </c:pt>
                <c:pt idx="12786">
                  <c:v>84.405935999999997</c:v>
                </c:pt>
                <c:pt idx="12787">
                  <c:v>84.411368999999993</c:v>
                </c:pt>
                <c:pt idx="12788">
                  <c:v>84.416781999999998</c:v>
                </c:pt>
                <c:pt idx="12789">
                  <c:v>84.422227000000007</c:v>
                </c:pt>
                <c:pt idx="12790">
                  <c:v>84.428191999999996</c:v>
                </c:pt>
                <c:pt idx="12791">
                  <c:v>84.433629999999994</c:v>
                </c:pt>
                <c:pt idx="12792">
                  <c:v>84.439109000000002</c:v>
                </c:pt>
                <c:pt idx="12793">
                  <c:v>84.444485999999998</c:v>
                </c:pt>
                <c:pt idx="12794">
                  <c:v>84.449854999999999</c:v>
                </c:pt>
                <c:pt idx="12795">
                  <c:v>84.455214999999995</c:v>
                </c:pt>
                <c:pt idx="12796">
                  <c:v>84.460545999999994</c:v>
                </c:pt>
                <c:pt idx="12797">
                  <c:v>84.465829999999997</c:v>
                </c:pt>
                <c:pt idx="12798">
                  <c:v>84.471108999999998</c:v>
                </c:pt>
                <c:pt idx="12799">
                  <c:v>84.476356999999993</c:v>
                </c:pt>
                <c:pt idx="12800">
                  <c:v>84.481575000000007</c:v>
                </c:pt>
                <c:pt idx="12801">
                  <c:v>84.486797999999993</c:v>
                </c:pt>
                <c:pt idx="12802">
                  <c:v>84.492002999999997</c:v>
                </c:pt>
                <c:pt idx="12803">
                  <c:v>84.49718</c:v>
                </c:pt>
                <c:pt idx="12804">
                  <c:v>84.502334000000005</c:v>
                </c:pt>
                <c:pt idx="12805">
                  <c:v>84.507497999999998</c:v>
                </c:pt>
                <c:pt idx="12806">
                  <c:v>84.512640000000005</c:v>
                </c:pt>
                <c:pt idx="12807">
                  <c:v>84.517773000000005</c:v>
                </c:pt>
                <c:pt idx="12808">
                  <c:v>84.522896000000003</c:v>
                </c:pt>
                <c:pt idx="12809">
                  <c:v>84.528017000000006</c:v>
                </c:pt>
                <c:pt idx="12810">
                  <c:v>84.533118999999999</c:v>
                </c:pt>
                <c:pt idx="12811">
                  <c:v>84.538244000000006</c:v>
                </c:pt>
                <c:pt idx="12812">
                  <c:v>84.543355000000005</c:v>
                </c:pt>
                <c:pt idx="12813">
                  <c:v>84.548474999999996</c:v>
                </c:pt>
                <c:pt idx="12814">
                  <c:v>84.553584000000001</c:v>
                </c:pt>
                <c:pt idx="12815">
                  <c:v>84.558706999999998</c:v>
                </c:pt>
                <c:pt idx="12816">
                  <c:v>84.563822999999999</c:v>
                </c:pt>
                <c:pt idx="12817">
                  <c:v>84.568942000000007</c:v>
                </c:pt>
                <c:pt idx="12818">
                  <c:v>84.574065000000004</c:v>
                </c:pt>
                <c:pt idx="12819">
                  <c:v>84.579177999999999</c:v>
                </c:pt>
                <c:pt idx="12820">
                  <c:v>84.584288000000001</c:v>
                </c:pt>
                <c:pt idx="12821">
                  <c:v>84.589398000000003</c:v>
                </c:pt>
                <c:pt idx="12822">
                  <c:v>84.594489999999993</c:v>
                </c:pt>
                <c:pt idx="12823">
                  <c:v>84.599587999999997</c:v>
                </c:pt>
                <c:pt idx="12824">
                  <c:v>84.604680000000002</c:v>
                </c:pt>
                <c:pt idx="12825">
                  <c:v>84.609761000000006</c:v>
                </c:pt>
                <c:pt idx="12826">
                  <c:v>84.614844000000005</c:v>
                </c:pt>
                <c:pt idx="12827">
                  <c:v>84.619918999999996</c:v>
                </c:pt>
                <c:pt idx="12828">
                  <c:v>84.624992000000006</c:v>
                </c:pt>
                <c:pt idx="12829">
                  <c:v>84.630069000000006</c:v>
                </c:pt>
                <c:pt idx="12830">
                  <c:v>84.635137999999998</c:v>
                </c:pt>
                <c:pt idx="12831">
                  <c:v>84.640204999999995</c:v>
                </c:pt>
                <c:pt idx="12832">
                  <c:v>84.645275999999996</c:v>
                </c:pt>
                <c:pt idx="12833">
                  <c:v>84.650347999999994</c:v>
                </c:pt>
                <c:pt idx="12834">
                  <c:v>84.655411000000001</c:v>
                </c:pt>
                <c:pt idx="12835">
                  <c:v>84.660476000000003</c:v>
                </c:pt>
                <c:pt idx="12836">
                  <c:v>84.665546000000006</c:v>
                </c:pt>
                <c:pt idx="12837">
                  <c:v>84.670613000000003</c:v>
                </c:pt>
                <c:pt idx="12838">
                  <c:v>84.675668999999999</c:v>
                </c:pt>
                <c:pt idx="12839">
                  <c:v>84.680744000000004</c:v>
                </c:pt>
                <c:pt idx="12840">
                  <c:v>84.685815000000005</c:v>
                </c:pt>
                <c:pt idx="12841">
                  <c:v>84.690883999999997</c:v>
                </c:pt>
                <c:pt idx="12842">
                  <c:v>84.695954999999998</c:v>
                </c:pt>
                <c:pt idx="12843">
                  <c:v>84.701027999999994</c:v>
                </c:pt>
                <c:pt idx="12844">
                  <c:v>84.706104999999994</c:v>
                </c:pt>
                <c:pt idx="12845">
                  <c:v>84.711178000000004</c:v>
                </c:pt>
                <c:pt idx="12846">
                  <c:v>84.716251</c:v>
                </c:pt>
                <c:pt idx="12847">
                  <c:v>84.721323999999996</c:v>
                </c:pt>
                <c:pt idx="12848">
                  <c:v>84.726395999999994</c:v>
                </c:pt>
                <c:pt idx="12849">
                  <c:v>84.731472999999994</c:v>
                </c:pt>
                <c:pt idx="12850">
                  <c:v>84.736548999999997</c:v>
                </c:pt>
                <c:pt idx="12851">
                  <c:v>84.741625999999997</c:v>
                </c:pt>
                <c:pt idx="12852">
                  <c:v>84.746701000000002</c:v>
                </c:pt>
                <c:pt idx="12853">
                  <c:v>84.751784000000001</c:v>
                </c:pt>
                <c:pt idx="12854">
                  <c:v>84.756873999999996</c:v>
                </c:pt>
                <c:pt idx="12855">
                  <c:v>84.761955</c:v>
                </c:pt>
                <c:pt idx="12856">
                  <c:v>84.767042000000004</c:v>
                </c:pt>
                <c:pt idx="12857">
                  <c:v>84.772133999999994</c:v>
                </c:pt>
                <c:pt idx="12858">
                  <c:v>84.777213000000003</c:v>
                </c:pt>
                <c:pt idx="12859">
                  <c:v>84.782293999999993</c:v>
                </c:pt>
                <c:pt idx="12860">
                  <c:v>84.787385999999998</c:v>
                </c:pt>
                <c:pt idx="12861">
                  <c:v>84.792485999999997</c:v>
                </c:pt>
                <c:pt idx="12862">
                  <c:v>84.797594000000004</c:v>
                </c:pt>
                <c:pt idx="12863">
                  <c:v>84.802691999999993</c:v>
                </c:pt>
                <c:pt idx="12864">
                  <c:v>84.807811000000001</c:v>
                </c:pt>
                <c:pt idx="12865">
                  <c:v>84.812926000000004</c:v>
                </c:pt>
                <c:pt idx="12866">
                  <c:v>84.818049000000002</c:v>
                </c:pt>
                <c:pt idx="12867">
                  <c:v>84.823166999999998</c:v>
                </c:pt>
                <c:pt idx="12868">
                  <c:v>84.828300999999996</c:v>
                </c:pt>
                <c:pt idx="12869">
                  <c:v>84.833439999999996</c:v>
                </c:pt>
                <c:pt idx="12870">
                  <c:v>84.838583999999997</c:v>
                </c:pt>
                <c:pt idx="12871">
                  <c:v>84.843947</c:v>
                </c:pt>
                <c:pt idx="12872">
                  <c:v>84.849108999999999</c:v>
                </c:pt>
                <c:pt idx="12873">
                  <c:v>84.854266999999993</c:v>
                </c:pt>
                <c:pt idx="12874">
                  <c:v>84.859427999999994</c:v>
                </c:pt>
                <c:pt idx="12875">
                  <c:v>84.864607000000007</c:v>
                </c:pt>
                <c:pt idx="12876">
                  <c:v>84.869797000000005</c:v>
                </c:pt>
                <c:pt idx="12877">
                  <c:v>84.874992000000006</c:v>
                </c:pt>
                <c:pt idx="12878">
                  <c:v>84.880205000000004</c:v>
                </c:pt>
                <c:pt idx="12879">
                  <c:v>84.885464999999996</c:v>
                </c:pt>
                <c:pt idx="12880">
                  <c:v>84.890698999999998</c:v>
                </c:pt>
                <c:pt idx="12881">
                  <c:v>84.895955000000001</c:v>
                </c:pt>
                <c:pt idx="12882">
                  <c:v>84.901212999999998</c:v>
                </c:pt>
                <c:pt idx="12883">
                  <c:v>84.906492</c:v>
                </c:pt>
                <c:pt idx="12884">
                  <c:v>84.911792000000005</c:v>
                </c:pt>
                <c:pt idx="12885">
                  <c:v>84.917095000000003</c:v>
                </c:pt>
                <c:pt idx="12886">
                  <c:v>84.922404999999998</c:v>
                </c:pt>
                <c:pt idx="12887">
                  <c:v>84.928254999999993</c:v>
                </c:pt>
                <c:pt idx="12888">
                  <c:v>84.933639999999997</c:v>
                </c:pt>
                <c:pt idx="12889">
                  <c:v>84.939003</c:v>
                </c:pt>
                <c:pt idx="12890">
                  <c:v>84.944396999999995</c:v>
                </c:pt>
                <c:pt idx="12891">
                  <c:v>84.949789999999993</c:v>
                </c:pt>
                <c:pt idx="12892">
                  <c:v>84.955211000000006</c:v>
                </c:pt>
                <c:pt idx="12893">
                  <c:v>84.960626000000005</c:v>
                </c:pt>
                <c:pt idx="12894">
                  <c:v>84.966053000000002</c:v>
                </c:pt>
                <c:pt idx="12895">
                  <c:v>84.971469999999997</c:v>
                </c:pt>
                <c:pt idx="12896">
                  <c:v>84.976896999999994</c:v>
                </c:pt>
                <c:pt idx="12897">
                  <c:v>84.982284000000007</c:v>
                </c:pt>
                <c:pt idx="12898">
                  <c:v>84.987724</c:v>
                </c:pt>
                <c:pt idx="12899">
                  <c:v>84.993116999999998</c:v>
                </c:pt>
                <c:pt idx="12900">
                  <c:v>84.998517000000007</c:v>
                </c:pt>
                <c:pt idx="12901">
                  <c:v>85.003902999999994</c:v>
                </c:pt>
                <c:pt idx="12902">
                  <c:v>85.009298999999999</c:v>
                </c:pt>
                <c:pt idx="12903">
                  <c:v>85.014696999999998</c:v>
                </c:pt>
                <c:pt idx="12904">
                  <c:v>85.020086000000006</c:v>
                </c:pt>
                <c:pt idx="12905">
                  <c:v>85.025484000000006</c:v>
                </c:pt>
                <c:pt idx="12906">
                  <c:v>85.030869999999993</c:v>
                </c:pt>
                <c:pt idx="12907">
                  <c:v>85.036277999999996</c:v>
                </c:pt>
                <c:pt idx="12908">
                  <c:v>85.041632000000007</c:v>
                </c:pt>
                <c:pt idx="12909">
                  <c:v>85.047055</c:v>
                </c:pt>
                <c:pt idx="12910">
                  <c:v>85.052507000000006</c:v>
                </c:pt>
                <c:pt idx="12911">
                  <c:v>85.057941999999997</c:v>
                </c:pt>
                <c:pt idx="12912">
                  <c:v>85.063419999999994</c:v>
                </c:pt>
                <c:pt idx="12913">
                  <c:v>85.068932000000004</c:v>
                </c:pt>
                <c:pt idx="12914">
                  <c:v>85.074413000000007</c:v>
                </c:pt>
                <c:pt idx="12915">
                  <c:v>85.079954999999998</c:v>
                </c:pt>
                <c:pt idx="12916">
                  <c:v>85.085447000000002</c:v>
                </c:pt>
                <c:pt idx="12917">
                  <c:v>85.090978000000007</c:v>
                </c:pt>
                <c:pt idx="12918">
                  <c:v>85.097080000000005</c:v>
                </c:pt>
                <c:pt idx="12919">
                  <c:v>85.102665000000002</c:v>
                </c:pt>
                <c:pt idx="12920">
                  <c:v>85.108271999999999</c:v>
                </c:pt>
                <c:pt idx="12921">
                  <c:v>85.113929999999996</c:v>
                </c:pt>
                <c:pt idx="12922">
                  <c:v>85.119541999999996</c:v>
                </c:pt>
                <c:pt idx="12923">
                  <c:v>85.125158999999996</c:v>
                </c:pt>
                <c:pt idx="12924">
                  <c:v>85.130848999999998</c:v>
                </c:pt>
                <c:pt idx="12925">
                  <c:v>85.136488</c:v>
                </c:pt>
                <c:pt idx="12926">
                  <c:v>85.142179999999996</c:v>
                </c:pt>
                <c:pt idx="12927">
                  <c:v>85.147901000000005</c:v>
                </c:pt>
                <c:pt idx="12928">
                  <c:v>85.153627999999998</c:v>
                </c:pt>
                <c:pt idx="12929">
                  <c:v>85.159369999999996</c:v>
                </c:pt>
                <c:pt idx="12930">
                  <c:v>85.165004999999994</c:v>
                </c:pt>
                <c:pt idx="12931">
                  <c:v>85.170607000000004</c:v>
                </c:pt>
                <c:pt idx="12932">
                  <c:v>85.176169000000002</c:v>
                </c:pt>
                <c:pt idx="12933">
                  <c:v>85.182254999999998</c:v>
                </c:pt>
                <c:pt idx="12934">
                  <c:v>85.187713000000002</c:v>
                </c:pt>
                <c:pt idx="12935">
                  <c:v>85.193179999999998</c:v>
                </c:pt>
                <c:pt idx="12936">
                  <c:v>85.198662999999996</c:v>
                </c:pt>
                <c:pt idx="12937">
                  <c:v>85.204136000000005</c:v>
                </c:pt>
                <c:pt idx="12938">
                  <c:v>85.209626</c:v>
                </c:pt>
                <c:pt idx="12939">
                  <c:v>85.215098999999995</c:v>
                </c:pt>
                <c:pt idx="12940">
                  <c:v>85.220555000000004</c:v>
                </c:pt>
                <c:pt idx="12941">
                  <c:v>85.226042000000007</c:v>
                </c:pt>
                <c:pt idx="12942">
                  <c:v>85.231483999999995</c:v>
                </c:pt>
                <c:pt idx="12943">
                  <c:v>85.236934000000005</c:v>
                </c:pt>
                <c:pt idx="12944">
                  <c:v>85.242385999999996</c:v>
                </c:pt>
                <c:pt idx="12945">
                  <c:v>85.247855000000001</c:v>
                </c:pt>
                <c:pt idx="12946">
                  <c:v>85.253336000000004</c:v>
                </c:pt>
                <c:pt idx="12947">
                  <c:v>85.258870000000002</c:v>
                </c:pt>
                <c:pt idx="12948">
                  <c:v>85.264927999999998</c:v>
                </c:pt>
                <c:pt idx="12949">
                  <c:v>85.270503000000005</c:v>
                </c:pt>
                <c:pt idx="12950">
                  <c:v>85.276205000000004</c:v>
                </c:pt>
                <c:pt idx="12951">
                  <c:v>85.281864999999996</c:v>
                </c:pt>
                <c:pt idx="12952">
                  <c:v>85.287574000000006</c:v>
                </c:pt>
                <c:pt idx="12953">
                  <c:v>85.293378000000004</c:v>
                </c:pt>
                <c:pt idx="12954">
                  <c:v>85.299149</c:v>
                </c:pt>
                <c:pt idx="12955">
                  <c:v>85.305057000000005</c:v>
                </c:pt>
                <c:pt idx="12956">
                  <c:v>85.311063000000004</c:v>
                </c:pt>
                <c:pt idx="12957">
                  <c:v>85.316998999999996</c:v>
                </c:pt>
                <c:pt idx="12958">
                  <c:v>85.322873999999999</c:v>
                </c:pt>
                <c:pt idx="12959">
                  <c:v>85.328749000000002</c:v>
                </c:pt>
                <c:pt idx="12960">
                  <c:v>85.334686000000005</c:v>
                </c:pt>
                <c:pt idx="12961">
                  <c:v>85.340896999999998</c:v>
                </c:pt>
                <c:pt idx="12962">
                  <c:v>85.347821999999994</c:v>
                </c:pt>
                <c:pt idx="12963">
                  <c:v>85.353921999999997</c:v>
                </c:pt>
                <c:pt idx="12964">
                  <c:v>85.360224000000002</c:v>
                </c:pt>
                <c:pt idx="12965">
                  <c:v>85.366470000000007</c:v>
                </c:pt>
                <c:pt idx="12966">
                  <c:v>85.372625999999997</c:v>
                </c:pt>
                <c:pt idx="12967">
                  <c:v>85.378905000000003</c:v>
                </c:pt>
                <c:pt idx="12968">
                  <c:v>85.385193000000001</c:v>
                </c:pt>
                <c:pt idx="12969">
                  <c:v>85.391491000000002</c:v>
                </c:pt>
                <c:pt idx="12970">
                  <c:v>85.397825999999995</c:v>
                </c:pt>
                <c:pt idx="12971">
                  <c:v>85.404015999999999</c:v>
                </c:pt>
                <c:pt idx="12972">
                  <c:v>85.410205000000005</c:v>
                </c:pt>
                <c:pt idx="12973">
                  <c:v>85.416482000000002</c:v>
                </c:pt>
                <c:pt idx="12974">
                  <c:v>85.422707000000003</c:v>
                </c:pt>
                <c:pt idx="12975">
                  <c:v>85.429756999999995</c:v>
                </c:pt>
                <c:pt idx="12976">
                  <c:v>85.435981999999996</c:v>
                </c:pt>
                <c:pt idx="12977">
                  <c:v>85.442312999999999</c:v>
                </c:pt>
                <c:pt idx="12978">
                  <c:v>85.448527999999996</c:v>
                </c:pt>
                <c:pt idx="12979">
                  <c:v>85.454845000000006</c:v>
                </c:pt>
                <c:pt idx="12980">
                  <c:v>85.461059000000006</c:v>
                </c:pt>
                <c:pt idx="12981">
                  <c:v>85.467228000000006</c:v>
                </c:pt>
                <c:pt idx="12982">
                  <c:v>85.473496999999995</c:v>
                </c:pt>
                <c:pt idx="12983">
                  <c:v>85.479765999999998</c:v>
                </c:pt>
                <c:pt idx="12984">
                  <c:v>85.486141000000003</c:v>
                </c:pt>
                <c:pt idx="12985">
                  <c:v>85.492501000000004</c:v>
                </c:pt>
                <c:pt idx="12986">
                  <c:v>85.498688000000001</c:v>
                </c:pt>
                <c:pt idx="12987">
                  <c:v>85.505043000000001</c:v>
                </c:pt>
                <c:pt idx="12988">
                  <c:v>85.512174000000002</c:v>
                </c:pt>
                <c:pt idx="12989">
                  <c:v>85.518604999999994</c:v>
                </c:pt>
                <c:pt idx="12990">
                  <c:v>85.524946999999997</c:v>
                </c:pt>
                <c:pt idx="12991">
                  <c:v>85.531452999999999</c:v>
                </c:pt>
                <c:pt idx="12992">
                  <c:v>85.537799000000007</c:v>
                </c:pt>
                <c:pt idx="12993">
                  <c:v>85.544179999999997</c:v>
                </c:pt>
                <c:pt idx="12994">
                  <c:v>85.550449</c:v>
                </c:pt>
                <c:pt idx="12995">
                  <c:v>85.556794999999994</c:v>
                </c:pt>
                <c:pt idx="12996">
                  <c:v>85.563171999999994</c:v>
                </c:pt>
                <c:pt idx="12997">
                  <c:v>85.569463999999996</c:v>
                </c:pt>
                <c:pt idx="12998">
                  <c:v>85.575620000000001</c:v>
                </c:pt>
                <c:pt idx="12999">
                  <c:v>85.581862999999998</c:v>
                </c:pt>
                <c:pt idx="13000">
                  <c:v>85.588167999999996</c:v>
                </c:pt>
                <c:pt idx="13001">
                  <c:v>85.594380000000001</c:v>
                </c:pt>
                <c:pt idx="13002">
                  <c:v>85.601343</c:v>
                </c:pt>
                <c:pt idx="13003">
                  <c:v>85.607536999999994</c:v>
                </c:pt>
                <c:pt idx="13004">
                  <c:v>85.613710999999995</c:v>
                </c:pt>
                <c:pt idx="13005">
                  <c:v>85.619896999999995</c:v>
                </c:pt>
                <c:pt idx="13006">
                  <c:v>85.626084000000006</c:v>
                </c:pt>
                <c:pt idx="13007">
                  <c:v>85.632153000000002</c:v>
                </c:pt>
                <c:pt idx="13008">
                  <c:v>85.638322000000002</c:v>
                </c:pt>
                <c:pt idx="13009">
                  <c:v>85.644441</c:v>
                </c:pt>
                <c:pt idx="13010">
                  <c:v>85.650672</c:v>
                </c:pt>
                <c:pt idx="13011">
                  <c:v>85.656841</c:v>
                </c:pt>
                <c:pt idx="13012">
                  <c:v>85.662947000000003</c:v>
                </c:pt>
                <c:pt idx="13013">
                  <c:v>85.669076000000004</c:v>
                </c:pt>
                <c:pt idx="13014">
                  <c:v>85.675265999999993</c:v>
                </c:pt>
                <c:pt idx="13015">
                  <c:v>85.682264000000004</c:v>
                </c:pt>
                <c:pt idx="13016">
                  <c:v>85.688446999999996</c:v>
                </c:pt>
                <c:pt idx="13017">
                  <c:v>85.694578000000007</c:v>
                </c:pt>
                <c:pt idx="13018">
                  <c:v>85.700749000000002</c:v>
                </c:pt>
                <c:pt idx="13019">
                  <c:v>85.706925999999996</c:v>
                </c:pt>
                <c:pt idx="13020">
                  <c:v>85.713004999999995</c:v>
                </c:pt>
                <c:pt idx="13021">
                  <c:v>85.719088999999997</c:v>
                </c:pt>
                <c:pt idx="13022">
                  <c:v>85.725167999999996</c:v>
                </c:pt>
                <c:pt idx="13023">
                  <c:v>85.73133</c:v>
                </c:pt>
                <c:pt idx="13024">
                  <c:v>85.737658999999994</c:v>
                </c:pt>
                <c:pt idx="13025">
                  <c:v>85.743996999999993</c:v>
                </c:pt>
                <c:pt idx="13026">
                  <c:v>85.750321999999997</c:v>
                </c:pt>
                <c:pt idx="13027">
                  <c:v>85.756636</c:v>
                </c:pt>
                <c:pt idx="13028">
                  <c:v>85.76388</c:v>
                </c:pt>
                <c:pt idx="13029">
                  <c:v>85.770409000000001</c:v>
                </c:pt>
                <c:pt idx="13030">
                  <c:v>85.776739000000006</c:v>
                </c:pt>
                <c:pt idx="13031">
                  <c:v>85.782978</c:v>
                </c:pt>
                <c:pt idx="13032">
                  <c:v>85.789287000000002</c:v>
                </c:pt>
                <c:pt idx="13033">
                  <c:v>85.795542999999995</c:v>
                </c:pt>
                <c:pt idx="13034">
                  <c:v>85.801908999999995</c:v>
                </c:pt>
                <c:pt idx="13035">
                  <c:v>85.808160000000001</c:v>
                </c:pt>
                <c:pt idx="13036">
                  <c:v>85.814712</c:v>
                </c:pt>
                <c:pt idx="13037">
                  <c:v>85.821090999999996</c:v>
                </c:pt>
                <c:pt idx="13038">
                  <c:v>85.827461</c:v>
                </c:pt>
                <c:pt idx="13039">
                  <c:v>85.833841000000007</c:v>
                </c:pt>
                <c:pt idx="13040">
                  <c:v>85.840254999999999</c:v>
                </c:pt>
                <c:pt idx="13041">
                  <c:v>85.847541000000007</c:v>
                </c:pt>
                <c:pt idx="13042">
                  <c:v>85.854009000000005</c:v>
                </c:pt>
                <c:pt idx="13043">
                  <c:v>85.860405</c:v>
                </c:pt>
                <c:pt idx="13044">
                  <c:v>85.866928000000001</c:v>
                </c:pt>
                <c:pt idx="13045">
                  <c:v>85.873418000000001</c:v>
                </c:pt>
                <c:pt idx="13046">
                  <c:v>85.879930000000002</c:v>
                </c:pt>
                <c:pt idx="13047">
                  <c:v>85.886357000000004</c:v>
                </c:pt>
                <c:pt idx="13048">
                  <c:v>85.892994999999999</c:v>
                </c:pt>
                <c:pt idx="13049">
                  <c:v>85.899383</c:v>
                </c:pt>
                <c:pt idx="13050">
                  <c:v>85.905985000000001</c:v>
                </c:pt>
                <c:pt idx="13051">
                  <c:v>85.912593000000001</c:v>
                </c:pt>
                <c:pt idx="13052">
                  <c:v>85.919113999999993</c:v>
                </c:pt>
                <c:pt idx="13053">
                  <c:v>85.925576000000007</c:v>
                </c:pt>
                <c:pt idx="13054">
                  <c:v>85.932822000000002</c:v>
                </c:pt>
                <c:pt idx="13055">
                  <c:v>85.939305000000004</c:v>
                </c:pt>
                <c:pt idx="13056">
                  <c:v>85.945941000000005</c:v>
                </c:pt>
                <c:pt idx="13057">
                  <c:v>85.952430000000007</c:v>
                </c:pt>
                <c:pt idx="13058">
                  <c:v>85.959091000000001</c:v>
                </c:pt>
                <c:pt idx="13059">
                  <c:v>85.965732000000003</c:v>
                </c:pt>
                <c:pt idx="13060">
                  <c:v>85.972319999999996</c:v>
                </c:pt>
                <c:pt idx="13061">
                  <c:v>85.978987000000004</c:v>
                </c:pt>
                <c:pt idx="13062">
                  <c:v>85.985411999999997</c:v>
                </c:pt>
                <c:pt idx="13063">
                  <c:v>85.991827999999998</c:v>
                </c:pt>
                <c:pt idx="13064">
                  <c:v>85.998215999999999</c:v>
                </c:pt>
                <c:pt idx="13065">
                  <c:v>86.004594999999995</c:v>
                </c:pt>
                <c:pt idx="13066">
                  <c:v>86.010904999999994</c:v>
                </c:pt>
                <c:pt idx="13067">
                  <c:v>86.018135000000001</c:v>
                </c:pt>
                <c:pt idx="13068">
                  <c:v>86.024420000000006</c:v>
                </c:pt>
                <c:pt idx="13069">
                  <c:v>86.030612000000005</c:v>
                </c:pt>
                <c:pt idx="13070">
                  <c:v>86.036929999999998</c:v>
                </c:pt>
                <c:pt idx="13071">
                  <c:v>86.043284999999997</c:v>
                </c:pt>
                <c:pt idx="13072">
                  <c:v>86.049643000000003</c:v>
                </c:pt>
                <c:pt idx="13073">
                  <c:v>86.056050999999997</c:v>
                </c:pt>
                <c:pt idx="13074">
                  <c:v>86.062380000000005</c:v>
                </c:pt>
                <c:pt idx="13075">
                  <c:v>86.068691000000001</c:v>
                </c:pt>
                <c:pt idx="13076">
                  <c:v>86.075059999999993</c:v>
                </c:pt>
                <c:pt idx="13077">
                  <c:v>86.081379999999996</c:v>
                </c:pt>
                <c:pt idx="13078">
                  <c:v>86.087800999999999</c:v>
                </c:pt>
                <c:pt idx="13079">
                  <c:v>86.094213999999994</c:v>
                </c:pt>
                <c:pt idx="13080">
                  <c:v>86.101539000000002</c:v>
                </c:pt>
                <c:pt idx="13081">
                  <c:v>86.107937000000007</c:v>
                </c:pt>
                <c:pt idx="13082">
                  <c:v>86.114180000000005</c:v>
                </c:pt>
                <c:pt idx="13083">
                  <c:v>86.120435000000001</c:v>
                </c:pt>
                <c:pt idx="13084">
                  <c:v>86.126637000000002</c:v>
                </c:pt>
                <c:pt idx="13085">
                  <c:v>86.132790999999997</c:v>
                </c:pt>
                <c:pt idx="13086">
                  <c:v>86.139286999999996</c:v>
                </c:pt>
                <c:pt idx="13087">
                  <c:v>86.145607999999996</c:v>
                </c:pt>
                <c:pt idx="13088">
                  <c:v>86.151967999999997</c:v>
                </c:pt>
                <c:pt idx="13089">
                  <c:v>86.158162000000004</c:v>
                </c:pt>
                <c:pt idx="13090">
                  <c:v>86.164486999999994</c:v>
                </c:pt>
                <c:pt idx="13091">
                  <c:v>86.170764000000005</c:v>
                </c:pt>
                <c:pt idx="13092">
                  <c:v>86.177041000000003</c:v>
                </c:pt>
                <c:pt idx="13093">
                  <c:v>86.184180999999995</c:v>
                </c:pt>
                <c:pt idx="13094">
                  <c:v>86.190259999999995</c:v>
                </c:pt>
                <c:pt idx="13095">
                  <c:v>86.196461999999997</c:v>
                </c:pt>
                <c:pt idx="13096">
                  <c:v>86.202669999999998</c:v>
                </c:pt>
                <c:pt idx="13097">
                  <c:v>86.208957999999996</c:v>
                </c:pt>
                <c:pt idx="13098">
                  <c:v>86.215405000000004</c:v>
                </c:pt>
                <c:pt idx="13099">
                  <c:v>86.221643</c:v>
                </c:pt>
                <c:pt idx="13100">
                  <c:v>86.227965999999995</c:v>
                </c:pt>
                <c:pt idx="13101">
                  <c:v>86.234211999999999</c:v>
                </c:pt>
                <c:pt idx="13102">
                  <c:v>86.240514000000005</c:v>
                </c:pt>
                <c:pt idx="13103">
                  <c:v>86.246724</c:v>
                </c:pt>
                <c:pt idx="13104">
                  <c:v>86.252970000000005</c:v>
                </c:pt>
                <c:pt idx="13105">
                  <c:v>86.259133000000006</c:v>
                </c:pt>
                <c:pt idx="13106">
                  <c:v>86.266109999999998</c:v>
                </c:pt>
                <c:pt idx="13107">
                  <c:v>86.272524000000004</c:v>
                </c:pt>
                <c:pt idx="13108">
                  <c:v>86.278959999999998</c:v>
                </c:pt>
                <c:pt idx="13109">
                  <c:v>86.285218</c:v>
                </c:pt>
                <c:pt idx="13110">
                  <c:v>86.291470000000004</c:v>
                </c:pt>
                <c:pt idx="13111">
                  <c:v>86.297735000000003</c:v>
                </c:pt>
                <c:pt idx="13112">
                  <c:v>86.304069999999996</c:v>
                </c:pt>
                <c:pt idx="13113">
                  <c:v>86.310489000000004</c:v>
                </c:pt>
                <c:pt idx="13114">
                  <c:v>86.316806</c:v>
                </c:pt>
                <c:pt idx="13115">
                  <c:v>86.323087000000001</c:v>
                </c:pt>
                <c:pt idx="13116">
                  <c:v>86.329262</c:v>
                </c:pt>
                <c:pt idx="13117">
                  <c:v>86.335588999999999</c:v>
                </c:pt>
                <c:pt idx="13118">
                  <c:v>86.341763999999998</c:v>
                </c:pt>
                <c:pt idx="13119">
                  <c:v>86.348750999999993</c:v>
                </c:pt>
                <c:pt idx="13120">
                  <c:v>86.354933000000003</c:v>
                </c:pt>
                <c:pt idx="13121">
                  <c:v>86.361357999999996</c:v>
                </c:pt>
                <c:pt idx="13122">
                  <c:v>86.367761999999999</c:v>
                </c:pt>
                <c:pt idx="13123">
                  <c:v>86.374041000000005</c:v>
                </c:pt>
                <c:pt idx="13124">
                  <c:v>86.380375999999998</c:v>
                </c:pt>
                <c:pt idx="13125">
                  <c:v>86.386758</c:v>
                </c:pt>
                <c:pt idx="13126">
                  <c:v>86.393224000000004</c:v>
                </c:pt>
                <c:pt idx="13127">
                  <c:v>86.399545000000003</c:v>
                </c:pt>
                <c:pt idx="13128">
                  <c:v>86.406081</c:v>
                </c:pt>
                <c:pt idx="13129">
                  <c:v>86.412452000000002</c:v>
                </c:pt>
                <c:pt idx="13130">
                  <c:v>86.419005999999996</c:v>
                </c:pt>
                <c:pt idx="13131">
                  <c:v>86.425461999999996</c:v>
                </c:pt>
                <c:pt idx="13132">
                  <c:v>86.432856000000001</c:v>
                </c:pt>
                <c:pt idx="13133">
                  <c:v>86.439293000000006</c:v>
                </c:pt>
                <c:pt idx="13134">
                  <c:v>86.445616000000001</c:v>
                </c:pt>
                <c:pt idx="13135">
                  <c:v>86.451885000000004</c:v>
                </c:pt>
                <c:pt idx="13136">
                  <c:v>86.458256000000006</c:v>
                </c:pt>
                <c:pt idx="13137">
                  <c:v>86.464715999999996</c:v>
                </c:pt>
                <c:pt idx="13138">
                  <c:v>86.471247000000005</c:v>
                </c:pt>
                <c:pt idx="13139">
                  <c:v>86.477688999999998</c:v>
                </c:pt>
                <c:pt idx="13140">
                  <c:v>86.484111999999996</c:v>
                </c:pt>
                <c:pt idx="13141">
                  <c:v>86.490692999999993</c:v>
                </c:pt>
                <c:pt idx="13142">
                  <c:v>86.497116000000005</c:v>
                </c:pt>
                <c:pt idx="13143">
                  <c:v>86.503507999999997</c:v>
                </c:pt>
                <c:pt idx="13144">
                  <c:v>86.510007999999999</c:v>
                </c:pt>
                <c:pt idx="13145">
                  <c:v>86.517398999999997</c:v>
                </c:pt>
                <c:pt idx="13146">
                  <c:v>86.523960000000002</c:v>
                </c:pt>
                <c:pt idx="13147">
                  <c:v>86.530304000000001</c:v>
                </c:pt>
                <c:pt idx="13148">
                  <c:v>86.536624000000003</c:v>
                </c:pt>
                <c:pt idx="13149">
                  <c:v>86.542975999999996</c:v>
                </c:pt>
                <c:pt idx="13150">
                  <c:v>86.549430999999998</c:v>
                </c:pt>
                <c:pt idx="13151">
                  <c:v>86.555753999999993</c:v>
                </c:pt>
                <c:pt idx="13152">
                  <c:v>86.562162000000001</c:v>
                </c:pt>
                <c:pt idx="13153">
                  <c:v>86.568675999999996</c:v>
                </c:pt>
                <c:pt idx="13154">
                  <c:v>86.57517</c:v>
                </c:pt>
                <c:pt idx="13155">
                  <c:v>86.581618000000006</c:v>
                </c:pt>
                <c:pt idx="13156">
                  <c:v>86.588012000000006</c:v>
                </c:pt>
                <c:pt idx="13157">
                  <c:v>86.594325999999995</c:v>
                </c:pt>
                <c:pt idx="13158">
                  <c:v>86.601410000000001</c:v>
                </c:pt>
                <c:pt idx="13159">
                  <c:v>86.607688999999993</c:v>
                </c:pt>
                <c:pt idx="13160">
                  <c:v>86.613867999999997</c:v>
                </c:pt>
                <c:pt idx="13161">
                  <c:v>86.620097000000001</c:v>
                </c:pt>
                <c:pt idx="13162">
                  <c:v>86.626221999999999</c:v>
                </c:pt>
                <c:pt idx="13163">
                  <c:v>86.632594999999995</c:v>
                </c:pt>
                <c:pt idx="13164">
                  <c:v>86.638872000000006</c:v>
                </c:pt>
                <c:pt idx="13165">
                  <c:v>86.645087000000004</c:v>
                </c:pt>
                <c:pt idx="13166">
                  <c:v>86.651549000000003</c:v>
                </c:pt>
                <c:pt idx="13167">
                  <c:v>86.657937000000004</c:v>
                </c:pt>
                <c:pt idx="13168">
                  <c:v>86.664288999999997</c:v>
                </c:pt>
                <c:pt idx="13169">
                  <c:v>86.670621999999995</c:v>
                </c:pt>
                <c:pt idx="13170">
                  <c:v>86.676893000000007</c:v>
                </c:pt>
                <c:pt idx="13171">
                  <c:v>86.683908000000002</c:v>
                </c:pt>
                <c:pt idx="13172">
                  <c:v>86.690289000000007</c:v>
                </c:pt>
                <c:pt idx="13173">
                  <c:v>86.696633000000006</c:v>
                </c:pt>
                <c:pt idx="13174">
                  <c:v>86.702969999999993</c:v>
                </c:pt>
                <c:pt idx="13175">
                  <c:v>86.709410000000005</c:v>
                </c:pt>
                <c:pt idx="13176">
                  <c:v>86.715605999999994</c:v>
                </c:pt>
                <c:pt idx="13177">
                  <c:v>86.721880999999996</c:v>
                </c:pt>
                <c:pt idx="13178">
                  <c:v>86.728263999999996</c:v>
                </c:pt>
                <c:pt idx="13179">
                  <c:v>86.734551999999994</c:v>
                </c:pt>
                <c:pt idx="13180">
                  <c:v>86.740920000000003</c:v>
                </c:pt>
                <c:pt idx="13181">
                  <c:v>86.747218000000004</c:v>
                </c:pt>
                <c:pt idx="13182">
                  <c:v>86.753613999999999</c:v>
                </c:pt>
                <c:pt idx="13183">
                  <c:v>86.759925999999993</c:v>
                </c:pt>
                <c:pt idx="13184">
                  <c:v>86.767184999999998</c:v>
                </c:pt>
                <c:pt idx="13185">
                  <c:v>86.773554000000004</c:v>
                </c:pt>
                <c:pt idx="13186">
                  <c:v>86.779978999999997</c:v>
                </c:pt>
                <c:pt idx="13187">
                  <c:v>86.786422000000002</c:v>
                </c:pt>
                <c:pt idx="13188">
                  <c:v>86.792771999999999</c:v>
                </c:pt>
                <c:pt idx="13189">
                  <c:v>86.799177</c:v>
                </c:pt>
                <c:pt idx="13190">
                  <c:v>86.805631000000005</c:v>
                </c:pt>
                <c:pt idx="13191">
                  <c:v>86.811931000000001</c:v>
                </c:pt>
                <c:pt idx="13192">
                  <c:v>86.818325000000002</c:v>
                </c:pt>
                <c:pt idx="13193">
                  <c:v>86.824899000000002</c:v>
                </c:pt>
                <c:pt idx="13194">
                  <c:v>86.831436999999994</c:v>
                </c:pt>
                <c:pt idx="13195">
                  <c:v>86.838029000000006</c:v>
                </c:pt>
                <c:pt idx="13196">
                  <c:v>86.844520000000003</c:v>
                </c:pt>
                <c:pt idx="13197">
                  <c:v>86.851804000000001</c:v>
                </c:pt>
                <c:pt idx="13198">
                  <c:v>86.858155999999994</c:v>
                </c:pt>
                <c:pt idx="13199">
                  <c:v>86.864523000000005</c:v>
                </c:pt>
                <c:pt idx="13200">
                  <c:v>86.870851999999999</c:v>
                </c:pt>
                <c:pt idx="13201">
                  <c:v>86.877268000000001</c:v>
                </c:pt>
                <c:pt idx="13202">
                  <c:v>86.883686999999995</c:v>
                </c:pt>
                <c:pt idx="13203">
                  <c:v>86.890182999999993</c:v>
                </c:pt>
                <c:pt idx="13204">
                  <c:v>86.896636999999998</c:v>
                </c:pt>
                <c:pt idx="13205">
                  <c:v>86.903036999999998</c:v>
                </c:pt>
                <c:pt idx="13206">
                  <c:v>86.909383000000005</c:v>
                </c:pt>
                <c:pt idx="13207">
                  <c:v>86.915947000000003</c:v>
                </c:pt>
                <c:pt idx="13208">
                  <c:v>86.922329000000005</c:v>
                </c:pt>
                <c:pt idx="13209">
                  <c:v>86.929393000000005</c:v>
                </c:pt>
                <c:pt idx="13210">
                  <c:v>86.935725000000005</c:v>
                </c:pt>
                <c:pt idx="13211">
                  <c:v>86.942248000000006</c:v>
                </c:pt>
                <c:pt idx="13212">
                  <c:v>86.948677000000004</c:v>
                </c:pt>
                <c:pt idx="13213">
                  <c:v>86.955090999999996</c:v>
                </c:pt>
                <c:pt idx="13214">
                  <c:v>86.961702000000002</c:v>
                </c:pt>
                <c:pt idx="13215">
                  <c:v>86.968036999999995</c:v>
                </c:pt>
                <c:pt idx="13216">
                  <c:v>86.974261999999996</c:v>
                </c:pt>
                <c:pt idx="13217">
                  <c:v>86.980812</c:v>
                </c:pt>
                <c:pt idx="13218">
                  <c:v>86.987071</c:v>
                </c:pt>
                <c:pt idx="13219">
                  <c:v>86.993505999999996</c:v>
                </c:pt>
                <c:pt idx="13220">
                  <c:v>86.999961999999996</c:v>
                </c:pt>
                <c:pt idx="13221">
                  <c:v>87.006285000000005</c:v>
                </c:pt>
                <c:pt idx="13222">
                  <c:v>87.013622999999995</c:v>
                </c:pt>
                <c:pt idx="13223">
                  <c:v>87.020011999999994</c:v>
                </c:pt>
                <c:pt idx="13224">
                  <c:v>87.026342999999997</c:v>
                </c:pt>
                <c:pt idx="13225">
                  <c:v>87.032708</c:v>
                </c:pt>
                <c:pt idx="13226">
                  <c:v>87.039109999999994</c:v>
                </c:pt>
                <c:pt idx="13227">
                  <c:v>87.045635000000004</c:v>
                </c:pt>
                <c:pt idx="13228">
                  <c:v>87.051979000000003</c:v>
                </c:pt>
                <c:pt idx="13229">
                  <c:v>87.058458000000002</c:v>
                </c:pt>
                <c:pt idx="13230">
                  <c:v>87.064826999999994</c:v>
                </c:pt>
                <c:pt idx="13231">
                  <c:v>87.071233000000007</c:v>
                </c:pt>
                <c:pt idx="13232">
                  <c:v>87.077703999999997</c:v>
                </c:pt>
                <c:pt idx="13233">
                  <c:v>87.084100000000007</c:v>
                </c:pt>
                <c:pt idx="13234">
                  <c:v>87.090469999999996</c:v>
                </c:pt>
                <c:pt idx="13235">
                  <c:v>87.097645</c:v>
                </c:pt>
                <c:pt idx="13236">
                  <c:v>87.103990999999994</c:v>
                </c:pt>
                <c:pt idx="13237">
                  <c:v>87.110331000000002</c:v>
                </c:pt>
                <c:pt idx="13238">
                  <c:v>87.116817999999995</c:v>
                </c:pt>
                <c:pt idx="13239">
                  <c:v>87.123088999999993</c:v>
                </c:pt>
                <c:pt idx="13240">
                  <c:v>87.129512000000005</c:v>
                </c:pt>
                <c:pt idx="13241">
                  <c:v>87.136028999999994</c:v>
                </c:pt>
                <c:pt idx="13242">
                  <c:v>87.142511999999996</c:v>
                </c:pt>
                <c:pt idx="13243">
                  <c:v>87.148858000000004</c:v>
                </c:pt>
                <c:pt idx="13244">
                  <c:v>87.155282999999997</c:v>
                </c:pt>
                <c:pt idx="13245">
                  <c:v>87.161788999999999</c:v>
                </c:pt>
                <c:pt idx="13246">
                  <c:v>87.168137000000002</c:v>
                </c:pt>
                <c:pt idx="13247">
                  <c:v>87.174482999999995</c:v>
                </c:pt>
                <c:pt idx="13248">
                  <c:v>87.181593000000007</c:v>
                </c:pt>
                <c:pt idx="13249">
                  <c:v>87.188080999999997</c:v>
                </c:pt>
                <c:pt idx="13250">
                  <c:v>87.194444000000004</c:v>
                </c:pt>
                <c:pt idx="13251">
                  <c:v>87.200781000000006</c:v>
                </c:pt>
                <c:pt idx="13252">
                  <c:v>87.207009999999997</c:v>
                </c:pt>
                <c:pt idx="13253">
                  <c:v>87.213284999999999</c:v>
                </c:pt>
                <c:pt idx="13254">
                  <c:v>87.219514000000004</c:v>
                </c:pt>
                <c:pt idx="13255">
                  <c:v>87.225977</c:v>
                </c:pt>
                <c:pt idx="13256">
                  <c:v>87.232416999999998</c:v>
                </c:pt>
                <c:pt idx="13257">
                  <c:v>87.238819000000007</c:v>
                </c:pt>
                <c:pt idx="13258">
                  <c:v>87.245141000000004</c:v>
                </c:pt>
                <c:pt idx="13259">
                  <c:v>87.251377000000005</c:v>
                </c:pt>
                <c:pt idx="13260">
                  <c:v>87.257876999999993</c:v>
                </c:pt>
                <c:pt idx="13261">
                  <c:v>87.265030999999993</c:v>
                </c:pt>
                <c:pt idx="13262">
                  <c:v>87.271372999999997</c:v>
                </c:pt>
                <c:pt idx="13263">
                  <c:v>87.277721</c:v>
                </c:pt>
                <c:pt idx="13264">
                  <c:v>87.284122999999994</c:v>
                </c:pt>
                <c:pt idx="13265">
                  <c:v>87.290475000000001</c:v>
                </c:pt>
                <c:pt idx="13266">
                  <c:v>87.296859999999995</c:v>
                </c:pt>
                <c:pt idx="13267">
                  <c:v>87.303323000000006</c:v>
                </c:pt>
                <c:pt idx="13268">
                  <c:v>87.309769000000003</c:v>
                </c:pt>
                <c:pt idx="13269">
                  <c:v>87.316241000000005</c:v>
                </c:pt>
                <c:pt idx="13270">
                  <c:v>87.322688999999997</c:v>
                </c:pt>
                <c:pt idx="13271">
                  <c:v>87.329111999999995</c:v>
                </c:pt>
                <c:pt idx="13272">
                  <c:v>87.335438999999994</c:v>
                </c:pt>
                <c:pt idx="13273">
                  <c:v>87.341762000000003</c:v>
                </c:pt>
                <c:pt idx="13274">
                  <c:v>87.348956000000001</c:v>
                </c:pt>
                <c:pt idx="13275">
                  <c:v>87.355264000000005</c:v>
                </c:pt>
                <c:pt idx="13276">
                  <c:v>87.361514</c:v>
                </c:pt>
                <c:pt idx="13277">
                  <c:v>87.367891999999998</c:v>
                </c:pt>
                <c:pt idx="13278">
                  <c:v>87.374189000000001</c:v>
                </c:pt>
                <c:pt idx="13279">
                  <c:v>87.380475000000004</c:v>
                </c:pt>
                <c:pt idx="13280">
                  <c:v>87.386709999999994</c:v>
                </c:pt>
                <c:pt idx="13281">
                  <c:v>87.393071000000006</c:v>
                </c:pt>
                <c:pt idx="13282">
                  <c:v>87.399383</c:v>
                </c:pt>
                <c:pt idx="13283">
                  <c:v>87.405666999999994</c:v>
                </c:pt>
                <c:pt idx="13284">
                  <c:v>87.411991999999998</c:v>
                </c:pt>
                <c:pt idx="13285">
                  <c:v>87.418409999999994</c:v>
                </c:pt>
                <c:pt idx="13286">
                  <c:v>87.424717999999999</c:v>
                </c:pt>
                <c:pt idx="13287">
                  <c:v>87.431898000000004</c:v>
                </c:pt>
                <c:pt idx="13288">
                  <c:v>87.438222999999994</c:v>
                </c:pt>
                <c:pt idx="13289">
                  <c:v>87.444698000000002</c:v>
                </c:pt>
                <c:pt idx="13290">
                  <c:v>87.451122999999995</c:v>
                </c:pt>
                <c:pt idx="13291">
                  <c:v>87.457519000000005</c:v>
                </c:pt>
                <c:pt idx="13292">
                  <c:v>87.463937000000001</c:v>
                </c:pt>
                <c:pt idx="13293">
                  <c:v>87.470384999999993</c:v>
                </c:pt>
                <c:pt idx="13294">
                  <c:v>87.476737</c:v>
                </c:pt>
                <c:pt idx="13295">
                  <c:v>87.483039000000005</c:v>
                </c:pt>
                <c:pt idx="13296">
                  <c:v>87.489374999999995</c:v>
                </c:pt>
                <c:pt idx="13297">
                  <c:v>87.495751999999996</c:v>
                </c:pt>
                <c:pt idx="13298">
                  <c:v>87.502084999999994</c:v>
                </c:pt>
                <c:pt idx="13299">
                  <c:v>87.508448000000001</c:v>
                </c:pt>
                <c:pt idx="13300">
                  <c:v>87.515541999999996</c:v>
                </c:pt>
                <c:pt idx="13301">
                  <c:v>87.521939000000003</c:v>
                </c:pt>
                <c:pt idx="13302">
                  <c:v>87.528397999999996</c:v>
                </c:pt>
                <c:pt idx="13303">
                  <c:v>87.534695999999997</c:v>
                </c:pt>
                <c:pt idx="13304">
                  <c:v>87.540988999999996</c:v>
                </c:pt>
                <c:pt idx="13305">
                  <c:v>87.547312000000005</c:v>
                </c:pt>
                <c:pt idx="13306">
                  <c:v>87.553623000000002</c:v>
                </c:pt>
                <c:pt idx="13307">
                  <c:v>87.559945999999997</c:v>
                </c:pt>
                <c:pt idx="13308">
                  <c:v>87.566272999999995</c:v>
                </c:pt>
                <c:pt idx="13309">
                  <c:v>87.572462000000002</c:v>
                </c:pt>
                <c:pt idx="13310">
                  <c:v>87.578643999999997</c:v>
                </c:pt>
                <c:pt idx="13311">
                  <c:v>87.584902</c:v>
                </c:pt>
                <c:pt idx="13312">
                  <c:v>87.591234999999998</c:v>
                </c:pt>
                <c:pt idx="13313">
                  <c:v>87.598288999999994</c:v>
                </c:pt>
                <c:pt idx="13314">
                  <c:v>87.604673000000005</c:v>
                </c:pt>
                <c:pt idx="13315">
                  <c:v>87.610884999999996</c:v>
                </c:pt>
                <c:pt idx="13316">
                  <c:v>87.617159999999998</c:v>
                </c:pt>
                <c:pt idx="13317">
                  <c:v>87.623480999999998</c:v>
                </c:pt>
                <c:pt idx="13318">
                  <c:v>87.629806000000002</c:v>
                </c:pt>
                <c:pt idx="13319">
                  <c:v>87.636055999999996</c:v>
                </c:pt>
                <c:pt idx="13320">
                  <c:v>87.642234999999999</c:v>
                </c:pt>
                <c:pt idx="13321">
                  <c:v>87.648647999999994</c:v>
                </c:pt>
                <c:pt idx="13322">
                  <c:v>87.655073000000002</c:v>
                </c:pt>
                <c:pt idx="13323">
                  <c:v>87.661404000000005</c:v>
                </c:pt>
                <c:pt idx="13324">
                  <c:v>87.667848000000006</c:v>
                </c:pt>
                <c:pt idx="13325">
                  <c:v>87.674306000000001</c:v>
                </c:pt>
                <c:pt idx="13326">
                  <c:v>87.681706000000005</c:v>
                </c:pt>
                <c:pt idx="13327">
                  <c:v>87.688029</c:v>
                </c:pt>
                <c:pt idx="13328">
                  <c:v>87.69444</c:v>
                </c:pt>
                <c:pt idx="13329">
                  <c:v>87.700903999999994</c:v>
                </c:pt>
                <c:pt idx="13330">
                  <c:v>87.707406000000006</c:v>
                </c:pt>
                <c:pt idx="13331">
                  <c:v>87.713680999999994</c:v>
                </c:pt>
                <c:pt idx="13332">
                  <c:v>87.72</c:v>
                </c:pt>
                <c:pt idx="13333">
                  <c:v>87.726415000000003</c:v>
                </c:pt>
                <c:pt idx="13334">
                  <c:v>87.732839999999996</c:v>
                </c:pt>
                <c:pt idx="13335">
                  <c:v>87.739113000000003</c:v>
                </c:pt>
                <c:pt idx="13336">
                  <c:v>87.745540000000005</c:v>
                </c:pt>
                <c:pt idx="13337">
                  <c:v>87.752048000000002</c:v>
                </c:pt>
                <c:pt idx="13338">
                  <c:v>87.758330999999998</c:v>
                </c:pt>
                <c:pt idx="13339">
                  <c:v>87.765687999999997</c:v>
                </c:pt>
                <c:pt idx="13340">
                  <c:v>87.771977000000007</c:v>
                </c:pt>
                <c:pt idx="13341">
                  <c:v>87.778476999999995</c:v>
                </c:pt>
                <c:pt idx="13342">
                  <c:v>87.784864999999996</c:v>
                </c:pt>
                <c:pt idx="13343">
                  <c:v>87.791078999999996</c:v>
                </c:pt>
                <c:pt idx="13344">
                  <c:v>87.797454000000002</c:v>
                </c:pt>
                <c:pt idx="13345">
                  <c:v>87.803831000000002</c:v>
                </c:pt>
                <c:pt idx="13346">
                  <c:v>87.810070999999994</c:v>
                </c:pt>
                <c:pt idx="13347">
                  <c:v>87.816345999999996</c:v>
                </c:pt>
                <c:pt idx="13348">
                  <c:v>87.822514999999996</c:v>
                </c:pt>
                <c:pt idx="13349">
                  <c:v>87.828789999999998</c:v>
                </c:pt>
                <c:pt idx="13350">
                  <c:v>87.835151999999994</c:v>
                </c:pt>
                <c:pt idx="13351">
                  <c:v>87.841309999999993</c:v>
                </c:pt>
                <c:pt idx="13352">
                  <c:v>87.848422999999997</c:v>
                </c:pt>
                <c:pt idx="13353">
                  <c:v>87.854647999999997</c:v>
                </c:pt>
                <c:pt idx="13354">
                  <c:v>87.861149999999995</c:v>
                </c:pt>
                <c:pt idx="13355">
                  <c:v>87.867605999999995</c:v>
                </c:pt>
                <c:pt idx="13356">
                  <c:v>87.873853999999994</c:v>
                </c:pt>
                <c:pt idx="13357">
                  <c:v>87.880165000000005</c:v>
                </c:pt>
                <c:pt idx="13358">
                  <c:v>87.886448000000001</c:v>
                </c:pt>
                <c:pt idx="13359">
                  <c:v>87.892831000000001</c:v>
                </c:pt>
                <c:pt idx="13360">
                  <c:v>87.899180999999999</c:v>
                </c:pt>
                <c:pt idx="13361">
                  <c:v>87.905422999999999</c:v>
                </c:pt>
                <c:pt idx="13362">
                  <c:v>87.911606000000006</c:v>
                </c:pt>
                <c:pt idx="13363">
                  <c:v>87.917894000000004</c:v>
                </c:pt>
                <c:pt idx="13364">
                  <c:v>87.924069000000003</c:v>
                </c:pt>
                <c:pt idx="13365">
                  <c:v>87.931016999999997</c:v>
                </c:pt>
                <c:pt idx="13366">
                  <c:v>87.937404000000001</c:v>
                </c:pt>
                <c:pt idx="13367">
                  <c:v>87.943816999999996</c:v>
                </c:pt>
                <c:pt idx="13368">
                  <c:v>87.950040000000001</c:v>
                </c:pt>
                <c:pt idx="13369">
                  <c:v>87.956461000000004</c:v>
                </c:pt>
                <c:pt idx="13370">
                  <c:v>87.962655999999996</c:v>
                </c:pt>
                <c:pt idx="13371">
                  <c:v>87.968997999999999</c:v>
                </c:pt>
                <c:pt idx="13372">
                  <c:v>87.975358</c:v>
                </c:pt>
                <c:pt idx="13373">
                  <c:v>87.981703999999993</c:v>
                </c:pt>
                <c:pt idx="13374">
                  <c:v>87.987995999999995</c:v>
                </c:pt>
                <c:pt idx="13375">
                  <c:v>87.994260999999995</c:v>
                </c:pt>
                <c:pt idx="13376">
                  <c:v>88.000613000000001</c:v>
                </c:pt>
                <c:pt idx="13377">
                  <c:v>88.006962999999999</c:v>
                </c:pt>
                <c:pt idx="13378">
                  <c:v>88.014105999999998</c:v>
                </c:pt>
                <c:pt idx="13379">
                  <c:v>88.020565000000005</c:v>
                </c:pt>
                <c:pt idx="13380">
                  <c:v>88.026793999999995</c:v>
                </c:pt>
                <c:pt idx="13381">
                  <c:v>88.033083000000005</c:v>
                </c:pt>
                <c:pt idx="13382">
                  <c:v>88.039401999999995</c:v>
                </c:pt>
                <c:pt idx="13383">
                  <c:v>88.045702000000006</c:v>
                </c:pt>
                <c:pt idx="13384">
                  <c:v>88.051991999999998</c:v>
                </c:pt>
                <c:pt idx="13385">
                  <c:v>88.058283000000003</c:v>
                </c:pt>
                <c:pt idx="13386">
                  <c:v>88.064516999999995</c:v>
                </c:pt>
                <c:pt idx="13387">
                  <c:v>88.070695999999998</c:v>
                </c:pt>
                <c:pt idx="13388">
                  <c:v>88.076971</c:v>
                </c:pt>
                <c:pt idx="13389">
                  <c:v>88.083348000000001</c:v>
                </c:pt>
                <c:pt idx="13390">
                  <c:v>88.089538000000005</c:v>
                </c:pt>
                <c:pt idx="13391">
                  <c:v>88.096513000000002</c:v>
                </c:pt>
                <c:pt idx="13392">
                  <c:v>88.102751999999995</c:v>
                </c:pt>
                <c:pt idx="13393">
                  <c:v>88.109055999999995</c:v>
                </c:pt>
                <c:pt idx="13394">
                  <c:v>88.115261000000004</c:v>
                </c:pt>
                <c:pt idx="13395">
                  <c:v>88.121425000000002</c:v>
                </c:pt>
                <c:pt idx="13396">
                  <c:v>88.127667000000002</c:v>
                </c:pt>
                <c:pt idx="13397">
                  <c:v>88.133898000000002</c:v>
                </c:pt>
                <c:pt idx="13398">
                  <c:v>88.140191999999999</c:v>
                </c:pt>
                <c:pt idx="13399">
                  <c:v>88.146428999999998</c:v>
                </c:pt>
                <c:pt idx="13400">
                  <c:v>88.152758000000006</c:v>
                </c:pt>
                <c:pt idx="13401">
                  <c:v>88.159058000000002</c:v>
                </c:pt>
                <c:pt idx="13402">
                  <c:v>88.165608000000006</c:v>
                </c:pt>
                <c:pt idx="13403">
                  <c:v>88.171963000000005</c:v>
                </c:pt>
                <c:pt idx="13404">
                  <c:v>88.178165000000007</c:v>
                </c:pt>
                <c:pt idx="13405">
                  <c:v>88.184494000000001</c:v>
                </c:pt>
                <c:pt idx="13406">
                  <c:v>88.190860999999998</c:v>
                </c:pt>
                <c:pt idx="13407">
                  <c:v>88.197149999999993</c:v>
                </c:pt>
                <c:pt idx="13408">
                  <c:v>88.203491999999997</c:v>
                </c:pt>
                <c:pt idx="13409">
                  <c:v>88.209768999999994</c:v>
                </c:pt>
                <c:pt idx="13410">
                  <c:v>88.216058000000004</c:v>
                </c:pt>
                <c:pt idx="13411">
                  <c:v>88.222271000000006</c:v>
                </c:pt>
                <c:pt idx="13412">
                  <c:v>88.228592000000006</c:v>
                </c:pt>
                <c:pt idx="13413">
                  <c:v>88.234948000000003</c:v>
                </c:pt>
                <c:pt idx="13414">
                  <c:v>88.241305999999994</c:v>
                </c:pt>
                <c:pt idx="13415">
                  <c:v>88.247570999999994</c:v>
                </c:pt>
                <c:pt idx="13416">
                  <c:v>88.253867</c:v>
                </c:pt>
                <c:pt idx="13417">
                  <c:v>88.260159000000002</c:v>
                </c:pt>
                <c:pt idx="13418">
                  <c:v>88.267144000000002</c:v>
                </c:pt>
                <c:pt idx="13419">
                  <c:v>88.273410999999996</c:v>
                </c:pt>
                <c:pt idx="13420">
                  <c:v>88.279736</c:v>
                </c:pt>
                <c:pt idx="13421">
                  <c:v>88.285968999999994</c:v>
                </c:pt>
                <c:pt idx="13422">
                  <c:v>88.292223000000007</c:v>
                </c:pt>
                <c:pt idx="13423">
                  <c:v>88.298552000000001</c:v>
                </c:pt>
                <c:pt idx="13424">
                  <c:v>88.304743999999999</c:v>
                </c:pt>
                <c:pt idx="13425">
                  <c:v>88.311008999999999</c:v>
                </c:pt>
                <c:pt idx="13426">
                  <c:v>88.317312999999999</c:v>
                </c:pt>
                <c:pt idx="13427">
                  <c:v>88.323499999999996</c:v>
                </c:pt>
                <c:pt idx="13428">
                  <c:v>88.329879000000005</c:v>
                </c:pt>
                <c:pt idx="13429">
                  <c:v>88.336220999999995</c:v>
                </c:pt>
                <c:pt idx="13430">
                  <c:v>88.342491999999993</c:v>
                </c:pt>
                <c:pt idx="13431">
                  <c:v>88.349494000000007</c:v>
                </c:pt>
                <c:pt idx="13432">
                  <c:v>88.355772999999999</c:v>
                </c:pt>
                <c:pt idx="13433">
                  <c:v>88.361975000000001</c:v>
                </c:pt>
                <c:pt idx="13434">
                  <c:v>88.368198000000007</c:v>
                </c:pt>
                <c:pt idx="13435">
                  <c:v>88.374443999999997</c:v>
                </c:pt>
                <c:pt idx="13436">
                  <c:v>88.380776999999995</c:v>
                </c:pt>
                <c:pt idx="13437">
                  <c:v>88.387024999999994</c:v>
                </c:pt>
                <c:pt idx="13438">
                  <c:v>88.393315000000001</c:v>
                </c:pt>
                <c:pt idx="13439">
                  <c:v>88.399507</c:v>
                </c:pt>
                <c:pt idx="13440">
                  <c:v>88.405679000000006</c:v>
                </c:pt>
                <c:pt idx="13441">
                  <c:v>88.411934000000002</c:v>
                </c:pt>
                <c:pt idx="13442">
                  <c:v>88.418285999999995</c:v>
                </c:pt>
                <c:pt idx="13443">
                  <c:v>88.424612999999994</c:v>
                </c:pt>
                <c:pt idx="13444">
                  <c:v>88.430715000000006</c:v>
                </c:pt>
                <c:pt idx="13445">
                  <c:v>88.436814999999996</c:v>
                </c:pt>
                <c:pt idx="13446">
                  <c:v>88.442774999999997</c:v>
                </c:pt>
                <c:pt idx="13447">
                  <c:v>88.448768999999999</c:v>
                </c:pt>
                <c:pt idx="13448">
                  <c:v>88.454732000000007</c:v>
                </c:pt>
                <c:pt idx="13449">
                  <c:v>88.460840000000005</c:v>
                </c:pt>
                <c:pt idx="13450">
                  <c:v>88.466802000000001</c:v>
                </c:pt>
                <c:pt idx="13451">
                  <c:v>88.472853999999998</c:v>
                </c:pt>
                <c:pt idx="13452">
                  <c:v>88.478753999999995</c:v>
                </c:pt>
                <c:pt idx="13453">
                  <c:v>88.484668999999997</c:v>
                </c:pt>
                <c:pt idx="13454">
                  <c:v>88.490665000000007</c:v>
                </c:pt>
                <c:pt idx="13455">
                  <c:v>88.496757000000002</c:v>
                </c:pt>
                <c:pt idx="13456">
                  <c:v>88.502747999999997</c:v>
                </c:pt>
                <c:pt idx="13457">
                  <c:v>88.508743999999993</c:v>
                </c:pt>
                <c:pt idx="13458">
                  <c:v>88.515451999999996</c:v>
                </c:pt>
                <c:pt idx="13459">
                  <c:v>88.521529000000001</c:v>
                </c:pt>
                <c:pt idx="13460">
                  <c:v>88.527643999999995</c:v>
                </c:pt>
                <c:pt idx="13461">
                  <c:v>88.533610999999993</c:v>
                </c:pt>
                <c:pt idx="13462">
                  <c:v>88.539584000000005</c:v>
                </c:pt>
                <c:pt idx="13463">
                  <c:v>88.545552999999998</c:v>
                </c:pt>
                <c:pt idx="13464">
                  <c:v>88.551365000000004</c:v>
                </c:pt>
                <c:pt idx="13465">
                  <c:v>88.557210999999995</c:v>
                </c:pt>
                <c:pt idx="13466">
                  <c:v>88.563067000000004</c:v>
                </c:pt>
                <c:pt idx="13467">
                  <c:v>88.568932000000004</c:v>
                </c:pt>
                <c:pt idx="13468">
                  <c:v>88.574748</c:v>
                </c:pt>
                <c:pt idx="13469">
                  <c:v>88.580498000000006</c:v>
                </c:pt>
                <c:pt idx="13470">
                  <c:v>88.586310999999995</c:v>
                </c:pt>
                <c:pt idx="13471">
                  <c:v>88.592028999999997</c:v>
                </c:pt>
                <c:pt idx="13472">
                  <c:v>88.597802000000001</c:v>
                </c:pt>
                <c:pt idx="13473">
                  <c:v>88.603470999999999</c:v>
                </c:pt>
                <c:pt idx="13474">
                  <c:v>88.609198000000006</c:v>
                </c:pt>
                <c:pt idx="13475">
                  <c:v>88.614924999999999</c:v>
                </c:pt>
                <c:pt idx="13476">
                  <c:v>88.620794000000004</c:v>
                </c:pt>
                <c:pt idx="13477">
                  <c:v>88.626589999999993</c:v>
                </c:pt>
                <c:pt idx="13478">
                  <c:v>88.632384000000002</c:v>
                </c:pt>
                <c:pt idx="13479">
                  <c:v>88.638239999999996</c:v>
                </c:pt>
                <c:pt idx="13480">
                  <c:v>88.644334000000001</c:v>
                </c:pt>
                <c:pt idx="13481">
                  <c:v>88.650227999999998</c:v>
                </c:pt>
                <c:pt idx="13482">
                  <c:v>88.656057000000004</c:v>
                </c:pt>
                <c:pt idx="13483">
                  <c:v>88.661809000000005</c:v>
                </c:pt>
                <c:pt idx="13484">
                  <c:v>88.667766999999998</c:v>
                </c:pt>
                <c:pt idx="13485">
                  <c:v>88.673788000000002</c:v>
                </c:pt>
                <c:pt idx="13486">
                  <c:v>88.679795999999996</c:v>
                </c:pt>
                <c:pt idx="13487">
                  <c:v>88.685996000000003</c:v>
                </c:pt>
                <c:pt idx="13488">
                  <c:v>88.691924999999998</c:v>
                </c:pt>
                <c:pt idx="13489">
                  <c:v>88.697821000000005</c:v>
                </c:pt>
                <c:pt idx="13490">
                  <c:v>88.703689999999995</c:v>
                </c:pt>
                <c:pt idx="13491">
                  <c:v>88.709603000000001</c:v>
                </c:pt>
                <c:pt idx="13492">
                  <c:v>88.715625000000003</c:v>
                </c:pt>
                <c:pt idx="13493">
                  <c:v>88.721502999999998</c:v>
                </c:pt>
                <c:pt idx="13494">
                  <c:v>88.727412999999999</c:v>
                </c:pt>
                <c:pt idx="13495">
                  <c:v>88.733216999999996</c:v>
                </c:pt>
                <c:pt idx="13496">
                  <c:v>88.739103</c:v>
                </c:pt>
                <c:pt idx="13497">
                  <c:v>88.744955000000004</c:v>
                </c:pt>
                <c:pt idx="13498">
                  <c:v>88.750905000000003</c:v>
                </c:pt>
                <c:pt idx="13499">
                  <c:v>88.756737999999999</c:v>
                </c:pt>
                <c:pt idx="13500">
                  <c:v>88.762585999999999</c:v>
                </c:pt>
                <c:pt idx="13501">
                  <c:v>88.768465000000006</c:v>
                </c:pt>
                <c:pt idx="13502">
                  <c:v>88.774382000000003</c:v>
                </c:pt>
                <c:pt idx="13503">
                  <c:v>88.780336000000005</c:v>
                </c:pt>
                <c:pt idx="13504">
                  <c:v>88.786286000000004</c:v>
                </c:pt>
                <c:pt idx="13505">
                  <c:v>88.792355000000001</c:v>
                </c:pt>
                <c:pt idx="13506">
                  <c:v>88.798372999999998</c:v>
                </c:pt>
                <c:pt idx="13507">
                  <c:v>88.804426000000007</c:v>
                </c:pt>
                <c:pt idx="13508">
                  <c:v>88.810575999999998</c:v>
                </c:pt>
                <c:pt idx="13509">
                  <c:v>88.816666999999995</c:v>
                </c:pt>
                <c:pt idx="13510">
                  <c:v>88.822666999999996</c:v>
                </c:pt>
                <c:pt idx="13511">
                  <c:v>88.828620999999998</c:v>
                </c:pt>
                <c:pt idx="13512">
                  <c:v>88.834639999999993</c:v>
                </c:pt>
                <c:pt idx="13513">
                  <c:v>88.840666999999996</c:v>
                </c:pt>
                <c:pt idx="13514">
                  <c:v>88.846716999999998</c:v>
                </c:pt>
                <c:pt idx="13515">
                  <c:v>88.852689999999996</c:v>
                </c:pt>
                <c:pt idx="13516">
                  <c:v>88.858698000000004</c:v>
                </c:pt>
                <c:pt idx="13517">
                  <c:v>88.864583999999994</c:v>
                </c:pt>
                <c:pt idx="13518">
                  <c:v>88.870452999999998</c:v>
                </c:pt>
                <c:pt idx="13519">
                  <c:v>88.876259000000005</c:v>
                </c:pt>
                <c:pt idx="13520">
                  <c:v>88.882323</c:v>
                </c:pt>
                <c:pt idx="13521">
                  <c:v>88.888160999999997</c:v>
                </c:pt>
                <c:pt idx="13522">
                  <c:v>88.894028000000006</c:v>
                </c:pt>
                <c:pt idx="13523">
                  <c:v>88.899850999999998</c:v>
                </c:pt>
                <c:pt idx="13524">
                  <c:v>88.905636000000001</c:v>
                </c:pt>
                <c:pt idx="13525">
                  <c:v>88.911597999999998</c:v>
                </c:pt>
                <c:pt idx="13526">
                  <c:v>88.917400000000001</c:v>
                </c:pt>
                <c:pt idx="13527">
                  <c:v>88.923280000000005</c:v>
                </c:pt>
                <c:pt idx="13528">
                  <c:v>88.929233999999994</c:v>
                </c:pt>
                <c:pt idx="13529">
                  <c:v>88.935075999999995</c:v>
                </c:pt>
                <c:pt idx="13530">
                  <c:v>88.940866999999997</c:v>
                </c:pt>
                <c:pt idx="13531">
                  <c:v>88.946625999999995</c:v>
                </c:pt>
                <c:pt idx="13532">
                  <c:v>88.952438000000001</c:v>
                </c:pt>
                <c:pt idx="13533">
                  <c:v>88.958219</c:v>
                </c:pt>
                <c:pt idx="13534">
                  <c:v>88.964079999999996</c:v>
                </c:pt>
                <c:pt idx="13535">
                  <c:v>88.970016999999999</c:v>
                </c:pt>
                <c:pt idx="13536">
                  <c:v>88.975936000000004</c:v>
                </c:pt>
                <c:pt idx="13537">
                  <c:v>88.981936000000005</c:v>
                </c:pt>
                <c:pt idx="13538">
                  <c:v>88.987808999999999</c:v>
                </c:pt>
                <c:pt idx="13539">
                  <c:v>88.993668999999997</c:v>
                </c:pt>
                <c:pt idx="13540">
                  <c:v>88.999770999999996</c:v>
                </c:pt>
                <c:pt idx="13541">
                  <c:v>89.005769000000001</c:v>
                </c:pt>
                <c:pt idx="13542">
                  <c:v>89.011702999999997</c:v>
                </c:pt>
                <c:pt idx="13543">
                  <c:v>89.017760999999993</c:v>
                </c:pt>
                <c:pt idx="13544">
                  <c:v>89.023840000000007</c:v>
                </c:pt>
                <c:pt idx="13545">
                  <c:v>89.029757000000004</c:v>
                </c:pt>
                <c:pt idx="13546">
                  <c:v>89.035814999999999</c:v>
                </c:pt>
                <c:pt idx="13547">
                  <c:v>89.041853000000003</c:v>
                </c:pt>
                <c:pt idx="13548">
                  <c:v>89.047781999999998</c:v>
                </c:pt>
                <c:pt idx="13549">
                  <c:v>89.053827999999996</c:v>
                </c:pt>
                <c:pt idx="13550">
                  <c:v>89.059790000000007</c:v>
                </c:pt>
                <c:pt idx="13551">
                  <c:v>89.065832</c:v>
                </c:pt>
                <c:pt idx="13552">
                  <c:v>89.072017000000002</c:v>
                </c:pt>
                <c:pt idx="13553">
                  <c:v>89.078111000000007</c:v>
                </c:pt>
                <c:pt idx="13554">
                  <c:v>89.084221999999997</c:v>
                </c:pt>
                <c:pt idx="13555">
                  <c:v>89.090282000000002</c:v>
                </c:pt>
                <c:pt idx="13556">
                  <c:v>89.096323999999996</c:v>
                </c:pt>
                <c:pt idx="13557">
                  <c:v>89.102341999999993</c:v>
                </c:pt>
                <c:pt idx="13558">
                  <c:v>89.108407</c:v>
                </c:pt>
                <c:pt idx="13559">
                  <c:v>89.114598999999998</c:v>
                </c:pt>
                <c:pt idx="13560">
                  <c:v>89.120805000000004</c:v>
                </c:pt>
                <c:pt idx="13561">
                  <c:v>89.126893999999993</c:v>
                </c:pt>
                <c:pt idx="13562">
                  <c:v>89.132930000000002</c:v>
                </c:pt>
                <c:pt idx="13563">
                  <c:v>89.138997000000003</c:v>
                </c:pt>
                <c:pt idx="13564">
                  <c:v>89.145194000000004</c:v>
                </c:pt>
                <c:pt idx="13565">
                  <c:v>89.151325999999997</c:v>
                </c:pt>
                <c:pt idx="13566">
                  <c:v>89.157377999999994</c:v>
                </c:pt>
                <c:pt idx="13567">
                  <c:v>89.163377999999994</c:v>
                </c:pt>
                <c:pt idx="13568">
                  <c:v>89.169465000000002</c:v>
                </c:pt>
                <c:pt idx="13569">
                  <c:v>89.175611000000004</c:v>
                </c:pt>
                <c:pt idx="13570">
                  <c:v>89.181714999999997</c:v>
                </c:pt>
                <c:pt idx="13571">
                  <c:v>89.187763000000004</c:v>
                </c:pt>
                <c:pt idx="13572">
                  <c:v>89.193860999999998</c:v>
                </c:pt>
                <c:pt idx="13573">
                  <c:v>89.199988000000005</c:v>
                </c:pt>
                <c:pt idx="13574">
                  <c:v>89.206064999999995</c:v>
                </c:pt>
                <c:pt idx="13575">
                  <c:v>89.212259000000003</c:v>
                </c:pt>
                <c:pt idx="13576">
                  <c:v>89.218329999999995</c:v>
                </c:pt>
                <c:pt idx="13577">
                  <c:v>89.224545000000006</c:v>
                </c:pt>
                <c:pt idx="13578">
                  <c:v>89.230559</c:v>
                </c:pt>
                <c:pt idx="13579">
                  <c:v>89.236689999999996</c:v>
                </c:pt>
                <c:pt idx="13580">
                  <c:v>89.242788000000004</c:v>
                </c:pt>
                <c:pt idx="13581">
                  <c:v>89.248838000000006</c:v>
                </c:pt>
                <c:pt idx="13582">
                  <c:v>89.255030000000005</c:v>
                </c:pt>
                <c:pt idx="13583">
                  <c:v>89.262011000000001</c:v>
                </c:pt>
                <c:pt idx="13584">
                  <c:v>89.268011000000001</c:v>
                </c:pt>
                <c:pt idx="13585">
                  <c:v>89.274117000000004</c:v>
                </c:pt>
                <c:pt idx="13586">
                  <c:v>89.280214999999998</c:v>
                </c:pt>
                <c:pt idx="13587">
                  <c:v>89.286385999999993</c:v>
                </c:pt>
                <c:pt idx="13588">
                  <c:v>89.292496999999997</c:v>
                </c:pt>
                <c:pt idx="13589">
                  <c:v>89.298488000000006</c:v>
                </c:pt>
                <c:pt idx="13590">
                  <c:v>89.304571999999993</c:v>
                </c:pt>
                <c:pt idx="13591">
                  <c:v>89.310637999999997</c:v>
                </c:pt>
                <c:pt idx="13592">
                  <c:v>89.316835999999995</c:v>
                </c:pt>
                <c:pt idx="13593">
                  <c:v>89.322879999999998</c:v>
                </c:pt>
                <c:pt idx="13594">
                  <c:v>89.329060999999996</c:v>
                </c:pt>
                <c:pt idx="13595">
                  <c:v>89.335066999999995</c:v>
                </c:pt>
                <c:pt idx="13596">
                  <c:v>89.341024000000004</c:v>
                </c:pt>
                <c:pt idx="13597">
                  <c:v>89.347556999999995</c:v>
                </c:pt>
                <c:pt idx="13598">
                  <c:v>89.353565000000003</c:v>
                </c:pt>
                <c:pt idx="13599">
                  <c:v>89.359424000000004</c:v>
                </c:pt>
                <c:pt idx="13600">
                  <c:v>89.365444999999994</c:v>
                </c:pt>
                <c:pt idx="13601">
                  <c:v>89.371386000000001</c:v>
                </c:pt>
                <c:pt idx="13602">
                  <c:v>89.377381999999997</c:v>
                </c:pt>
                <c:pt idx="13603">
                  <c:v>89.383322000000007</c:v>
                </c:pt>
                <c:pt idx="13604">
                  <c:v>89.389360999999994</c:v>
                </c:pt>
                <c:pt idx="13605">
                  <c:v>89.395357000000004</c:v>
                </c:pt>
                <c:pt idx="13606">
                  <c:v>89.401386000000002</c:v>
                </c:pt>
                <c:pt idx="13607">
                  <c:v>89.407383999999993</c:v>
                </c:pt>
                <c:pt idx="13608">
                  <c:v>89.413492000000005</c:v>
                </c:pt>
                <c:pt idx="13609">
                  <c:v>89.419433999999995</c:v>
                </c:pt>
                <c:pt idx="13610">
                  <c:v>89.425459000000004</c:v>
                </c:pt>
                <c:pt idx="13611">
                  <c:v>89.431420000000003</c:v>
                </c:pt>
                <c:pt idx="13612">
                  <c:v>89.437447000000006</c:v>
                </c:pt>
                <c:pt idx="13613">
                  <c:v>89.443496999999994</c:v>
                </c:pt>
                <c:pt idx="13614">
                  <c:v>89.449488000000002</c:v>
                </c:pt>
                <c:pt idx="13615">
                  <c:v>89.455569999999994</c:v>
                </c:pt>
                <c:pt idx="13616">
                  <c:v>89.461640000000003</c:v>
                </c:pt>
                <c:pt idx="13617">
                  <c:v>89.467584000000002</c:v>
                </c:pt>
                <c:pt idx="13618">
                  <c:v>89.473569999999995</c:v>
                </c:pt>
                <c:pt idx="13619">
                  <c:v>89.479611000000006</c:v>
                </c:pt>
                <c:pt idx="13620">
                  <c:v>89.485561000000004</c:v>
                </c:pt>
                <c:pt idx="13621">
                  <c:v>89.491558999999995</c:v>
                </c:pt>
                <c:pt idx="13622">
                  <c:v>89.497579999999999</c:v>
                </c:pt>
                <c:pt idx="13623">
                  <c:v>89.503598999999994</c:v>
                </c:pt>
                <c:pt idx="13624">
                  <c:v>89.509581999999995</c:v>
                </c:pt>
                <c:pt idx="13625">
                  <c:v>89.516239999999996</c:v>
                </c:pt>
                <c:pt idx="13626">
                  <c:v>89.522137999999998</c:v>
                </c:pt>
                <c:pt idx="13627">
                  <c:v>89.527990000000003</c:v>
                </c:pt>
                <c:pt idx="13628">
                  <c:v>89.533931999999993</c:v>
                </c:pt>
                <c:pt idx="13629">
                  <c:v>89.540048999999996</c:v>
                </c:pt>
                <c:pt idx="13630">
                  <c:v>89.54598</c:v>
                </c:pt>
                <c:pt idx="13631">
                  <c:v>89.551934000000003</c:v>
                </c:pt>
                <c:pt idx="13632">
                  <c:v>89.557736000000006</c:v>
                </c:pt>
                <c:pt idx="13633">
                  <c:v>89.563686000000004</c:v>
                </c:pt>
                <c:pt idx="13634">
                  <c:v>89.569670000000002</c:v>
                </c:pt>
                <c:pt idx="13635">
                  <c:v>89.575618000000006</c:v>
                </c:pt>
                <c:pt idx="13636">
                  <c:v>89.581699</c:v>
                </c:pt>
                <c:pt idx="13637">
                  <c:v>89.587647000000004</c:v>
                </c:pt>
                <c:pt idx="13638">
                  <c:v>89.593621999999996</c:v>
                </c:pt>
                <c:pt idx="13639">
                  <c:v>89.599683999999996</c:v>
                </c:pt>
                <c:pt idx="13640">
                  <c:v>89.605901000000003</c:v>
                </c:pt>
                <c:pt idx="13641">
                  <c:v>89.611884000000003</c:v>
                </c:pt>
                <c:pt idx="13642">
                  <c:v>89.617818</c:v>
                </c:pt>
                <c:pt idx="13643">
                  <c:v>89.623767999999998</c:v>
                </c:pt>
                <c:pt idx="13644">
                  <c:v>89.629816000000005</c:v>
                </c:pt>
                <c:pt idx="13645">
                  <c:v>89.63588</c:v>
                </c:pt>
                <c:pt idx="13646">
                  <c:v>89.641954999999996</c:v>
                </c:pt>
                <c:pt idx="13647">
                  <c:v>89.648088999999999</c:v>
                </c:pt>
                <c:pt idx="13648">
                  <c:v>89.654123999999996</c:v>
                </c:pt>
                <c:pt idx="13649">
                  <c:v>89.660201000000001</c:v>
                </c:pt>
                <c:pt idx="13650">
                  <c:v>89.666354999999996</c:v>
                </c:pt>
                <c:pt idx="13651">
                  <c:v>89.672497000000007</c:v>
                </c:pt>
                <c:pt idx="13652">
                  <c:v>89.678640999999999</c:v>
                </c:pt>
                <c:pt idx="13653">
                  <c:v>89.684765999999996</c:v>
                </c:pt>
                <c:pt idx="13654">
                  <c:v>89.690894999999998</c:v>
                </c:pt>
                <c:pt idx="13655">
                  <c:v>89.697203000000002</c:v>
                </c:pt>
                <c:pt idx="13656">
                  <c:v>89.703396999999995</c:v>
                </c:pt>
                <c:pt idx="13657">
                  <c:v>89.709586000000002</c:v>
                </c:pt>
                <c:pt idx="13658">
                  <c:v>89.715627999999995</c:v>
                </c:pt>
                <c:pt idx="13659">
                  <c:v>89.721732000000003</c:v>
                </c:pt>
                <c:pt idx="13660">
                  <c:v>89.727808999999993</c:v>
                </c:pt>
                <c:pt idx="13661">
                  <c:v>89.733987999999997</c:v>
                </c:pt>
                <c:pt idx="13662">
                  <c:v>89.740206999999998</c:v>
                </c:pt>
                <c:pt idx="13663">
                  <c:v>89.746307000000002</c:v>
                </c:pt>
                <c:pt idx="13664">
                  <c:v>89.752506999999994</c:v>
                </c:pt>
                <c:pt idx="13665">
                  <c:v>89.758790000000005</c:v>
                </c:pt>
                <c:pt idx="13666">
                  <c:v>89.764985999999993</c:v>
                </c:pt>
                <c:pt idx="13667">
                  <c:v>89.771197000000001</c:v>
                </c:pt>
                <c:pt idx="13668">
                  <c:v>89.777282</c:v>
                </c:pt>
                <c:pt idx="13669">
                  <c:v>89.783417999999998</c:v>
                </c:pt>
                <c:pt idx="13670">
                  <c:v>89.789505000000005</c:v>
                </c:pt>
                <c:pt idx="13671">
                  <c:v>89.795569999999998</c:v>
                </c:pt>
                <c:pt idx="13672">
                  <c:v>89.801565999999994</c:v>
                </c:pt>
                <c:pt idx="13673">
                  <c:v>89.807624000000004</c:v>
                </c:pt>
                <c:pt idx="13674">
                  <c:v>89.813670000000002</c:v>
                </c:pt>
                <c:pt idx="13675">
                  <c:v>89.819738999999998</c:v>
                </c:pt>
                <c:pt idx="13676">
                  <c:v>89.825693000000001</c:v>
                </c:pt>
                <c:pt idx="13677">
                  <c:v>89.831764000000007</c:v>
                </c:pt>
                <c:pt idx="13678">
                  <c:v>89.837779999999995</c:v>
                </c:pt>
                <c:pt idx="13679">
                  <c:v>89.843895000000003</c:v>
                </c:pt>
                <c:pt idx="13680">
                  <c:v>89.849922000000007</c:v>
                </c:pt>
                <c:pt idx="13681">
                  <c:v>89.855936</c:v>
                </c:pt>
                <c:pt idx="13682">
                  <c:v>89.862053000000003</c:v>
                </c:pt>
                <c:pt idx="13683">
                  <c:v>89.867975999999999</c:v>
                </c:pt>
                <c:pt idx="13684">
                  <c:v>89.873953</c:v>
                </c:pt>
                <c:pt idx="13685">
                  <c:v>89.879897</c:v>
                </c:pt>
                <c:pt idx="13686">
                  <c:v>89.885863999999998</c:v>
                </c:pt>
                <c:pt idx="13687">
                  <c:v>89.891959</c:v>
                </c:pt>
                <c:pt idx="13688">
                  <c:v>89.898083999999997</c:v>
                </c:pt>
                <c:pt idx="13689">
                  <c:v>89.904117999999997</c:v>
                </c:pt>
                <c:pt idx="13690">
                  <c:v>89.910038999999998</c:v>
                </c:pt>
                <c:pt idx="13691">
                  <c:v>89.916088999999999</c:v>
                </c:pt>
                <c:pt idx="13692">
                  <c:v>89.921976000000001</c:v>
                </c:pt>
                <c:pt idx="13693">
                  <c:v>89.927953000000002</c:v>
                </c:pt>
                <c:pt idx="13694">
                  <c:v>89.933950999999993</c:v>
                </c:pt>
                <c:pt idx="13695">
                  <c:v>89.939941000000005</c:v>
                </c:pt>
                <c:pt idx="13696">
                  <c:v>89.945991000000006</c:v>
                </c:pt>
                <c:pt idx="13697">
                  <c:v>89.952036000000007</c:v>
                </c:pt>
                <c:pt idx="13698">
                  <c:v>89.958149000000006</c:v>
                </c:pt>
                <c:pt idx="13699">
                  <c:v>89.964224000000002</c:v>
                </c:pt>
                <c:pt idx="13700">
                  <c:v>89.970341000000005</c:v>
                </c:pt>
                <c:pt idx="13701">
                  <c:v>89.976365999999999</c:v>
                </c:pt>
                <c:pt idx="13702">
                  <c:v>89.982433999999998</c:v>
                </c:pt>
                <c:pt idx="13703">
                  <c:v>89.988508999999993</c:v>
                </c:pt>
                <c:pt idx="13704">
                  <c:v>89.994535999999997</c:v>
                </c:pt>
                <c:pt idx="13705">
                  <c:v>90.000726</c:v>
                </c:pt>
                <c:pt idx="13706">
                  <c:v>90.006855000000002</c:v>
                </c:pt>
                <c:pt idx="13707">
                  <c:v>90.012922000000003</c:v>
                </c:pt>
                <c:pt idx="13708">
                  <c:v>90.019018000000003</c:v>
                </c:pt>
                <c:pt idx="13709">
                  <c:v>90.025165999999999</c:v>
                </c:pt>
                <c:pt idx="13710">
                  <c:v>90.031351000000001</c:v>
                </c:pt>
                <c:pt idx="13711">
                  <c:v>90.037445000000005</c:v>
                </c:pt>
                <c:pt idx="13712">
                  <c:v>90.043591000000006</c:v>
                </c:pt>
                <c:pt idx="13713">
                  <c:v>90.049667999999997</c:v>
                </c:pt>
                <c:pt idx="13714">
                  <c:v>90.055695</c:v>
                </c:pt>
                <c:pt idx="13715">
                  <c:v>90.061757</c:v>
                </c:pt>
                <c:pt idx="13716">
                  <c:v>90.067936000000003</c:v>
                </c:pt>
                <c:pt idx="13717">
                  <c:v>90.074023999999994</c:v>
                </c:pt>
                <c:pt idx="13718">
                  <c:v>90.080181999999994</c:v>
                </c:pt>
                <c:pt idx="13719">
                  <c:v>90.086189000000005</c:v>
                </c:pt>
                <c:pt idx="13720">
                  <c:v>90.092262000000005</c:v>
                </c:pt>
                <c:pt idx="13721">
                  <c:v>90.098391000000007</c:v>
                </c:pt>
                <c:pt idx="13722">
                  <c:v>90.104487000000006</c:v>
                </c:pt>
                <c:pt idx="13723">
                  <c:v>90.110528000000002</c:v>
                </c:pt>
                <c:pt idx="13724">
                  <c:v>90.116741000000005</c:v>
                </c:pt>
                <c:pt idx="13725">
                  <c:v>90.122952999999995</c:v>
                </c:pt>
                <c:pt idx="13726">
                  <c:v>90.129025999999996</c:v>
                </c:pt>
                <c:pt idx="13727">
                  <c:v>90.135088999999994</c:v>
                </c:pt>
                <c:pt idx="13728">
                  <c:v>90.141174000000007</c:v>
                </c:pt>
                <c:pt idx="13729">
                  <c:v>90.147290999999996</c:v>
                </c:pt>
                <c:pt idx="13730">
                  <c:v>90.153349000000006</c:v>
                </c:pt>
                <c:pt idx="13731">
                  <c:v>90.159402999999998</c:v>
                </c:pt>
                <c:pt idx="13732">
                  <c:v>90.165409999999994</c:v>
                </c:pt>
                <c:pt idx="13733">
                  <c:v>90.171431999999996</c:v>
                </c:pt>
                <c:pt idx="13734">
                  <c:v>90.177453</c:v>
                </c:pt>
                <c:pt idx="13735">
                  <c:v>90.183485000000005</c:v>
                </c:pt>
                <c:pt idx="13736">
                  <c:v>90.189515999999998</c:v>
                </c:pt>
                <c:pt idx="13737">
                  <c:v>90.195564000000005</c:v>
                </c:pt>
                <c:pt idx="13738">
                  <c:v>90.201676000000006</c:v>
                </c:pt>
                <c:pt idx="13739">
                  <c:v>90.207740999999999</c:v>
                </c:pt>
                <c:pt idx="13740">
                  <c:v>90.214060000000003</c:v>
                </c:pt>
                <c:pt idx="13741">
                  <c:v>90.220157999999998</c:v>
                </c:pt>
                <c:pt idx="13742">
                  <c:v>90.226337000000001</c:v>
                </c:pt>
                <c:pt idx="13743">
                  <c:v>90.232354999999998</c:v>
                </c:pt>
                <c:pt idx="13744">
                  <c:v>90.238470000000007</c:v>
                </c:pt>
                <c:pt idx="13745">
                  <c:v>90.244563999999997</c:v>
                </c:pt>
                <c:pt idx="13746">
                  <c:v>90.250648999999996</c:v>
                </c:pt>
                <c:pt idx="13747">
                  <c:v>90.256730000000005</c:v>
                </c:pt>
                <c:pt idx="13748">
                  <c:v>90.263728</c:v>
                </c:pt>
                <c:pt idx="13749">
                  <c:v>90.269948999999997</c:v>
                </c:pt>
                <c:pt idx="13750">
                  <c:v>90.276106999999996</c:v>
                </c:pt>
                <c:pt idx="13751">
                  <c:v>90.282312000000005</c:v>
                </c:pt>
                <c:pt idx="13752">
                  <c:v>90.288473999999994</c:v>
                </c:pt>
                <c:pt idx="13753">
                  <c:v>90.294742999999997</c:v>
                </c:pt>
                <c:pt idx="13754">
                  <c:v>90.301016000000004</c:v>
                </c:pt>
                <c:pt idx="13755">
                  <c:v>90.307191000000003</c:v>
                </c:pt>
                <c:pt idx="13756">
                  <c:v>90.313373999999996</c:v>
                </c:pt>
                <c:pt idx="13757">
                  <c:v>90.31962</c:v>
                </c:pt>
                <c:pt idx="13758">
                  <c:v>90.325857999999997</c:v>
                </c:pt>
                <c:pt idx="13759">
                  <c:v>90.332061999999993</c:v>
                </c:pt>
                <c:pt idx="13760">
                  <c:v>90.338339000000005</c:v>
                </c:pt>
                <c:pt idx="13761">
                  <c:v>90.344561999999996</c:v>
                </c:pt>
                <c:pt idx="13762">
                  <c:v>90.350774000000001</c:v>
                </c:pt>
                <c:pt idx="13763">
                  <c:v>90.356984999999995</c:v>
                </c:pt>
                <c:pt idx="13764">
                  <c:v>90.363186999999996</c:v>
                </c:pt>
                <c:pt idx="13765">
                  <c:v>90.369502999999995</c:v>
                </c:pt>
                <c:pt idx="13766">
                  <c:v>90.375732999999997</c:v>
                </c:pt>
                <c:pt idx="13767">
                  <c:v>90.381960000000007</c:v>
                </c:pt>
                <c:pt idx="13768">
                  <c:v>90.388238999999999</c:v>
                </c:pt>
                <c:pt idx="13769">
                  <c:v>90.394463999999999</c:v>
                </c:pt>
                <c:pt idx="13770">
                  <c:v>90.400796999999997</c:v>
                </c:pt>
                <c:pt idx="13771">
                  <c:v>90.406951000000007</c:v>
                </c:pt>
                <c:pt idx="13772">
                  <c:v>90.413162</c:v>
                </c:pt>
                <c:pt idx="13773">
                  <c:v>90.419304999999994</c:v>
                </c:pt>
                <c:pt idx="13774">
                  <c:v>90.425394999999995</c:v>
                </c:pt>
                <c:pt idx="13775">
                  <c:v>90.432142999999996</c:v>
                </c:pt>
                <c:pt idx="13776">
                  <c:v>90.438248999999999</c:v>
                </c:pt>
                <c:pt idx="13777">
                  <c:v>90.444416000000004</c:v>
                </c:pt>
                <c:pt idx="13778">
                  <c:v>90.450513999999998</c:v>
                </c:pt>
                <c:pt idx="13779">
                  <c:v>90.456632999999997</c:v>
                </c:pt>
                <c:pt idx="13780">
                  <c:v>90.462703000000005</c:v>
                </c:pt>
                <c:pt idx="13781">
                  <c:v>90.468845000000002</c:v>
                </c:pt>
                <c:pt idx="13782">
                  <c:v>90.474941000000001</c:v>
                </c:pt>
                <c:pt idx="13783">
                  <c:v>90.481048999999999</c:v>
                </c:pt>
                <c:pt idx="13784">
                  <c:v>90.487097000000006</c:v>
                </c:pt>
                <c:pt idx="13785">
                  <c:v>90.493178</c:v>
                </c:pt>
                <c:pt idx="13786">
                  <c:v>90.499398999999997</c:v>
                </c:pt>
                <c:pt idx="13787">
                  <c:v>90.505566000000002</c:v>
                </c:pt>
                <c:pt idx="13788">
                  <c:v>90.511652999999995</c:v>
                </c:pt>
                <c:pt idx="13789">
                  <c:v>90.517821999999995</c:v>
                </c:pt>
                <c:pt idx="13790">
                  <c:v>90.523987000000005</c:v>
                </c:pt>
                <c:pt idx="13791">
                  <c:v>90.530248999999998</c:v>
                </c:pt>
                <c:pt idx="13792">
                  <c:v>90.536413999999994</c:v>
                </c:pt>
                <c:pt idx="13793">
                  <c:v>90.542524</c:v>
                </c:pt>
                <c:pt idx="13794">
                  <c:v>90.548720000000003</c:v>
                </c:pt>
                <c:pt idx="13795">
                  <c:v>90.554979000000003</c:v>
                </c:pt>
                <c:pt idx="13796">
                  <c:v>90.561231000000006</c:v>
                </c:pt>
                <c:pt idx="13797">
                  <c:v>90.567442999999997</c:v>
                </c:pt>
                <c:pt idx="13798">
                  <c:v>90.573763999999997</c:v>
                </c:pt>
                <c:pt idx="13799">
                  <c:v>90.579886999999999</c:v>
                </c:pt>
                <c:pt idx="13800">
                  <c:v>90.585971999999998</c:v>
                </c:pt>
                <c:pt idx="13801">
                  <c:v>90.592180999999997</c:v>
                </c:pt>
                <c:pt idx="13802">
                  <c:v>90.598343</c:v>
                </c:pt>
                <c:pt idx="13803">
                  <c:v>90.604615999999993</c:v>
                </c:pt>
                <c:pt idx="13804">
                  <c:v>90.610866000000001</c:v>
                </c:pt>
                <c:pt idx="13805">
                  <c:v>90.617056000000005</c:v>
                </c:pt>
                <c:pt idx="13806">
                  <c:v>90.623204000000001</c:v>
                </c:pt>
                <c:pt idx="13807">
                  <c:v>90.629372000000004</c:v>
                </c:pt>
                <c:pt idx="13808">
                  <c:v>90.635524000000004</c:v>
                </c:pt>
                <c:pt idx="13809">
                  <c:v>90.641700999999998</c:v>
                </c:pt>
                <c:pt idx="13810">
                  <c:v>90.647756000000001</c:v>
                </c:pt>
                <c:pt idx="13811">
                  <c:v>90.653919999999999</c:v>
                </c:pt>
                <c:pt idx="13812">
                  <c:v>90.660050999999996</c:v>
                </c:pt>
                <c:pt idx="13813">
                  <c:v>90.666126000000006</c:v>
                </c:pt>
                <c:pt idx="13814">
                  <c:v>90.672143000000005</c:v>
                </c:pt>
                <c:pt idx="13815">
                  <c:v>90.678265999999994</c:v>
                </c:pt>
                <c:pt idx="13816">
                  <c:v>90.684394999999995</c:v>
                </c:pt>
                <c:pt idx="13817">
                  <c:v>90.690545</c:v>
                </c:pt>
                <c:pt idx="13818">
                  <c:v>90.696759999999998</c:v>
                </c:pt>
                <c:pt idx="13819">
                  <c:v>90.702854000000002</c:v>
                </c:pt>
                <c:pt idx="13820">
                  <c:v>90.708881000000005</c:v>
                </c:pt>
                <c:pt idx="13821">
                  <c:v>90.715029000000001</c:v>
                </c:pt>
                <c:pt idx="13822">
                  <c:v>90.721273999999994</c:v>
                </c:pt>
                <c:pt idx="13823">
                  <c:v>90.727406000000002</c:v>
                </c:pt>
                <c:pt idx="13824">
                  <c:v>90.733508</c:v>
                </c:pt>
                <c:pt idx="13825">
                  <c:v>90.739576</c:v>
                </c:pt>
                <c:pt idx="13826">
                  <c:v>90.745697000000007</c:v>
                </c:pt>
                <c:pt idx="13827">
                  <c:v>90.751935000000003</c:v>
                </c:pt>
                <c:pt idx="13828">
                  <c:v>90.758100999999996</c:v>
                </c:pt>
                <c:pt idx="13829">
                  <c:v>90.764272000000005</c:v>
                </c:pt>
                <c:pt idx="13830">
                  <c:v>90.770418000000006</c:v>
                </c:pt>
                <c:pt idx="13831">
                  <c:v>90.776656000000003</c:v>
                </c:pt>
                <c:pt idx="13832">
                  <c:v>90.782843</c:v>
                </c:pt>
                <c:pt idx="13833">
                  <c:v>90.788946999999993</c:v>
                </c:pt>
                <c:pt idx="13834">
                  <c:v>90.795101000000003</c:v>
                </c:pt>
                <c:pt idx="13835">
                  <c:v>90.801185000000004</c:v>
                </c:pt>
                <c:pt idx="13836">
                  <c:v>90.807334999999995</c:v>
                </c:pt>
                <c:pt idx="13837">
                  <c:v>90.813530999999998</c:v>
                </c:pt>
                <c:pt idx="13838">
                  <c:v>90.819716</c:v>
                </c:pt>
                <c:pt idx="13839">
                  <c:v>90.825907999999998</c:v>
                </c:pt>
                <c:pt idx="13840">
                  <c:v>90.831998999999996</c:v>
                </c:pt>
                <c:pt idx="13841">
                  <c:v>90.838138999999998</c:v>
                </c:pt>
                <c:pt idx="13842">
                  <c:v>90.845049000000003</c:v>
                </c:pt>
                <c:pt idx="13843">
                  <c:v>90.851198999999994</c:v>
                </c:pt>
                <c:pt idx="13844">
                  <c:v>90.857457999999994</c:v>
                </c:pt>
                <c:pt idx="13845">
                  <c:v>90.863724000000005</c:v>
                </c:pt>
                <c:pt idx="13846">
                  <c:v>90.870018000000002</c:v>
                </c:pt>
                <c:pt idx="13847">
                  <c:v>90.876144999999994</c:v>
                </c:pt>
                <c:pt idx="13848">
                  <c:v>90.882141000000004</c:v>
                </c:pt>
                <c:pt idx="13849">
                  <c:v>90.888446999999999</c:v>
                </c:pt>
                <c:pt idx="13850">
                  <c:v>90.894578999999993</c:v>
                </c:pt>
                <c:pt idx="13851">
                  <c:v>90.900865999999994</c:v>
                </c:pt>
                <c:pt idx="13852">
                  <c:v>90.907049000000001</c:v>
                </c:pt>
                <c:pt idx="13853">
                  <c:v>90.913196999999997</c:v>
                </c:pt>
                <c:pt idx="13854">
                  <c:v>90.919276999999994</c:v>
                </c:pt>
                <c:pt idx="13855">
                  <c:v>90.925432999999998</c:v>
                </c:pt>
                <c:pt idx="13856">
                  <c:v>90.931543000000005</c:v>
                </c:pt>
                <c:pt idx="13857">
                  <c:v>90.937776999999997</c:v>
                </c:pt>
                <c:pt idx="13858">
                  <c:v>90.943893000000003</c:v>
                </c:pt>
                <c:pt idx="13859">
                  <c:v>90.950046999999998</c:v>
                </c:pt>
                <c:pt idx="13860">
                  <c:v>90.956191000000004</c:v>
                </c:pt>
                <c:pt idx="13861">
                  <c:v>90.962281000000004</c:v>
                </c:pt>
                <c:pt idx="13862">
                  <c:v>90.968568000000005</c:v>
                </c:pt>
                <c:pt idx="13863">
                  <c:v>90.974948999999995</c:v>
                </c:pt>
                <c:pt idx="13864">
                  <c:v>90.981190999999995</c:v>
                </c:pt>
                <c:pt idx="13865">
                  <c:v>90.987425000000002</c:v>
                </c:pt>
                <c:pt idx="13866">
                  <c:v>90.993604000000005</c:v>
                </c:pt>
                <c:pt idx="13867">
                  <c:v>90.999786999999998</c:v>
                </c:pt>
                <c:pt idx="13868">
                  <c:v>91.005964000000006</c:v>
                </c:pt>
                <c:pt idx="13869">
                  <c:v>91.012989000000005</c:v>
                </c:pt>
                <c:pt idx="13870">
                  <c:v>91.019075000000001</c:v>
                </c:pt>
                <c:pt idx="13871">
                  <c:v>91.025135000000006</c:v>
                </c:pt>
                <c:pt idx="13872">
                  <c:v>91.031395000000003</c:v>
                </c:pt>
                <c:pt idx="13873">
                  <c:v>91.037561999999994</c:v>
                </c:pt>
                <c:pt idx="13874">
                  <c:v>91.043644999999998</c:v>
                </c:pt>
                <c:pt idx="13875">
                  <c:v>91.049819999999997</c:v>
                </c:pt>
                <c:pt idx="13876">
                  <c:v>91.056038999999998</c:v>
                </c:pt>
                <c:pt idx="13877">
                  <c:v>91.062060000000002</c:v>
                </c:pt>
                <c:pt idx="13878">
                  <c:v>91.068154000000007</c:v>
                </c:pt>
                <c:pt idx="13879">
                  <c:v>91.074230999999997</c:v>
                </c:pt>
                <c:pt idx="13880">
                  <c:v>91.080315999999996</c:v>
                </c:pt>
                <c:pt idx="13881">
                  <c:v>91.086427</c:v>
                </c:pt>
                <c:pt idx="13882">
                  <c:v>91.092504000000005</c:v>
                </c:pt>
                <c:pt idx="13883">
                  <c:v>91.098609999999994</c:v>
                </c:pt>
                <c:pt idx="13884">
                  <c:v>91.104671999999994</c:v>
                </c:pt>
                <c:pt idx="13885">
                  <c:v>91.110742999999999</c:v>
                </c:pt>
                <c:pt idx="13886">
                  <c:v>91.116872000000001</c:v>
                </c:pt>
                <c:pt idx="13887">
                  <c:v>91.123053999999996</c:v>
                </c:pt>
                <c:pt idx="13888">
                  <c:v>91.129121999999995</c:v>
                </c:pt>
                <c:pt idx="13889">
                  <c:v>91.135131000000001</c:v>
                </c:pt>
                <c:pt idx="13890">
                  <c:v>91.141220000000004</c:v>
                </c:pt>
                <c:pt idx="13891">
                  <c:v>91.147238999999999</c:v>
                </c:pt>
                <c:pt idx="13892">
                  <c:v>91.153267999999997</c:v>
                </c:pt>
                <c:pt idx="13893">
                  <c:v>91.159298000000007</c:v>
                </c:pt>
                <c:pt idx="13894">
                  <c:v>91.165430999999998</c:v>
                </c:pt>
                <c:pt idx="13895">
                  <c:v>91.171651999999995</c:v>
                </c:pt>
                <c:pt idx="13896">
                  <c:v>91.177796999999998</c:v>
                </c:pt>
                <c:pt idx="13897">
                  <c:v>91.183750000000003</c:v>
                </c:pt>
                <c:pt idx="13898">
                  <c:v>91.189876999999996</c:v>
                </c:pt>
                <c:pt idx="13899">
                  <c:v>91.196017999999995</c:v>
                </c:pt>
                <c:pt idx="13900">
                  <c:v>91.202222000000006</c:v>
                </c:pt>
                <c:pt idx="13901">
                  <c:v>91.208329000000006</c:v>
                </c:pt>
                <c:pt idx="13902">
                  <c:v>91.214437000000004</c:v>
                </c:pt>
                <c:pt idx="13903">
                  <c:v>91.220623000000003</c:v>
                </c:pt>
                <c:pt idx="13904">
                  <c:v>91.226815999999999</c:v>
                </c:pt>
                <c:pt idx="13905">
                  <c:v>91.232919999999993</c:v>
                </c:pt>
                <c:pt idx="13906">
                  <c:v>91.239076999999995</c:v>
                </c:pt>
                <c:pt idx="13907">
                  <c:v>91.245198000000002</c:v>
                </c:pt>
                <c:pt idx="13908">
                  <c:v>91.251362</c:v>
                </c:pt>
                <c:pt idx="13909">
                  <c:v>91.257536999999999</c:v>
                </c:pt>
                <c:pt idx="13910">
                  <c:v>91.263701999999995</c:v>
                </c:pt>
                <c:pt idx="13911">
                  <c:v>91.269868000000002</c:v>
                </c:pt>
                <c:pt idx="13912">
                  <c:v>91.275903999999997</c:v>
                </c:pt>
                <c:pt idx="13913">
                  <c:v>91.281936999999999</c:v>
                </c:pt>
                <c:pt idx="13914">
                  <c:v>91.288075000000006</c:v>
                </c:pt>
                <c:pt idx="13915">
                  <c:v>91.294148000000007</c:v>
                </c:pt>
                <c:pt idx="13916">
                  <c:v>91.300083000000001</c:v>
                </c:pt>
                <c:pt idx="13917">
                  <c:v>91.306223000000003</c:v>
                </c:pt>
                <c:pt idx="13918">
                  <c:v>91.312212000000002</c:v>
                </c:pt>
                <c:pt idx="13919">
                  <c:v>91.318368000000007</c:v>
                </c:pt>
                <c:pt idx="13920">
                  <c:v>91.324276999999995</c:v>
                </c:pt>
                <c:pt idx="13921">
                  <c:v>91.330394999999996</c:v>
                </c:pt>
                <c:pt idx="13922">
                  <c:v>91.336454000000003</c:v>
                </c:pt>
                <c:pt idx="13923">
                  <c:v>91.342580999999996</c:v>
                </c:pt>
                <c:pt idx="13924">
                  <c:v>91.348612000000003</c:v>
                </c:pt>
                <c:pt idx="13925">
                  <c:v>91.354709999999997</c:v>
                </c:pt>
                <c:pt idx="13926">
                  <c:v>91.360799999999998</c:v>
                </c:pt>
                <c:pt idx="13927">
                  <c:v>91.366904000000005</c:v>
                </c:pt>
                <c:pt idx="13928">
                  <c:v>91.373138999999995</c:v>
                </c:pt>
                <c:pt idx="13929">
                  <c:v>91.379277000000002</c:v>
                </c:pt>
                <c:pt idx="13930">
                  <c:v>91.385390999999998</c:v>
                </c:pt>
                <c:pt idx="13931">
                  <c:v>91.391430999999997</c:v>
                </c:pt>
                <c:pt idx="13932">
                  <c:v>91.397640999999993</c:v>
                </c:pt>
                <c:pt idx="13933">
                  <c:v>91.403737000000007</c:v>
                </c:pt>
                <c:pt idx="13934">
                  <c:v>91.409850000000006</c:v>
                </c:pt>
                <c:pt idx="13935">
                  <c:v>91.415964000000002</c:v>
                </c:pt>
                <c:pt idx="13936">
                  <c:v>91.422156000000001</c:v>
                </c:pt>
                <c:pt idx="13937">
                  <c:v>91.428218000000001</c:v>
                </c:pt>
                <c:pt idx="13938">
                  <c:v>91.434355999999994</c:v>
                </c:pt>
                <c:pt idx="13939">
                  <c:v>91.440477000000001</c:v>
                </c:pt>
                <c:pt idx="13940">
                  <c:v>91.446656000000004</c:v>
                </c:pt>
                <c:pt idx="13941">
                  <c:v>91.452793</c:v>
                </c:pt>
                <c:pt idx="13942">
                  <c:v>91.459030999999996</c:v>
                </c:pt>
                <c:pt idx="13943">
                  <c:v>91.465102000000002</c:v>
                </c:pt>
                <c:pt idx="13944">
                  <c:v>91.471351999999996</c:v>
                </c:pt>
                <c:pt idx="13945">
                  <c:v>91.477568000000005</c:v>
                </c:pt>
                <c:pt idx="13946">
                  <c:v>91.483751999999996</c:v>
                </c:pt>
                <c:pt idx="13947">
                  <c:v>91.489919999999998</c:v>
                </c:pt>
                <c:pt idx="13948">
                  <c:v>91.496035000000006</c:v>
                </c:pt>
                <c:pt idx="13949">
                  <c:v>91.502061999999995</c:v>
                </c:pt>
                <c:pt idx="13950">
                  <c:v>91.508140999999995</c:v>
                </c:pt>
                <c:pt idx="13951">
                  <c:v>91.514256000000003</c:v>
                </c:pt>
                <c:pt idx="13952">
                  <c:v>91.520426999999998</c:v>
                </c:pt>
                <c:pt idx="13953">
                  <c:v>91.526561999999998</c:v>
                </c:pt>
                <c:pt idx="13954">
                  <c:v>91.532709999999994</c:v>
                </c:pt>
                <c:pt idx="13955">
                  <c:v>91.538864000000004</c:v>
                </c:pt>
                <c:pt idx="13956">
                  <c:v>91.545016000000004</c:v>
                </c:pt>
                <c:pt idx="13957">
                  <c:v>91.551135000000002</c:v>
                </c:pt>
                <c:pt idx="13958">
                  <c:v>91.557284999999993</c:v>
                </c:pt>
                <c:pt idx="13959">
                  <c:v>91.563424999999995</c:v>
                </c:pt>
                <c:pt idx="13960">
                  <c:v>91.569507999999999</c:v>
                </c:pt>
                <c:pt idx="13961">
                  <c:v>91.575585000000004</c:v>
                </c:pt>
                <c:pt idx="13962">
                  <c:v>91.581635000000006</c:v>
                </c:pt>
                <c:pt idx="13963">
                  <c:v>91.58775</c:v>
                </c:pt>
                <c:pt idx="13964">
                  <c:v>91.593956000000006</c:v>
                </c:pt>
                <c:pt idx="13965">
                  <c:v>91.600087000000002</c:v>
                </c:pt>
                <c:pt idx="13966">
                  <c:v>91.606131000000005</c:v>
                </c:pt>
                <c:pt idx="13967">
                  <c:v>91.612244000000004</c:v>
                </c:pt>
                <c:pt idx="13968">
                  <c:v>91.618379000000004</c:v>
                </c:pt>
                <c:pt idx="13969">
                  <c:v>91.624408000000003</c:v>
                </c:pt>
                <c:pt idx="13970">
                  <c:v>91.630426999999997</c:v>
                </c:pt>
                <c:pt idx="13971">
                  <c:v>91.636571000000004</c:v>
                </c:pt>
                <c:pt idx="13972">
                  <c:v>91.642604000000006</c:v>
                </c:pt>
                <c:pt idx="13973">
                  <c:v>91.648636999999994</c:v>
                </c:pt>
                <c:pt idx="13974">
                  <c:v>91.654636999999994</c:v>
                </c:pt>
                <c:pt idx="13975">
                  <c:v>91.660696000000002</c:v>
                </c:pt>
                <c:pt idx="13976">
                  <c:v>91.666876999999999</c:v>
                </c:pt>
                <c:pt idx="13977">
                  <c:v>91.672937000000005</c:v>
                </c:pt>
                <c:pt idx="13978">
                  <c:v>91.679100000000005</c:v>
                </c:pt>
                <c:pt idx="13979">
                  <c:v>91.685158000000001</c:v>
                </c:pt>
                <c:pt idx="13980">
                  <c:v>91.691271</c:v>
                </c:pt>
                <c:pt idx="13981">
                  <c:v>91.697361999999998</c:v>
                </c:pt>
                <c:pt idx="13982">
                  <c:v>91.703509999999994</c:v>
                </c:pt>
                <c:pt idx="13983">
                  <c:v>91.709539000000007</c:v>
                </c:pt>
                <c:pt idx="13984">
                  <c:v>91.715806000000001</c:v>
                </c:pt>
                <c:pt idx="13985">
                  <c:v>91.722009999999997</c:v>
                </c:pt>
                <c:pt idx="13986">
                  <c:v>91.728200000000001</c:v>
                </c:pt>
                <c:pt idx="13987">
                  <c:v>91.734294000000006</c:v>
                </c:pt>
                <c:pt idx="13988">
                  <c:v>91.740296000000001</c:v>
                </c:pt>
                <c:pt idx="13989">
                  <c:v>91.746286999999995</c:v>
                </c:pt>
                <c:pt idx="13990">
                  <c:v>91.752315999999993</c:v>
                </c:pt>
                <c:pt idx="13991">
                  <c:v>91.758388999999994</c:v>
                </c:pt>
                <c:pt idx="13992">
                  <c:v>91.764356000000006</c:v>
                </c:pt>
                <c:pt idx="13993">
                  <c:v>91.770393999999996</c:v>
                </c:pt>
                <c:pt idx="13994">
                  <c:v>91.776442000000003</c:v>
                </c:pt>
                <c:pt idx="13995">
                  <c:v>91.782525000000007</c:v>
                </c:pt>
                <c:pt idx="13996">
                  <c:v>91.788607999999996</c:v>
                </c:pt>
                <c:pt idx="13997">
                  <c:v>91.794843999999998</c:v>
                </c:pt>
                <c:pt idx="13998">
                  <c:v>91.800960000000003</c:v>
                </c:pt>
                <c:pt idx="13999">
                  <c:v>91.806944000000001</c:v>
                </c:pt>
                <c:pt idx="14000">
                  <c:v>91.813010000000006</c:v>
                </c:pt>
                <c:pt idx="14001">
                  <c:v>91.819068999999999</c:v>
                </c:pt>
                <c:pt idx="14002">
                  <c:v>91.825231000000002</c:v>
                </c:pt>
                <c:pt idx="14003">
                  <c:v>91.831360000000004</c:v>
                </c:pt>
                <c:pt idx="14004">
                  <c:v>91.837441999999996</c:v>
                </c:pt>
                <c:pt idx="14005">
                  <c:v>91.843456000000003</c:v>
                </c:pt>
                <c:pt idx="14006">
                  <c:v>91.849433000000005</c:v>
                </c:pt>
                <c:pt idx="14007">
                  <c:v>91.855605999999995</c:v>
                </c:pt>
                <c:pt idx="14008">
                  <c:v>91.861622999999994</c:v>
                </c:pt>
                <c:pt idx="14009">
                  <c:v>91.867549999999994</c:v>
                </c:pt>
                <c:pt idx="14010">
                  <c:v>91.873626999999999</c:v>
                </c:pt>
                <c:pt idx="14011">
                  <c:v>91.879608000000005</c:v>
                </c:pt>
                <c:pt idx="14012">
                  <c:v>91.885570999999999</c:v>
                </c:pt>
                <c:pt idx="14013">
                  <c:v>91.891572999999994</c:v>
                </c:pt>
                <c:pt idx="14014">
                  <c:v>91.897602000000006</c:v>
                </c:pt>
                <c:pt idx="14015">
                  <c:v>91.903482999999994</c:v>
                </c:pt>
                <c:pt idx="14016">
                  <c:v>91.909344000000004</c:v>
                </c:pt>
                <c:pt idx="14017">
                  <c:v>91.915283000000002</c:v>
                </c:pt>
                <c:pt idx="14018">
                  <c:v>91.921336999999994</c:v>
                </c:pt>
                <c:pt idx="14019">
                  <c:v>91.927312000000001</c:v>
                </c:pt>
                <c:pt idx="14020">
                  <c:v>91.933280999999994</c:v>
                </c:pt>
                <c:pt idx="14021">
                  <c:v>91.939323000000002</c:v>
                </c:pt>
                <c:pt idx="14022">
                  <c:v>91.945283000000003</c:v>
                </c:pt>
                <c:pt idx="14023">
                  <c:v>91.951194000000001</c:v>
                </c:pt>
                <c:pt idx="14024">
                  <c:v>91.957132999999999</c:v>
                </c:pt>
                <c:pt idx="14025">
                  <c:v>91.963158000000007</c:v>
                </c:pt>
                <c:pt idx="14026">
                  <c:v>91.969054</c:v>
                </c:pt>
                <c:pt idx="14027">
                  <c:v>91.974970999999996</c:v>
                </c:pt>
                <c:pt idx="14028">
                  <c:v>91.980992000000001</c:v>
                </c:pt>
                <c:pt idx="14029">
                  <c:v>91.986940000000004</c:v>
                </c:pt>
                <c:pt idx="14030">
                  <c:v>91.992887999999994</c:v>
                </c:pt>
                <c:pt idx="14031">
                  <c:v>91.998867000000004</c:v>
                </c:pt>
                <c:pt idx="14032">
                  <c:v>92.004841999999996</c:v>
                </c:pt>
                <c:pt idx="14033">
                  <c:v>92.010929000000004</c:v>
                </c:pt>
                <c:pt idx="14034">
                  <c:v>92.016947999999999</c:v>
                </c:pt>
                <c:pt idx="14035">
                  <c:v>92.023015000000001</c:v>
                </c:pt>
                <c:pt idx="14036">
                  <c:v>92.029124999999993</c:v>
                </c:pt>
                <c:pt idx="14037">
                  <c:v>92.035139999999998</c:v>
                </c:pt>
                <c:pt idx="14038">
                  <c:v>92.041088999999999</c:v>
                </c:pt>
                <c:pt idx="14039">
                  <c:v>92.047160000000005</c:v>
                </c:pt>
                <c:pt idx="14040">
                  <c:v>92.053127000000003</c:v>
                </c:pt>
                <c:pt idx="14041">
                  <c:v>92.059240000000003</c:v>
                </c:pt>
                <c:pt idx="14042">
                  <c:v>92.065194000000005</c:v>
                </c:pt>
                <c:pt idx="14043">
                  <c:v>92.071269000000001</c:v>
                </c:pt>
                <c:pt idx="14044">
                  <c:v>92.077348000000001</c:v>
                </c:pt>
                <c:pt idx="14045">
                  <c:v>92.083342000000002</c:v>
                </c:pt>
                <c:pt idx="14046">
                  <c:v>92.089331000000001</c:v>
                </c:pt>
                <c:pt idx="14047">
                  <c:v>92.095433</c:v>
                </c:pt>
                <c:pt idx="14048">
                  <c:v>92.101507999999995</c:v>
                </c:pt>
                <c:pt idx="14049">
                  <c:v>92.107556000000002</c:v>
                </c:pt>
                <c:pt idx="14050">
                  <c:v>92.113611000000006</c:v>
                </c:pt>
                <c:pt idx="14051">
                  <c:v>92.119703999999999</c:v>
                </c:pt>
                <c:pt idx="14052">
                  <c:v>92.125748000000002</c:v>
                </c:pt>
                <c:pt idx="14053">
                  <c:v>92.131839999999997</c:v>
                </c:pt>
                <c:pt idx="14054">
                  <c:v>92.137868999999995</c:v>
                </c:pt>
                <c:pt idx="14055">
                  <c:v>92.143880999999993</c:v>
                </c:pt>
                <c:pt idx="14056">
                  <c:v>92.149835999999993</c:v>
                </c:pt>
                <c:pt idx="14057">
                  <c:v>92.155885999999995</c:v>
                </c:pt>
                <c:pt idx="14058">
                  <c:v>92.161929000000001</c:v>
                </c:pt>
                <c:pt idx="14059">
                  <c:v>92.168009999999995</c:v>
                </c:pt>
                <c:pt idx="14060">
                  <c:v>92.174102000000005</c:v>
                </c:pt>
                <c:pt idx="14061">
                  <c:v>92.180116999999996</c:v>
                </c:pt>
                <c:pt idx="14062">
                  <c:v>92.186119000000005</c:v>
                </c:pt>
                <c:pt idx="14063">
                  <c:v>92.192132999999998</c:v>
                </c:pt>
                <c:pt idx="14064">
                  <c:v>92.198228999999998</c:v>
                </c:pt>
                <c:pt idx="14065">
                  <c:v>92.204207999999994</c:v>
                </c:pt>
                <c:pt idx="14066">
                  <c:v>92.210333000000006</c:v>
                </c:pt>
                <c:pt idx="14067">
                  <c:v>92.216307999999998</c:v>
                </c:pt>
                <c:pt idx="14068">
                  <c:v>92.222335000000001</c:v>
                </c:pt>
                <c:pt idx="14069">
                  <c:v>92.228481000000002</c:v>
                </c:pt>
                <c:pt idx="14070">
                  <c:v>92.234617</c:v>
                </c:pt>
                <c:pt idx="14071">
                  <c:v>92.240656000000001</c:v>
                </c:pt>
                <c:pt idx="14072">
                  <c:v>92.246651999999997</c:v>
                </c:pt>
                <c:pt idx="14073">
                  <c:v>92.252700000000004</c:v>
                </c:pt>
                <c:pt idx="14074">
                  <c:v>92.258806000000007</c:v>
                </c:pt>
                <c:pt idx="14075">
                  <c:v>92.264780999999999</c:v>
                </c:pt>
                <c:pt idx="14076">
                  <c:v>92.270809999999997</c:v>
                </c:pt>
                <c:pt idx="14077">
                  <c:v>92.276916999999997</c:v>
                </c:pt>
                <c:pt idx="14078">
                  <c:v>92.282968999999994</c:v>
                </c:pt>
                <c:pt idx="14079">
                  <c:v>92.288901999999993</c:v>
                </c:pt>
                <c:pt idx="14080">
                  <c:v>92.294983000000002</c:v>
                </c:pt>
                <c:pt idx="14081">
                  <c:v>92.301061000000004</c:v>
                </c:pt>
                <c:pt idx="14082">
                  <c:v>92.307094000000006</c:v>
                </c:pt>
                <c:pt idx="14083">
                  <c:v>92.313117000000005</c:v>
                </c:pt>
                <c:pt idx="14084">
                  <c:v>92.319153999999997</c:v>
                </c:pt>
                <c:pt idx="14085">
                  <c:v>92.325163000000003</c:v>
                </c:pt>
                <c:pt idx="14086">
                  <c:v>92.331225000000003</c:v>
                </c:pt>
                <c:pt idx="14087">
                  <c:v>92.337368999999995</c:v>
                </c:pt>
                <c:pt idx="14088">
                  <c:v>92.343433000000005</c:v>
                </c:pt>
                <c:pt idx="14089">
                  <c:v>92.349590000000006</c:v>
                </c:pt>
                <c:pt idx="14090">
                  <c:v>92.355581000000001</c:v>
                </c:pt>
                <c:pt idx="14091">
                  <c:v>92.361598000000001</c:v>
                </c:pt>
                <c:pt idx="14092">
                  <c:v>92.367529000000005</c:v>
                </c:pt>
                <c:pt idx="14093">
                  <c:v>92.373543999999995</c:v>
                </c:pt>
                <c:pt idx="14094">
                  <c:v>92.379474999999999</c:v>
                </c:pt>
                <c:pt idx="14095">
                  <c:v>92.385417000000004</c:v>
                </c:pt>
                <c:pt idx="14096">
                  <c:v>92.391441999999998</c:v>
                </c:pt>
                <c:pt idx="14097">
                  <c:v>92.397377000000006</c:v>
                </c:pt>
                <c:pt idx="14098">
                  <c:v>92.403248000000005</c:v>
                </c:pt>
                <c:pt idx="14099">
                  <c:v>92.409193999999999</c:v>
                </c:pt>
                <c:pt idx="14100">
                  <c:v>92.415116999999995</c:v>
                </c:pt>
                <c:pt idx="14101">
                  <c:v>92.421049999999994</c:v>
                </c:pt>
                <c:pt idx="14102">
                  <c:v>92.426873000000001</c:v>
                </c:pt>
                <c:pt idx="14103">
                  <c:v>92.432788000000002</c:v>
                </c:pt>
                <c:pt idx="14104">
                  <c:v>92.438738000000001</c:v>
                </c:pt>
                <c:pt idx="14105">
                  <c:v>92.444602000000003</c:v>
                </c:pt>
                <c:pt idx="14106">
                  <c:v>92.450494000000006</c:v>
                </c:pt>
                <c:pt idx="14107">
                  <c:v>92.456394000000003</c:v>
                </c:pt>
                <c:pt idx="14108">
                  <c:v>92.462215</c:v>
                </c:pt>
                <c:pt idx="14109">
                  <c:v>92.468047999999996</c:v>
                </c:pt>
                <c:pt idx="14110">
                  <c:v>92.474001999999999</c:v>
                </c:pt>
                <c:pt idx="14111">
                  <c:v>92.479875000000007</c:v>
                </c:pt>
                <c:pt idx="14112">
                  <c:v>92.485703999999998</c:v>
                </c:pt>
                <c:pt idx="14113">
                  <c:v>92.491448000000005</c:v>
                </c:pt>
                <c:pt idx="14114">
                  <c:v>92.497322999999994</c:v>
                </c:pt>
                <c:pt idx="14115">
                  <c:v>92.503281999999999</c:v>
                </c:pt>
                <c:pt idx="14116">
                  <c:v>92.509257000000005</c:v>
                </c:pt>
                <c:pt idx="14117">
                  <c:v>92.515322999999995</c:v>
                </c:pt>
                <c:pt idx="14118">
                  <c:v>92.521292000000003</c:v>
                </c:pt>
                <c:pt idx="14119">
                  <c:v>92.527333999999996</c:v>
                </c:pt>
                <c:pt idx="14120">
                  <c:v>92.533427000000003</c:v>
                </c:pt>
                <c:pt idx="14121">
                  <c:v>92.539454000000006</c:v>
                </c:pt>
                <c:pt idx="14122">
                  <c:v>92.545527000000007</c:v>
                </c:pt>
                <c:pt idx="14123">
                  <c:v>92.551556000000005</c:v>
                </c:pt>
                <c:pt idx="14124">
                  <c:v>92.557597999999999</c:v>
                </c:pt>
                <c:pt idx="14125">
                  <c:v>92.563676999999998</c:v>
                </c:pt>
                <c:pt idx="14126">
                  <c:v>92.569765000000004</c:v>
                </c:pt>
                <c:pt idx="14127">
                  <c:v>92.575736000000006</c:v>
                </c:pt>
                <c:pt idx="14128">
                  <c:v>92.581715000000003</c:v>
                </c:pt>
                <c:pt idx="14129">
                  <c:v>92.587712999999994</c:v>
                </c:pt>
                <c:pt idx="14130">
                  <c:v>92.593590000000006</c:v>
                </c:pt>
                <c:pt idx="14131">
                  <c:v>92.599586000000002</c:v>
                </c:pt>
                <c:pt idx="14132">
                  <c:v>92.605633999999995</c:v>
                </c:pt>
                <c:pt idx="14133">
                  <c:v>92.611645999999993</c:v>
                </c:pt>
                <c:pt idx="14134">
                  <c:v>92.617613000000006</c:v>
                </c:pt>
                <c:pt idx="14135">
                  <c:v>92.623605999999995</c:v>
                </c:pt>
                <c:pt idx="14136">
                  <c:v>92.629526999999996</c:v>
                </c:pt>
                <c:pt idx="14137">
                  <c:v>92.635452000000001</c:v>
                </c:pt>
                <c:pt idx="14138">
                  <c:v>92.641408999999996</c:v>
                </c:pt>
                <c:pt idx="14139">
                  <c:v>92.64725</c:v>
                </c:pt>
                <c:pt idx="14140">
                  <c:v>92.653093999999996</c:v>
                </c:pt>
                <c:pt idx="14141">
                  <c:v>92.658974999999998</c:v>
                </c:pt>
                <c:pt idx="14142">
                  <c:v>92.664769000000007</c:v>
                </c:pt>
                <c:pt idx="14143">
                  <c:v>92.670593999999994</c:v>
                </c:pt>
                <c:pt idx="14144">
                  <c:v>92.676503999999994</c:v>
                </c:pt>
                <c:pt idx="14145">
                  <c:v>92.682332000000002</c:v>
                </c:pt>
                <c:pt idx="14146">
                  <c:v>92.688239999999993</c:v>
                </c:pt>
                <c:pt idx="14147">
                  <c:v>92.694176999999996</c:v>
                </c:pt>
                <c:pt idx="14148">
                  <c:v>92.700044000000005</c:v>
                </c:pt>
                <c:pt idx="14149">
                  <c:v>92.705927000000003</c:v>
                </c:pt>
                <c:pt idx="14150">
                  <c:v>92.711868999999993</c:v>
                </c:pt>
                <c:pt idx="14151">
                  <c:v>92.717667000000006</c:v>
                </c:pt>
                <c:pt idx="14152">
                  <c:v>92.723618999999999</c:v>
                </c:pt>
                <c:pt idx="14153">
                  <c:v>92.729617000000005</c:v>
                </c:pt>
                <c:pt idx="14154">
                  <c:v>92.735643999999994</c:v>
                </c:pt>
                <c:pt idx="14155">
                  <c:v>92.741495999999998</c:v>
                </c:pt>
                <c:pt idx="14156">
                  <c:v>92.747342000000003</c:v>
                </c:pt>
                <c:pt idx="14157">
                  <c:v>92.753253999999998</c:v>
                </c:pt>
                <c:pt idx="14158">
                  <c:v>92.759210999999993</c:v>
                </c:pt>
                <c:pt idx="14159">
                  <c:v>92.765096</c:v>
                </c:pt>
                <c:pt idx="14160">
                  <c:v>92.771028999999999</c:v>
                </c:pt>
                <c:pt idx="14161">
                  <c:v>92.777045999999999</c:v>
                </c:pt>
                <c:pt idx="14162">
                  <c:v>92.782927000000001</c:v>
                </c:pt>
                <c:pt idx="14163">
                  <c:v>92.788734000000005</c:v>
                </c:pt>
                <c:pt idx="14164">
                  <c:v>92.794684000000004</c:v>
                </c:pt>
                <c:pt idx="14165">
                  <c:v>92.800529999999995</c:v>
                </c:pt>
                <c:pt idx="14166">
                  <c:v>92.806325000000001</c:v>
                </c:pt>
                <c:pt idx="14167">
                  <c:v>92.811946000000006</c:v>
                </c:pt>
                <c:pt idx="14168">
                  <c:v>92.817594</c:v>
                </c:pt>
                <c:pt idx="14169">
                  <c:v>92.823396000000002</c:v>
                </c:pt>
                <c:pt idx="14170">
                  <c:v>92.829109000000003</c:v>
                </c:pt>
                <c:pt idx="14171">
                  <c:v>92.834774999999993</c:v>
                </c:pt>
                <c:pt idx="14172">
                  <c:v>92.840464999999995</c:v>
                </c:pt>
                <c:pt idx="14173">
                  <c:v>92.846113000000003</c:v>
                </c:pt>
                <c:pt idx="14174">
                  <c:v>92.851729000000006</c:v>
                </c:pt>
                <c:pt idx="14175">
                  <c:v>92.857429999999994</c:v>
                </c:pt>
                <c:pt idx="14176">
                  <c:v>92.863146</c:v>
                </c:pt>
                <c:pt idx="14177">
                  <c:v>92.868744000000007</c:v>
                </c:pt>
                <c:pt idx="14178">
                  <c:v>92.874337999999995</c:v>
                </c:pt>
                <c:pt idx="14179">
                  <c:v>92.879900000000006</c:v>
                </c:pt>
                <c:pt idx="14180">
                  <c:v>92.885464999999996</c:v>
                </c:pt>
                <c:pt idx="14181">
                  <c:v>92.891136000000003</c:v>
                </c:pt>
                <c:pt idx="14182">
                  <c:v>92.896805000000001</c:v>
                </c:pt>
                <c:pt idx="14183">
                  <c:v>92.902527000000006</c:v>
                </c:pt>
                <c:pt idx="14184">
                  <c:v>92.908180000000002</c:v>
                </c:pt>
                <c:pt idx="14185">
                  <c:v>92.913948000000005</c:v>
                </c:pt>
                <c:pt idx="14186">
                  <c:v>92.919784000000007</c:v>
                </c:pt>
                <c:pt idx="14187">
                  <c:v>92.925631999999993</c:v>
                </c:pt>
                <c:pt idx="14188">
                  <c:v>92.932113000000001</c:v>
                </c:pt>
                <c:pt idx="14189">
                  <c:v>92.938011000000003</c:v>
                </c:pt>
                <c:pt idx="14190">
                  <c:v>92.943905000000001</c:v>
                </c:pt>
                <c:pt idx="14191">
                  <c:v>92.949693999999994</c:v>
                </c:pt>
                <c:pt idx="14192">
                  <c:v>92.955568999999997</c:v>
                </c:pt>
                <c:pt idx="14193">
                  <c:v>92.961489999999998</c:v>
                </c:pt>
                <c:pt idx="14194">
                  <c:v>92.967455000000001</c:v>
                </c:pt>
                <c:pt idx="14195">
                  <c:v>92.973339999999993</c:v>
                </c:pt>
                <c:pt idx="14196">
                  <c:v>92.979316999999995</c:v>
                </c:pt>
                <c:pt idx="14197">
                  <c:v>92.985228000000006</c:v>
                </c:pt>
                <c:pt idx="14198">
                  <c:v>92.991135999999997</c:v>
                </c:pt>
                <c:pt idx="14199">
                  <c:v>92.997173000000004</c:v>
                </c:pt>
                <c:pt idx="14200">
                  <c:v>93.003117000000003</c:v>
                </c:pt>
                <c:pt idx="14201">
                  <c:v>93.009123000000002</c:v>
                </c:pt>
                <c:pt idx="14202">
                  <c:v>93.015088000000006</c:v>
                </c:pt>
                <c:pt idx="14203">
                  <c:v>93.021050000000002</c:v>
                </c:pt>
                <c:pt idx="14204">
                  <c:v>93.026988000000003</c:v>
                </c:pt>
                <c:pt idx="14205">
                  <c:v>93.032945999999995</c:v>
                </c:pt>
                <c:pt idx="14206">
                  <c:v>93.038906999999995</c:v>
                </c:pt>
                <c:pt idx="14207">
                  <c:v>93.044854999999998</c:v>
                </c:pt>
                <c:pt idx="14208">
                  <c:v>93.050965000000005</c:v>
                </c:pt>
                <c:pt idx="14209">
                  <c:v>93.056965000000005</c:v>
                </c:pt>
                <c:pt idx="14210">
                  <c:v>93.062959000000006</c:v>
                </c:pt>
                <c:pt idx="14211">
                  <c:v>93.068918999999994</c:v>
                </c:pt>
                <c:pt idx="14212">
                  <c:v>93.074918999999994</c:v>
                </c:pt>
                <c:pt idx="14213">
                  <c:v>93.08099</c:v>
                </c:pt>
                <c:pt idx="14214">
                  <c:v>93.087020999999993</c:v>
                </c:pt>
                <c:pt idx="14215">
                  <c:v>93.093081999999995</c:v>
                </c:pt>
                <c:pt idx="14216">
                  <c:v>93.099753000000007</c:v>
                </c:pt>
                <c:pt idx="14217">
                  <c:v>93.105682000000002</c:v>
                </c:pt>
                <c:pt idx="14218">
                  <c:v>93.111581999999999</c:v>
                </c:pt>
                <c:pt idx="14219">
                  <c:v>93.117451000000003</c:v>
                </c:pt>
                <c:pt idx="14220">
                  <c:v>93.123391999999996</c:v>
                </c:pt>
                <c:pt idx="14221">
                  <c:v>93.129292000000007</c:v>
                </c:pt>
                <c:pt idx="14222">
                  <c:v>93.135149999999996</c:v>
                </c:pt>
                <c:pt idx="14223">
                  <c:v>93.141086000000001</c:v>
                </c:pt>
                <c:pt idx="14224">
                  <c:v>93.146955000000005</c:v>
                </c:pt>
                <c:pt idx="14225">
                  <c:v>93.152815000000004</c:v>
                </c:pt>
                <c:pt idx="14226">
                  <c:v>93.158677999999995</c:v>
                </c:pt>
                <c:pt idx="14227">
                  <c:v>93.164604999999995</c:v>
                </c:pt>
                <c:pt idx="14228">
                  <c:v>93.170315000000002</c:v>
                </c:pt>
                <c:pt idx="14229">
                  <c:v>93.176085999999998</c:v>
                </c:pt>
                <c:pt idx="14230">
                  <c:v>93.182411000000002</c:v>
                </c:pt>
                <c:pt idx="14231">
                  <c:v>93.188153</c:v>
                </c:pt>
                <c:pt idx="14232">
                  <c:v>93.194017000000002</c:v>
                </c:pt>
                <c:pt idx="14233">
                  <c:v>93.199819000000005</c:v>
                </c:pt>
                <c:pt idx="14234">
                  <c:v>93.205631999999994</c:v>
                </c:pt>
                <c:pt idx="14235">
                  <c:v>93.211492000000007</c:v>
                </c:pt>
                <c:pt idx="14236">
                  <c:v>93.217316999999994</c:v>
                </c:pt>
                <c:pt idx="14237">
                  <c:v>93.223190000000002</c:v>
                </c:pt>
                <c:pt idx="14238">
                  <c:v>93.229022999999998</c:v>
                </c:pt>
                <c:pt idx="14239">
                  <c:v>93.234801000000004</c:v>
                </c:pt>
                <c:pt idx="14240">
                  <c:v>93.240707</c:v>
                </c:pt>
                <c:pt idx="14241">
                  <c:v>93.246527999999998</c:v>
                </c:pt>
                <c:pt idx="14242">
                  <c:v>93.252313000000001</c:v>
                </c:pt>
                <c:pt idx="14243">
                  <c:v>93.258121000000003</c:v>
                </c:pt>
                <c:pt idx="14244">
                  <c:v>93.263923000000005</c:v>
                </c:pt>
                <c:pt idx="14245">
                  <c:v>93.269692000000006</c:v>
                </c:pt>
                <c:pt idx="14246">
                  <c:v>93.275509</c:v>
                </c:pt>
                <c:pt idx="14247">
                  <c:v>93.281308999999993</c:v>
                </c:pt>
                <c:pt idx="14248">
                  <c:v>93.287075999999999</c:v>
                </c:pt>
                <c:pt idx="14249">
                  <c:v>93.292878000000002</c:v>
                </c:pt>
                <c:pt idx="14250">
                  <c:v>93.298852999999994</c:v>
                </c:pt>
                <c:pt idx="14251">
                  <c:v>93.304766999999998</c:v>
                </c:pt>
                <c:pt idx="14252">
                  <c:v>93.310677999999996</c:v>
                </c:pt>
                <c:pt idx="14253">
                  <c:v>93.316519</c:v>
                </c:pt>
                <c:pt idx="14254">
                  <c:v>93.322333999999998</c:v>
                </c:pt>
                <c:pt idx="14255">
                  <c:v>93.328098999999995</c:v>
                </c:pt>
                <c:pt idx="14256">
                  <c:v>93.333871000000002</c:v>
                </c:pt>
                <c:pt idx="14257">
                  <c:v>93.339697999999999</c:v>
                </c:pt>
                <c:pt idx="14258">
                  <c:v>93.346192000000002</c:v>
                </c:pt>
                <c:pt idx="14259">
                  <c:v>93.351985999999997</c:v>
                </c:pt>
                <c:pt idx="14260">
                  <c:v>93.357793999999998</c:v>
                </c:pt>
                <c:pt idx="14261">
                  <c:v>93.363630000000001</c:v>
                </c:pt>
                <c:pt idx="14262">
                  <c:v>93.369444000000001</c:v>
                </c:pt>
                <c:pt idx="14263">
                  <c:v>93.375269000000003</c:v>
                </c:pt>
                <c:pt idx="14264">
                  <c:v>93.381052999999994</c:v>
                </c:pt>
                <c:pt idx="14265">
                  <c:v>93.386767000000006</c:v>
                </c:pt>
                <c:pt idx="14266">
                  <c:v>93.392655000000005</c:v>
                </c:pt>
                <c:pt idx="14267">
                  <c:v>93.398549000000003</c:v>
                </c:pt>
                <c:pt idx="14268">
                  <c:v>93.404409000000001</c:v>
                </c:pt>
                <c:pt idx="14269">
                  <c:v>93.410235999999998</c:v>
                </c:pt>
                <c:pt idx="14270">
                  <c:v>93.416175999999993</c:v>
                </c:pt>
                <c:pt idx="14271">
                  <c:v>93.421969000000004</c:v>
                </c:pt>
                <c:pt idx="14272">
                  <c:v>93.427694000000002</c:v>
                </c:pt>
                <c:pt idx="14273">
                  <c:v>93.433390000000003</c:v>
                </c:pt>
                <c:pt idx="14274">
                  <c:v>93.439127999999997</c:v>
                </c:pt>
                <c:pt idx="14275">
                  <c:v>93.444839999999999</c:v>
                </c:pt>
                <c:pt idx="14276">
                  <c:v>93.450744</c:v>
                </c:pt>
                <c:pt idx="14277">
                  <c:v>93.456498999999994</c:v>
                </c:pt>
                <c:pt idx="14278">
                  <c:v>93.462216999999995</c:v>
                </c:pt>
                <c:pt idx="14279">
                  <c:v>93.467982000000006</c:v>
                </c:pt>
                <c:pt idx="14280">
                  <c:v>93.473760999999996</c:v>
                </c:pt>
                <c:pt idx="14281">
                  <c:v>93.479438000000002</c:v>
                </c:pt>
                <c:pt idx="14282">
                  <c:v>93.485140000000001</c:v>
                </c:pt>
                <c:pt idx="14283">
                  <c:v>93.490907000000007</c:v>
                </c:pt>
                <c:pt idx="14284">
                  <c:v>93.496708999999996</c:v>
                </c:pt>
                <c:pt idx="14285">
                  <c:v>93.502404999999996</c:v>
                </c:pt>
                <c:pt idx="14286">
                  <c:v>93.508142000000007</c:v>
                </c:pt>
                <c:pt idx="14287">
                  <c:v>93.514111</c:v>
                </c:pt>
                <c:pt idx="14288">
                  <c:v>93.520003000000003</c:v>
                </c:pt>
                <c:pt idx="14289">
                  <c:v>93.525718999999995</c:v>
                </c:pt>
                <c:pt idx="14290">
                  <c:v>93.531606999999994</c:v>
                </c:pt>
                <c:pt idx="14291">
                  <c:v>93.53734</c:v>
                </c:pt>
                <c:pt idx="14292">
                  <c:v>93.543216999999999</c:v>
                </c:pt>
                <c:pt idx="14293">
                  <c:v>93.549017000000006</c:v>
                </c:pt>
                <c:pt idx="14294">
                  <c:v>93.554850999999999</c:v>
                </c:pt>
                <c:pt idx="14295">
                  <c:v>93.560648999999998</c:v>
                </c:pt>
                <c:pt idx="14296">
                  <c:v>93.566491999999997</c:v>
                </c:pt>
                <c:pt idx="14297">
                  <c:v>93.572467000000003</c:v>
                </c:pt>
                <c:pt idx="14298">
                  <c:v>93.578289999999996</c:v>
                </c:pt>
                <c:pt idx="14299">
                  <c:v>93.584097</c:v>
                </c:pt>
                <c:pt idx="14300">
                  <c:v>93.589879999999994</c:v>
                </c:pt>
                <c:pt idx="14301">
                  <c:v>93.595687999999996</c:v>
                </c:pt>
                <c:pt idx="14302">
                  <c:v>93.601465000000005</c:v>
                </c:pt>
                <c:pt idx="14303">
                  <c:v>93.607376000000002</c:v>
                </c:pt>
                <c:pt idx="14304">
                  <c:v>93.613230000000001</c:v>
                </c:pt>
                <c:pt idx="14305">
                  <c:v>93.619065000000006</c:v>
                </c:pt>
                <c:pt idx="14306">
                  <c:v>93.624959000000004</c:v>
                </c:pt>
                <c:pt idx="14307">
                  <c:v>93.630745000000005</c:v>
                </c:pt>
                <c:pt idx="14308">
                  <c:v>93.636572000000001</c:v>
                </c:pt>
                <c:pt idx="14309">
                  <c:v>93.642460999999997</c:v>
                </c:pt>
                <c:pt idx="14310">
                  <c:v>93.648173999999997</c:v>
                </c:pt>
                <c:pt idx="14311">
                  <c:v>93.653971999999996</c:v>
                </c:pt>
                <c:pt idx="14312">
                  <c:v>93.659717000000001</c:v>
                </c:pt>
                <c:pt idx="14313">
                  <c:v>93.665372000000005</c:v>
                </c:pt>
                <c:pt idx="14314">
                  <c:v>93.671121999999997</c:v>
                </c:pt>
                <c:pt idx="14315">
                  <c:v>93.676803000000007</c:v>
                </c:pt>
                <c:pt idx="14316">
                  <c:v>93.682524000000001</c:v>
                </c:pt>
                <c:pt idx="14317">
                  <c:v>93.688181999999998</c:v>
                </c:pt>
                <c:pt idx="14318">
                  <c:v>93.693871999999999</c:v>
                </c:pt>
                <c:pt idx="14319">
                  <c:v>93.699657000000002</c:v>
                </c:pt>
                <c:pt idx="14320">
                  <c:v>93.705386000000004</c:v>
                </c:pt>
                <c:pt idx="14321">
                  <c:v>93.711115000000007</c:v>
                </c:pt>
                <c:pt idx="14322">
                  <c:v>93.716763</c:v>
                </c:pt>
                <c:pt idx="14323">
                  <c:v>93.722459000000001</c:v>
                </c:pt>
                <c:pt idx="14324">
                  <c:v>93.728053000000003</c:v>
                </c:pt>
                <c:pt idx="14325">
                  <c:v>93.733711</c:v>
                </c:pt>
                <c:pt idx="14326">
                  <c:v>93.739317999999997</c:v>
                </c:pt>
                <c:pt idx="14327">
                  <c:v>93.745048999999995</c:v>
                </c:pt>
                <c:pt idx="14328">
                  <c:v>93.750687999999997</c:v>
                </c:pt>
                <c:pt idx="14329">
                  <c:v>93.756420000000006</c:v>
                </c:pt>
                <c:pt idx="14330">
                  <c:v>93.762146999999999</c:v>
                </c:pt>
                <c:pt idx="14331">
                  <c:v>93.767836000000003</c:v>
                </c:pt>
                <c:pt idx="14332">
                  <c:v>93.773576000000006</c:v>
                </c:pt>
                <c:pt idx="14333">
                  <c:v>93.779336000000001</c:v>
                </c:pt>
                <c:pt idx="14334">
                  <c:v>93.785094000000001</c:v>
                </c:pt>
                <c:pt idx="14335">
                  <c:v>93.790921999999995</c:v>
                </c:pt>
                <c:pt idx="14336">
                  <c:v>93.796732000000006</c:v>
                </c:pt>
                <c:pt idx="14337">
                  <c:v>93.802498999999997</c:v>
                </c:pt>
                <c:pt idx="14338">
                  <c:v>93.808301</c:v>
                </c:pt>
                <c:pt idx="14339">
                  <c:v>93.814087999999998</c:v>
                </c:pt>
                <c:pt idx="14340">
                  <c:v>93.819851</c:v>
                </c:pt>
                <c:pt idx="14341">
                  <c:v>93.825706999999994</c:v>
                </c:pt>
                <c:pt idx="14342">
                  <c:v>93.831607000000005</c:v>
                </c:pt>
                <c:pt idx="14343">
                  <c:v>93.837464999999995</c:v>
                </c:pt>
                <c:pt idx="14344">
                  <c:v>93.843303000000006</c:v>
                </c:pt>
                <c:pt idx="14345">
                  <c:v>93.849297000000007</c:v>
                </c:pt>
                <c:pt idx="14346">
                  <c:v>93.855236000000005</c:v>
                </c:pt>
                <c:pt idx="14347">
                  <c:v>93.861101000000005</c:v>
                </c:pt>
                <c:pt idx="14348">
                  <c:v>93.867025999999996</c:v>
                </c:pt>
                <c:pt idx="14349">
                  <c:v>93.872998999999993</c:v>
                </c:pt>
                <c:pt idx="14350">
                  <c:v>93.878973999999999</c:v>
                </c:pt>
                <c:pt idx="14351">
                  <c:v>93.884908999999993</c:v>
                </c:pt>
                <c:pt idx="14352">
                  <c:v>93.890987999999993</c:v>
                </c:pt>
                <c:pt idx="14353">
                  <c:v>93.896934000000002</c:v>
                </c:pt>
                <c:pt idx="14354">
                  <c:v>93.903007000000002</c:v>
                </c:pt>
                <c:pt idx="14355">
                  <c:v>93.909008999999998</c:v>
                </c:pt>
                <c:pt idx="14356">
                  <c:v>93.915109000000001</c:v>
                </c:pt>
                <c:pt idx="14357">
                  <c:v>93.921252999999993</c:v>
                </c:pt>
                <c:pt idx="14358">
                  <c:v>93.927194999999998</c:v>
                </c:pt>
                <c:pt idx="14359">
                  <c:v>93.933256999999998</c:v>
                </c:pt>
                <c:pt idx="14360">
                  <c:v>93.939361000000005</c:v>
                </c:pt>
                <c:pt idx="14361">
                  <c:v>93.945437999999996</c:v>
                </c:pt>
                <c:pt idx="14362">
                  <c:v>93.951527999999996</c:v>
                </c:pt>
                <c:pt idx="14363">
                  <c:v>93.957672000000002</c:v>
                </c:pt>
                <c:pt idx="14364">
                  <c:v>93.963645</c:v>
                </c:pt>
                <c:pt idx="14365">
                  <c:v>93.969669999999994</c:v>
                </c:pt>
                <c:pt idx="14366">
                  <c:v>93.975682000000006</c:v>
                </c:pt>
                <c:pt idx="14367">
                  <c:v>93.981623999999996</c:v>
                </c:pt>
                <c:pt idx="14368">
                  <c:v>93.987555</c:v>
                </c:pt>
                <c:pt idx="14369">
                  <c:v>93.993544999999997</c:v>
                </c:pt>
                <c:pt idx="14370">
                  <c:v>93.999562999999995</c:v>
                </c:pt>
                <c:pt idx="14371">
                  <c:v>94.005741</c:v>
                </c:pt>
                <c:pt idx="14372">
                  <c:v>94.011900999999995</c:v>
                </c:pt>
                <c:pt idx="14373">
                  <c:v>94.017943000000002</c:v>
                </c:pt>
                <c:pt idx="14374">
                  <c:v>94.024069999999995</c:v>
                </c:pt>
                <c:pt idx="14375">
                  <c:v>94.030072000000004</c:v>
                </c:pt>
                <c:pt idx="14376">
                  <c:v>94.036101000000002</c:v>
                </c:pt>
                <c:pt idx="14377">
                  <c:v>94.042032000000006</c:v>
                </c:pt>
                <c:pt idx="14378">
                  <c:v>94.048015000000007</c:v>
                </c:pt>
                <c:pt idx="14379">
                  <c:v>94.053946999999994</c:v>
                </c:pt>
                <c:pt idx="14380">
                  <c:v>94.059962999999996</c:v>
                </c:pt>
                <c:pt idx="14381">
                  <c:v>94.066057000000001</c:v>
                </c:pt>
                <c:pt idx="14382">
                  <c:v>94.072058999999996</c:v>
                </c:pt>
                <c:pt idx="14383">
                  <c:v>94.078048999999993</c:v>
                </c:pt>
                <c:pt idx="14384">
                  <c:v>94.084045000000003</c:v>
                </c:pt>
                <c:pt idx="14385">
                  <c:v>94.090028000000004</c:v>
                </c:pt>
                <c:pt idx="14386">
                  <c:v>94.095979999999997</c:v>
                </c:pt>
                <c:pt idx="14387">
                  <c:v>94.101969999999994</c:v>
                </c:pt>
                <c:pt idx="14388">
                  <c:v>94.107823999999994</c:v>
                </c:pt>
                <c:pt idx="14389">
                  <c:v>94.113767999999993</c:v>
                </c:pt>
                <c:pt idx="14390">
                  <c:v>94.119680000000002</c:v>
                </c:pt>
                <c:pt idx="14391">
                  <c:v>94.125653</c:v>
                </c:pt>
                <c:pt idx="14392">
                  <c:v>94.131557000000001</c:v>
                </c:pt>
                <c:pt idx="14393">
                  <c:v>94.137529999999998</c:v>
                </c:pt>
                <c:pt idx="14394">
                  <c:v>94.143528000000003</c:v>
                </c:pt>
                <c:pt idx="14395">
                  <c:v>94.149597</c:v>
                </c:pt>
                <c:pt idx="14396">
                  <c:v>94.155608999999998</c:v>
                </c:pt>
                <c:pt idx="14397">
                  <c:v>94.161572000000007</c:v>
                </c:pt>
                <c:pt idx="14398">
                  <c:v>94.167586999999997</c:v>
                </c:pt>
                <c:pt idx="14399">
                  <c:v>94.173451</c:v>
                </c:pt>
                <c:pt idx="14400">
                  <c:v>94.179389</c:v>
                </c:pt>
                <c:pt idx="14401">
                  <c:v>94.185416000000004</c:v>
                </c:pt>
                <c:pt idx="14402">
                  <c:v>94.191457</c:v>
                </c:pt>
                <c:pt idx="14403">
                  <c:v>94.197490999999999</c:v>
                </c:pt>
                <c:pt idx="14404">
                  <c:v>94.203457</c:v>
                </c:pt>
                <c:pt idx="14405">
                  <c:v>94.209501000000003</c:v>
                </c:pt>
                <c:pt idx="14406">
                  <c:v>94.215522000000007</c:v>
                </c:pt>
                <c:pt idx="14407">
                  <c:v>94.221564000000001</c:v>
                </c:pt>
                <c:pt idx="14408">
                  <c:v>94.227545000000006</c:v>
                </c:pt>
                <c:pt idx="14409">
                  <c:v>94.233428000000004</c:v>
                </c:pt>
                <c:pt idx="14410">
                  <c:v>94.239469999999997</c:v>
                </c:pt>
                <c:pt idx="14411">
                  <c:v>94.245424</c:v>
                </c:pt>
                <c:pt idx="14412">
                  <c:v>94.251379999999997</c:v>
                </c:pt>
                <c:pt idx="14413">
                  <c:v>94.257445000000004</c:v>
                </c:pt>
                <c:pt idx="14414">
                  <c:v>94.263480000000001</c:v>
                </c:pt>
                <c:pt idx="14415">
                  <c:v>94.269418000000002</c:v>
                </c:pt>
                <c:pt idx="14416">
                  <c:v>94.275481999999997</c:v>
                </c:pt>
                <c:pt idx="14417">
                  <c:v>94.281480000000002</c:v>
                </c:pt>
                <c:pt idx="14418">
                  <c:v>94.287518000000006</c:v>
                </c:pt>
                <c:pt idx="14419">
                  <c:v>94.293554999999998</c:v>
                </c:pt>
                <c:pt idx="14420">
                  <c:v>94.299636000000007</c:v>
                </c:pt>
                <c:pt idx="14421">
                  <c:v>94.305722000000003</c:v>
                </c:pt>
                <c:pt idx="14422">
                  <c:v>94.311752999999996</c:v>
                </c:pt>
                <c:pt idx="14423">
                  <c:v>94.317874000000003</c:v>
                </c:pt>
                <c:pt idx="14424">
                  <c:v>94.323964000000004</c:v>
                </c:pt>
                <c:pt idx="14425">
                  <c:v>94.330011999999996</c:v>
                </c:pt>
                <c:pt idx="14426">
                  <c:v>94.336122000000003</c:v>
                </c:pt>
                <c:pt idx="14427">
                  <c:v>94.342163999999997</c:v>
                </c:pt>
                <c:pt idx="14428">
                  <c:v>94.348271999999994</c:v>
                </c:pt>
                <c:pt idx="14429">
                  <c:v>94.354440999999994</c:v>
                </c:pt>
                <c:pt idx="14430">
                  <c:v>94.360417999999996</c:v>
                </c:pt>
                <c:pt idx="14431">
                  <c:v>94.366444999999999</c:v>
                </c:pt>
                <c:pt idx="14432">
                  <c:v>94.372501</c:v>
                </c:pt>
                <c:pt idx="14433">
                  <c:v>94.378625999999997</c:v>
                </c:pt>
                <c:pt idx="14434">
                  <c:v>94.384601000000004</c:v>
                </c:pt>
                <c:pt idx="14435">
                  <c:v>94.390591000000001</c:v>
                </c:pt>
                <c:pt idx="14436">
                  <c:v>94.396685000000005</c:v>
                </c:pt>
                <c:pt idx="14437">
                  <c:v>94.402685000000005</c:v>
                </c:pt>
                <c:pt idx="14438">
                  <c:v>94.408717999999993</c:v>
                </c:pt>
                <c:pt idx="14439">
                  <c:v>94.414966000000007</c:v>
                </c:pt>
                <c:pt idx="14440">
                  <c:v>94.421012000000005</c:v>
                </c:pt>
                <c:pt idx="14441">
                  <c:v>94.427025999999998</c:v>
                </c:pt>
                <c:pt idx="14442">
                  <c:v>94.433871999999994</c:v>
                </c:pt>
                <c:pt idx="14443">
                  <c:v>94.440050999999997</c:v>
                </c:pt>
                <c:pt idx="14444">
                  <c:v>94.446132000000006</c:v>
                </c:pt>
                <c:pt idx="14445">
                  <c:v>94.452288999999993</c:v>
                </c:pt>
                <c:pt idx="14446">
                  <c:v>94.458444999999998</c:v>
                </c:pt>
                <c:pt idx="14447">
                  <c:v>94.464526000000006</c:v>
                </c:pt>
                <c:pt idx="14448">
                  <c:v>94.470519999999993</c:v>
                </c:pt>
                <c:pt idx="14449">
                  <c:v>94.476569999999995</c:v>
                </c:pt>
                <c:pt idx="14450">
                  <c:v>94.482536999999994</c:v>
                </c:pt>
                <c:pt idx="14451">
                  <c:v>94.488586999999995</c:v>
                </c:pt>
                <c:pt idx="14452">
                  <c:v>94.494668000000004</c:v>
                </c:pt>
                <c:pt idx="14453">
                  <c:v>94.500896999999995</c:v>
                </c:pt>
                <c:pt idx="14454">
                  <c:v>94.507024000000001</c:v>
                </c:pt>
                <c:pt idx="14455">
                  <c:v>94.513187000000002</c:v>
                </c:pt>
                <c:pt idx="14456">
                  <c:v>94.519389000000004</c:v>
                </c:pt>
                <c:pt idx="14457">
                  <c:v>94.525507000000005</c:v>
                </c:pt>
                <c:pt idx="14458">
                  <c:v>94.531577999999996</c:v>
                </c:pt>
                <c:pt idx="14459">
                  <c:v>94.537751</c:v>
                </c:pt>
                <c:pt idx="14460">
                  <c:v>94.543898999999996</c:v>
                </c:pt>
                <c:pt idx="14461">
                  <c:v>94.549993000000001</c:v>
                </c:pt>
                <c:pt idx="14462">
                  <c:v>94.556014000000005</c:v>
                </c:pt>
                <c:pt idx="14463">
                  <c:v>94.562149000000005</c:v>
                </c:pt>
                <c:pt idx="14464">
                  <c:v>94.568262000000004</c:v>
                </c:pt>
                <c:pt idx="14465">
                  <c:v>94.574472</c:v>
                </c:pt>
                <c:pt idx="14466">
                  <c:v>94.580619999999996</c:v>
                </c:pt>
                <c:pt idx="14467">
                  <c:v>94.586657000000002</c:v>
                </c:pt>
                <c:pt idx="14468">
                  <c:v>94.592731999999998</c:v>
                </c:pt>
                <c:pt idx="14469">
                  <c:v>94.599396999999996</c:v>
                </c:pt>
                <c:pt idx="14470">
                  <c:v>94.605407</c:v>
                </c:pt>
                <c:pt idx="14471">
                  <c:v>94.611462000000003</c:v>
                </c:pt>
                <c:pt idx="14472">
                  <c:v>94.617507000000003</c:v>
                </c:pt>
                <c:pt idx="14473">
                  <c:v>94.623541000000003</c:v>
                </c:pt>
                <c:pt idx="14474">
                  <c:v>94.629617999999994</c:v>
                </c:pt>
                <c:pt idx="14475">
                  <c:v>94.635615999999999</c:v>
                </c:pt>
                <c:pt idx="14476">
                  <c:v>94.641649000000001</c:v>
                </c:pt>
                <c:pt idx="14477">
                  <c:v>94.647661999999997</c:v>
                </c:pt>
                <c:pt idx="14478">
                  <c:v>94.653778000000003</c:v>
                </c:pt>
                <c:pt idx="14479">
                  <c:v>94.659912000000006</c:v>
                </c:pt>
                <c:pt idx="14480">
                  <c:v>94.665951000000007</c:v>
                </c:pt>
                <c:pt idx="14481">
                  <c:v>94.672077999999999</c:v>
                </c:pt>
                <c:pt idx="14482">
                  <c:v>94.678175999999993</c:v>
                </c:pt>
                <c:pt idx="14483">
                  <c:v>94.684324000000004</c:v>
                </c:pt>
                <c:pt idx="14484">
                  <c:v>94.690444999999997</c:v>
                </c:pt>
                <c:pt idx="14485">
                  <c:v>94.696590999999998</c:v>
                </c:pt>
                <c:pt idx="14486">
                  <c:v>94.702668000000003</c:v>
                </c:pt>
                <c:pt idx="14487">
                  <c:v>94.708850999999996</c:v>
                </c:pt>
                <c:pt idx="14488">
                  <c:v>94.715025999999995</c:v>
                </c:pt>
                <c:pt idx="14489">
                  <c:v>94.721170000000001</c:v>
                </c:pt>
                <c:pt idx="14490">
                  <c:v>94.727320000000006</c:v>
                </c:pt>
                <c:pt idx="14491">
                  <c:v>94.733502999999999</c:v>
                </c:pt>
                <c:pt idx="14492">
                  <c:v>94.739585000000005</c:v>
                </c:pt>
                <c:pt idx="14493">
                  <c:v>94.745661999999996</c:v>
                </c:pt>
                <c:pt idx="14494">
                  <c:v>94.751786999999993</c:v>
                </c:pt>
                <c:pt idx="14495">
                  <c:v>94.757975999999999</c:v>
                </c:pt>
                <c:pt idx="14496">
                  <c:v>94.764116000000001</c:v>
                </c:pt>
                <c:pt idx="14497">
                  <c:v>94.770161999999999</c:v>
                </c:pt>
                <c:pt idx="14498">
                  <c:v>94.776137000000006</c:v>
                </c:pt>
                <c:pt idx="14499">
                  <c:v>94.782275999999996</c:v>
                </c:pt>
                <c:pt idx="14500">
                  <c:v>94.788387</c:v>
                </c:pt>
                <c:pt idx="14501">
                  <c:v>94.794400999999993</c:v>
                </c:pt>
                <c:pt idx="14502">
                  <c:v>94.800505999999999</c:v>
                </c:pt>
                <c:pt idx="14503">
                  <c:v>94.806596999999996</c:v>
                </c:pt>
                <c:pt idx="14504">
                  <c:v>94.812730000000002</c:v>
                </c:pt>
                <c:pt idx="14505">
                  <c:v>94.818782999999996</c:v>
                </c:pt>
                <c:pt idx="14506">
                  <c:v>94.824820000000003</c:v>
                </c:pt>
                <c:pt idx="14507">
                  <c:v>94.830899000000002</c:v>
                </c:pt>
                <c:pt idx="14508">
                  <c:v>94.837083000000007</c:v>
                </c:pt>
                <c:pt idx="14509">
                  <c:v>94.843138999999994</c:v>
                </c:pt>
                <c:pt idx="14510">
                  <c:v>94.849909999999994</c:v>
                </c:pt>
                <c:pt idx="14511">
                  <c:v>94.856094999999996</c:v>
                </c:pt>
                <c:pt idx="14512">
                  <c:v>94.862268</c:v>
                </c:pt>
                <c:pt idx="14513">
                  <c:v>94.868572</c:v>
                </c:pt>
                <c:pt idx="14514">
                  <c:v>94.874741</c:v>
                </c:pt>
                <c:pt idx="14515">
                  <c:v>94.880923999999993</c:v>
                </c:pt>
                <c:pt idx="14516">
                  <c:v>94.887043000000006</c:v>
                </c:pt>
                <c:pt idx="14517">
                  <c:v>94.893303000000003</c:v>
                </c:pt>
                <c:pt idx="14518">
                  <c:v>94.899417999999997</c:v>
                </c:pt>
                <c:pt idx="14519">
                  <c:v>94.905664000000002</c:v>
                </c:pt>
                <c:pt idx="14520">
                  <c:v>94.911884999999998</c:v>
                </c:pt>
                <c:pt idx="14521">
                  <c:v>94.918065999999996</c:v>
                </c:pt>
                <c:pt idx="14522">
                  <c:v>94.924256</c:v>
                </c:pt>
                <c:pt idx="14523">
                  <c:v>94.930464000000001</c:v>
                </c:pt>
                <c:pt idx="14524">
                  <c:v>94.936699000000004</c:v>
                </c:pt>
                <c:pt idx="14525">
                  <c:v>94.942832999999993</c:v>
                </c:pt>
                <c:pt idx="14526">
                  <c:v>94.948943</c:v>
                </c:pt>
                <c:pt idx="14527">
                  <c:v>94.955166000000006</c:v>
                </c:pt>
                <c:pt idx="14528">
                  <c:v>94.961281</c:v>
                </c:pt>
                <c:pt idx="14529">
                  <c:v>94.967367999999993</c:v>
                </c:pt>
                <c:pt idx="14530">
                  <c:v>94.973647</c:v>
                </c:pt>
                <c:pt idx="14531">
                  <c:v>94.979920000000007</c:v>
                </c:pt>
                <c:pt idx="14532">
                  <c:v>94.986069999999998</c:v>
                </c:pt>
                <c:pt idx="14533">
                  <c:v>94.99221</c:v>
                </c:pt>
                <c:pt idx="14534">
                  <c:v>94.998373999999998</c:v>
                </c:pt>
                <c:pt idx="14535">
                  <c:v>95.004667999999995</c:v>
                </c:pt>
                <c:pt idx="14536">
                  <c:v>95.010868000000002</c:v>
                </c:pt>
                <c:pt idx="14537">
                  <c:v>95.018011999999999</c:v>
                </c:pt>
                <c:pt idx="14538">
                  <c:v>95.024265999999997</c:v>
                </c:pt>
                <c:pt idx="14539">
                  <c:v>95.030378999999996</c:v>
                </c:pt>
                <c:pt idx="14540">
                  <c:v>95.036595000000005</c:v>
                </c:pt>
                <c:pt idx="14541">
                  <c:v>95.042849000000004</c:v>
                </c:pt>
                <c:pt idx="14542">
                  <c:v>95.049120000000002</c:v>
                </c:pt>
                <c:pt idx="14543">
                  <c:v>95.055272000000002</c:v>
                </c:pt>
                <c:pt idx="14544">
                  <c:v>95.061582999999999</c:v>
                </c:pt>
                <c:pt idx="14545">
                  <c:v>95.067655999999999</c:v>
                </c:pt>
                <c:pt idx="14546">
                  <c:v>95.073780999999997</c:v>
                </c:pt>
                <c:pt idx="14547">
                  <c:v>95.080005999999997</c:v>
                </c:pt>
                <c:pt idx="14548">
                  <c:v>95.086232999999993</c:v>
                </c:pt>
                <c:pt idx="14549">
                  <c:v>95.092410000000001</c:v>
                </c:pt>
                <c:pt idx="14550">
                  <c:v>95.098443000000003</c:v>
                </c:pt>
                <c:pt idx="14551">
                  <c:v>95.104671999999994</c:v>
                </c:pt>
                <c:pt idx="14552">
                  <c:v>95.110821999999999</c:v>
                </c:pt>
                <c:pt idx="14553">
                  <c:v>95.117118000000005</c:v>
                </c:pt>
                <c:pt idx="14554">
                  <c:v>95.123313999999993</c:v>
                </c:pt>
                <c:pt idx="14555">
                  <c:v>95.129406000000003</c:v>
                </c:pt>
                <c:pt idx="14556">
                  <c:v>95.135497000000001</c:v>
                </c:pt>
                <c:pt idx="14557">
                  <c:v>95.141699000000003</c:v>
                </c:pt>
                <c:pt idx="14558">
                  <c:v>95.148105999999999</c:v>
                </c:pt>
                <c:pt idx="14559">
                  <c:v>95.154289000000006</c:v>
                </c:pt>
                <c:pt idx="14560">
                  <c:v>95.160526000000004</c:v>
                </c:pt>
                <c:pt idx="14561">
                  <c:v>95.166645000000003</c:v>
                </c:pt>
                <c:pt idx="14562">
                  <c:v>95.172802000000004</c:v>
                </c:pt>
                <c:pt idx="14563">
                  <c:v>95.178939</c:v>
                </c:pt>
                <c:pt idx="14564">
                  <c:v>95.185019999999994</c:v>
                </c:pt>
                <c:pt idx="14565">
                  <c:v>95.191293000000002</c:v>
                </c:pt>
                <c:pt idx="14566">
                  <c:v>95.197395</c:v>
                </c:pt>
                <c:pt idx="14567">
                  <c:v>95.203495000000004</c:v>
                </c:pt>
                <c:pt idx="14568">
                  <c:v>95.209483000000006</c:v>
                </c:pt>
                <c:pt idx="14569">
                  <c:v>95.215556000000007</c:v>
                </c:pt>
                <c:pt idx="14570">
                  <c:v>95.221597000000003</c:v>
                </c:pt>
                <c:pt idx="14571">
                  <c:v>95.227688999999998</c:v>
                </c:pt>
                <c:pt idx="14572">
                  <c:v>95.233823999999998</c:v>
                </c:pt>
                <c:pt idx="14573">
                  <c:v>95.239998999999997</c:v>
                </c:pt>
                <c:pt idx="14574">
                  <c:v>95.246272000000005</c:v>
                </c:pt>
                <c:pt idx="14575">
                  <c:v>95.252450999999994</c:v>
                </c:pt>
                <c:pt idx="14576">
                  <c:v>95.258577000000002</c:v>
                </c:pt>
                <c:pt idx="14577">
                  <c:v>95.265279000000007</c:v>
                </c:pt>
                <c:pt idx="14578">
                  <c:v>95.271372</c:v>
                </c:pt>
                <c:pt idx="14579">
                  <c:v>95.277480999999995</c:v>
                </c:pt>
                <c:pt idx="14580">
                  <c:v>95.283522000000005</c:v>
                </c:pt>
                <c:pt idx="14581">
                  <c:v>95.289598999999995</c:v>
                </c:pt>
                <c:pt idx="14582">
                  <c:v>95.295826000000005</c:v>
                </c:pt>
                <c:pt idx="14583">
                  <c:v>95.302059999999997</c:v>
                </c:pt>
                <c:pt idx="14584">
                  <c:v>95.308176000000003</c:v>
                </c:pt>
                <c:pt idx="14585">
                  <c:v>95.314383000000007</c:v>
                </c:pt>
                <c:pt idx="14586">
                  <c:v>95.320541000000006</c:v>
                </c:pt>
                <c:pt idx="14587">
                  <c:v>95.326791</c:v>
                </c:pt>
                <c:pt idx="14588">
                  <c:v>95.332997000000006</c:v>
                </c:pt>
                <c:pt idx="14589">
                  <c:v>95.339226999999994</c:v>
                </c:pt>
                <c:pt idx="14590">
                  <c:v>95.345443000000003</c:v>
                </c:pt>
                <c:pt idx="14591">
                  <c:v>95.351639000000006</c:v>
                </c:pt>
                <c:pt idx="14592">
                  <c:v>95.357843000000003</c:v>
                </c:pt>
                <c:pt idx="14593">
                  <c:v>95.363985</c:v>
                </c:pt>
                <c:pt idx="14594">
                  <c:v>95.370174000000006</c:v>
                </c:pt>
                <c:pt idx="14595">
                  <c:v>95.376407999999998</c:v>
                </c:pt>
                <c:pt idx="14596">
                  <c:v>95.382638999999998</c:v>
                </c:pt>
                <c:pt idx="14597">
                  <c:v>95.388754000000006</c:v>
                </c:pt>
                <c:pt idx="14598">
                  <c:v>95.395146999999994</c:v>
                </c:pt>
                <c:pt idx="14599">
                  <c:v>95.401342999999997</c:v>
                </c:pt>
                <c:pt idx="14600">
                  <c:v>95.407622000000003</c:v>
                </c:pt>
                <c:pt idx="14601">
                  <c:v>95.413847000000004</c:v>
                </c:pt>
                <c:pt idx="14602">
                  <c:v>95.420001999999997</c:v>
                </c:pt>
                <c:pt idx="14603">
                  <c:v>95.426276000000001</c:v>
                </c:pt>
                <c:pt idx="14604">
                  <c:v>95.433267999999998</c:v>
                </c:pt>
                <c:pt idx="14605">
                  <c:v>95.439492999999999</c:v>
                </c:pt>
                <c:pt idx="14606">
                  <c:v>95.445584999999994</c:v>
                </c:pt>
                <c:pt idx="14607">
                  <c:v>95.451902000000004</c:v>
                </c:pt>
                <c:pt idx="14608">
                  <c:v>95.458149000000006</c:v>
                </c:pt>
                <c:pt idx="14609">
                  <c:v>95.464417999999995</c:v>
                </c:pt>
                <c:pt idx="14610">
                  <c:v>95.470712000000006</c:v>
                </c:pt>
                <c:pt idx="14611">
                  <c:v>95.476924999999994</c:v>
                </c:pt>
                <c:pt idx="14612">
                  <c:v>95.483012000000002</c:v>
                </c:pt>
                <c:pt idx="14613">
                  <c:v>95.489158000000003</c:v>
                </c:pt>
                <c:pt idx="14614">
                  <c:v>95.495340999999996</c:v>
                </c:pt>
                <c:pt idx="14615">
                  <c:v>95.501489000000007</c:v>
                </c:pt>
                <c:pt idx="14616">
                  <c:v>95.507740999999996</c:v>
                </c:pt>
                <c:pt idx="14617">
                  <c:v>95.514765999999995</c:v>
                </c:pt>
                <c:pt idx="14618">
                  <c:v>95.521010000000004</c:v>
                </c:pt>
                <c:pt idx="14619">
                  <c:v>95.527238999999994</c:v>
                </c:pt>
                <c:pt idx="14620">
                  <c:v>95.533405999999999</c:v>
                </c:pt>
                <c:pt idx="14621">
                  <c:v>95.539647000000002</c:v>
                </c:pt>
                <c:pt idx="14622">
                  <c:v>95.545817999999997</c:v>
                </c:pt>
                <c:pt idx="14623">
                  <c:v>95.552032999999994</c:v>
                </c:pt>
                <c:pt idx="14624">
                  <c:v>95.558254000000005</c:v>
                </c:pt>
                <c:pt idx="14625">
                  <c:v>95.564452000000003</c:v>
                </c:pt>
                <c:pt idx="14626">
                  <c:v>95.570683000000002</c:v>
                </c:pt>
                <c:pt idx="14627">
                  <c:v>95.576981000000004</c:v>
                </c:pt>
                <c:pt idx="14628">
                  <c:v>95.583259999999996</c:v>
                </c:pt>
                <c:pt idx="14629">
                  <c:v>95.589579000000001</c:v>
                </c:pt>
                <c:pt idx="14630">
                  <c:v>95.595673000000005</c:v>
                </c:pt>
                <c:pt idx="14631">
                  <c:v>95.601913999999994</c:v>
                </c:pt>
                <c:pt idx="14632">
                  <c:v>95.608211999999995</c:v>
                </c:pt>
                <c:pt idx="14633">
                  <c:v>95.614331000000007</c:v>
                </c:pt>
                <c:pt idx="14634">
                  <c:v>95.620479000000003</c:v>
                </c:pt>
                <c:pt idx="14635">
                  <c:v>95.626664000000005</c:v>
                </c:pt>
                <c:pt idx="14636">
                  <c:v>95.632885000000002</c:v>
                </c:pt>
                <c:pt idx="14637">
                  <c:v>95.639070000000004</c:v>
                </c:pt>
                <c:pt idx="14638">
                  <c:v>95.645308</c:v>
                </c:pt>
                <c:pt idx="14639">
                  <c:v>95.651465999999999</c:v>
                </c:pt>
                <c:pt idx="14640">
                  <c:v>95.657673000000003</c:v>
                </c:pt>
                <c:pt idx="14641">
                  <c:v>95.663884999999993</c:v>
                </c:pt>
                <c:pt idx="14642">
                  <c:v>95.670126999999994</c:v>
                </c:pt>
                <c:pt idx="14643">
                  <c:v>95.676501999999999</c:v>
                </c:pt>
                <c:pt idx="14644">
                  <c:v>95.683581000000004</c:v>
                </c:pt>
                <c:pt idx="14645">
                  <c:v>95.689713999999995</c:v>
                </c:pt>
                <c:pt idx="14646">
                  <c:v>95.696011999999996</c:v>
                </c:pt>
                <c:pt idx="14647">
                  <c:v>95.702286999999998</c:v>
                </c:pt>
                <c:pt idx="14648">
                  <c:v>95.708408000000006</c:v>
                </c:pt>
                <c:pt idx="14649">
                  <c:v>95.714601999999999</c:v>
                </c:pt>
                <c:pt idx="14650">
                  <c:v>95.720737</c:v>
                </c:pt>
                <c:pt idx="14651">
                  <c:v>95.726878999999997</c:v>
                </c:pt>
                <c:pt idx="14652">
                  <c:v>95.733091000000002</c:v>
                </c:pt>
                <c:pt idx="14653">
                  <c:v>95.739558000000002</c:v>
                </c:pt>
                <c:pt idx="14654">
                  <c:v>95.745704000000003</c:v>
                </c:pt>
                <c:pt idx="14655">
                  <c:v>95.751903999999996</c:v>
                </c:pt>
                <c:pt idx="14656">
                  <c:v>95.758125000000007</c:v>
                </c:pt>
                <c:pt idx="14657">
                  <c:v>95.765034999999997</c:v>
                </c:pt>
                <c:pt idx="14658">
                  <c:v>95.771202000000002</c:v>
                </c:pt>
                <c:pt idx="14659">
                  <c:v>95.777431000000007</c:v>
                </c:pt>
                <c:pt idx="14660">
                  <c:v>95.783824999999993</c:v>
                </c:pt>
                <c:pt idx="14661">
                  <c:v>95.789983000000007</c:v>
                </c:pt>
                <c:pt idx="14662">
                  <c:v>95.796165999999999</c:v>
                </c:pt>
                <c:pt idx="14663">
                  <c:v>95.802432999999994</c:v>
                </c:pt>
                <c:pt idx="14664">
                  <c:v>95.808565999999999</c:v>
                </c:pt>
                <c:pt idx="14665">
                  <c:v>95.814757999999998</c:v>
                </c:pt>
                <c:pt idx="14666">
                  <c:v>95.820914000000002</c:v>
                </c:pt>
                <c:pt idx="14667">
                  <c:v>95.827091999999993</c:v>
                </c:pt>
                <c:pt idx="14668">
                  <c:v>95.833314000000001</c:v>
                </c:pt>
                <c:pt idx="14669">
                  <c:v>95.839438999999999</c:v>
                </c:pt>
                <c:pt idx="14670">
                  <c:v>95.846386999999993</c:v>
                </c:pt>
                <c:pt idx="14671">
                  <c:v>95.85266</c:v>
                </c:pt>
                <c:pt idx="14672">
                  <c:v>95.858833000000004</c:v>
                </c:pt>
                <c:pt idx="14673">
                  <c:v>95.865018000000006</c:v>
                </c:pt>
                <c:pt idx="14674">
                  <c:v>95.871206000000001</c:v>
                </c:pt>
                <c:pt idx="14675">
                  <c:v>95.877487000000002</c:v>
                </c:pt>
                <c:pt idx="14676">
                  <c:v>95.883683000000005</c:v>
                </c:pt>
                <c:pt idx="14677">
                  <c:v>95.889887000000002</c:v>
                </c:pt>
                <c:pt idx="14678">
                  <c:v>95.896153999999996</c:v>
                </c:pt>
                <c:pt idx="14679">
                  <c:v>95.902355999999997</c:v>
                </c:pt>
                <c:pt idx="14680">
                  <c:v>95.908428999999998</c:v>
                </c:pt>
                <c:pt idx="14681">
                  <c:v>95.914696000000006</c:v>
                </c:pt>
                <c:pt idx="14682">
                  <c:v>95.921059999999997</c:v>
                </c:pt>
                <c:pt idx="14683">
                  <c:v>95.927263999999994</c:v>
                </c:pt>
                <c:pt idx="14684">
                  <c:v>95.933541000000005</c:v>
                </c:pt>
                <c:pt idx="14685">
                  <c:v>95.939694000000003</c:v>
                </c:pt>
                <c:pt idx="14686">
                  <c:v>95.945836999999997</c:v>
                </c:pt>
                <c:pt idx="14687">
                  <c:v>95.951995999999994</c:v>
                </c:pt>
                <c:pt idx="14688">
                  <c:v>95.958213999999998</c:v>
                </c:pt>
                <c:pt idx="14689">
                  <c:v>95.964583000000005</c:v>
                </c:pt>
                <c:pt idx="14690">
                  <c:v>95.970831000000004</c:v>
                </c:pt>
                <c:pt idx="14691">
                  <c:v>95.977109999999996</c:v>
                </c:pt>
                <c:pt idx="14692">
                  <c:v>95.983275000000006</c:v>
                </c:pt>
                <c:pt idx="14693">
                  <c:v>95.989570999999998</c:v>
                </c:pt>
                <c:pt idx="14694">
                  <c:v>95.995912000000004</c:v>
                </c:pt>
                <c:pt idx="14695">
                  <c:v>96.002257999999998</c:v>
                </c:pt>
                <c:pt idx="14696">
                  <c:v>96.008464000000004</c:v>
                </c:pt>
                <c:pt idx="14697">
                  <c:v>96.015308000000005</c:v>
                </c:pt>
                <c:pt idx="14698">
                  <c:v>96.021360000000001</c:v>
                </c:pt>
                <c:pt idx="14699">
                  <c:v>96.027512000000002</c:v>
                </c:pt>
                <c:pt idx="14700">
                  <c:v>96.033769000000007</c:v>
                </c:pt>
                <c:pt idx="14701">
                  <c:v>96.039930999999996</c:v>
                </c:pt>
                <c:pt idx="14702">
                  <c:v>96.046184999999994</c:v>
                </c:pt>
                <c:pt idx="14703">
                  <c:v>96.052394000000007</c:v>
                </c:pt>
                <c:pt idx="14704">
                  <c:v>96.058566999999996</c:v>
                </c:pt>
                <c:pt idx="14705">
                  <c:v>96.064770999999993</c:v>
                </c:pt>
                <c:pt idx="14706">
                  <c:v>96.070931000000002</c:v>
                </c:pt>
                <c:pt idx="14707">
                  <c:v>96.077209999999994</c:v>
                </c:pt>
                <c:pt idx="14708">
                  <c:v>96.083518999999995</c:v>
                </c:pt>
                <c:pt idx="14709">
                  <c:v>96.089798000000002</c:v>
                </c:pt>
                <c:pt idx="14710">
                  <c:v>96.096129000000005</c:v>
                </c:pt>
                <c:pt idx="14711">
                  <c:v>96.102348000000006</c:v>
                </c:pt>
                <c:pt idx="14712">
                  <c:v>96.108671000000001</c:v>
                </c:pt>
                <c:pt idx="14713">
                  <c:v>96.114883000000006</c:v>
                </c:pt>
                <c:pt idx="14714">
                  <c:v>96.121043999999998</c:v>
                </c:pt>
                <c:pt idx="14715">
                  <c:v>96.127213999999995</c:v>
                </c:pt>
                <c:pt idx="14716">
                  <c:v>96.133332999999993</c:v>
                </c:pt>
                <c:pt idx="14717">
                  <c:v>96.139545999999996</c:v>
                </c:pt>
                <c:pt idx="14718">
                  <c:v>96.145719</c:v>
                </c:pt>
                <c:pt idx="14719">
                  <c:v>96.151968999999994</c:v>
                </c:pt>
                <c:pt idx="14720">
                  <c:v>96.158259999999999</c:v>
                </c:pt>
                <c:pt idx="14721">
                  <c:v>96.164460000000005</c:v>
                </c:pt>
                <c:pt idx="14722">
                  <c:v>96.170688999999996</c:v>
                </c:pt>
                <c:pt idx="14723">
                  <c:v>96.176973000000004</c:v>
                </c:pt>
                <c:pt idx="14724">
                  <c:v>96.183210000000003</c:v>
                </c:pt>
                <c:pt idx="14725">
                  <c:v>96.189353999999994</c:v>
                </c:pt>
                <c:pt idx="14726">
                  <c:v>96.195537000000002</c:v>
                </c:pt>
                <c:pt idx="14727">
                  <c:v>96.201823000000005</c:v>
                </c:pt>
                <c:pt idx="14728">
                  <c:v>96.208055999999999</c:v>
                </c:pt>
                <c:pt idx="14729">
                  <c:v>96.214117000000002</c:v>
                </c:pt>
                <c:pt idx="14730">
                  <c:v>96.220312000000007</c:v>
                </c:pt>
                <c:pt idx="14731">
                  <c:v>96.226433</c:v>
                </c:pt>
                <c:pt idx="14732">
                  <c:v>96.232664</c:v>
                </c:pt>
                <c:pt idx="14733">
                  <c:v>96.238881000000006</c:v>
                </c:pt>
                <c:pt idx="14734">
                  <c:v>96.245116999999993</c:v>
                </c:pt>
                <c:pt idx="14735">
                  <c:v>96.251294000000001</c:v>
                </c:pt>
                <c:pt idx="14736">
                  <c:v>96.257608000000005</c:v>
                </c:pt>
                <c:pt idx="14737">
                  <c:v>96.263820999999993</c:v>
                </c:pt>
                <c:pt idx="14738">
                  <c:v>96.270078999999996</c:v>
                </c:pt>
                <c:pt idx="14739">
                  <c:v>96.276270999999994</c:v>
                </c:pt>
                <c:pt idx="14740">
                  <c:v>96.282640000000001</c:v>
                </c:pt>
                <c:pt idx="14741">
                  <c:v>96.288974999999994</c:v>
                </c:pt>
                <c:pt idx="14742">
                  <c:v>96.295193999999995</c:v>
                </c:pt>
                <c:pt idx="14743">
                  <c:v>96.301460000000006</c:v>
                </c:pt>
                <c:pt idx="14744">
                  <c:v>96.307659999999998</c:v>
                </c:pt>
                <c:pt idx="14745">
                  <c:v>96.314009999999996</c:v>
                </c:pt>
                <c:pt idx="14746">
                  <c:v>96.320254000000006</c:v>
                </c:pt>
                <c:pt idx="14747">
                  <c:v>96.326555999999997</c:v>
                </c:pt>
                <c:pt idx="14748">
                  <c:v>96.332812000000004</c:v>
                </c:pt>
                <c:pt idx="14749">
                  <c:v>96.339121000000006</c:v>
                </c:pt>
                <c:pt idx="14750">
                  <c:v>96.345388999999997</c:v>
                </c:pt>
                <c:pt idx="14751">
                  <c:v>96.351544000000004</c:v>
                </c:pt>
                <c:pt idx="14752">
                  <c:v>96.357735000000005</c:v>
                </c:pt>
                <c:pt idx="14753">
                  <c:v>96.363974999999996</c:v>
                </c:pt>
                <c:pt idx="14754">
                  <c:v>96.370260000000002</c:v>
                </c:pt>
                <c:pt idx="14755">
                  <c:v>96.376499999999993</c:v>
                </c:pt>
                <c:pt idx="14756">
                  <c:v>96.382797999999994</c:v>
                </c:pt>
                <c:pt idx="14757">
                  <c:v>96.389071000000001</c:v>
                </c:pt>
                <c:pt idx="14758">
                  <c:v>96.395251999999999</c:v>
                </c:pt>
                <c:pt idx="14759">
                  <c:v>96.401561000000001</c:v>
                </c:pt>
                <c:pt idx="14760">
                  <c:v>96.407820999999998</c:v>
                </c:pt>
                <c:pt idx="14761">
                  <c:v>96.414117000000005</c:v>
                </c:pt>
                <c:pt idx="14762">
                  <c:v>96.420451999999997</c:v>
                </c:pt>
                <c:pt idx="14763">
                  <c:v>96.426602000000003</c:v>
                </c:pt>
                <c:pt idx="14764">
                  <c:v>96.432941999999997</c:v>
                </c:pt>
                <c:pt idx="14765">
                  <c:v>96.439273</c:v>
                </c:pt>
                <c:pt idx="14766">
                  <c:v>96.445773000000003</c:v>
                </c:pt>
                <c:pt idx="14767">
                  <c:v>96.452138000000005</c:v>
                </c:pt>
                <c:pt idx="14768">
                  <c:v>96.458425000000005</c:v>
                </c:pt>
                <c:pt idx="14769">
                  <c:v>96.464693999999994</c:v>
                </c:pt>
                <c:pt idx="14770">
                  <c:v>96.470928999999998</c:v>
                </c:pt>
                <c:pt idx="14771">
                  <c:v>96.477137999999997</c:v>
                </c:pt>
                <c:pt idx="14772">
                  <c:v>96.483341999999993</c:v>
                </c:pt>
                <c:pt idx="14773">
                  <c:v>96.489576999999997</c:v>
                </c:pt>
                <c:pt idx="14774">
                  <c:v>96.495912000000004</c:v>
                </c:pt>
                <c:pt idx="14775">
                  <c:v>96.502212999999998</c:v>
                </c:pt>
                <c:pt idx="14776">
                  <c:v>96.508560000000003</c:v>
                </c:pt>
                <c:pt idx="14777">
                  <c:v>96.514960000000002</c:v>
                </c:pt>
                <c:pt idx="14778">
                  <c:v>96.521328999999994</c:v>
                </c:pt>
                <c:pt idx="14779">
                  <c:v>96.527664999999999</c:v>
                </c:pt>
                <c:pt idx="14780">
                  <c:v>96.53389</c:v>
                </c:pt>
                <c:pt idx="14781">
                  <c:v>96.540242000000006</c:v>
                </c:pt>
                <c:pt idx="14782">
                  <c:v>96.546584999999993</c:v>
                </c:pt>
                <c:pt idx="14783">
                  <c:v>96.552791999999997</c:v>
                </c:pt>
                <c:pt idx="14784">
                  <c:v>96.558985000000007</c:v>
                </c:pt>
                <c:pt idx="14785">
                  <c:v>96.565229000000002</c:v>
                </c:pt>
                <c:pt idx="14786">
                  <c:v>96.571521000000004</c:v>
                </c:pt>
                <c:pt idx="14787">
                  <c:v>96.577883999999997</c:v>
                </c:pt>
                <c:pt idx="14788">
                  <c:v>96.584338000000002</c:v>
                </c:pt>
                <c:pt idx="14789">
                  <c:v>96.590751999999995</c:v>
                </c:pt>
                <c:pt idx="14790">
                  <c:v>96.597116999999997</c:v>
                </c:pt>
                <c:pt idx="14791">
                  <c:v>96.603617</c:v>
                </c:pt>
                <c:pt idx="14792">
                  <c:v>96.609952000000007</c:v>
                </c:pt>
                <c:pt idx="14793">
                  <c:v>96.616180999999997</c:v>
                </c:pt>
                <c:pt idx="14794">
                  <c:v>96.622608</c:v>
                </c:pt>
                <c:pt idx="14795">
                  <c:v>96.629053999999996</c:v>
                </c:pt>
                <c:pt idx="14796">
                  <c:v>96.635394000000005</c:v>
                </c:pt>
                <c:pt idx="14797">
                  <c:v>96.641589999999994</c:v>
                </c:pt>
                <c:pt idx="14798">
                  <c:v>96.647784999999999</c:v>
                </c:pt>
                <c:pt idx="14799">
                  <c:v>96.654078999999996</c:v>
                </c:pt>
                <c:pt idx="14800">
                  <c:v>96.660358000000002</c:v>
                </c:pt>
                <c:pt idx="14801">
                  <c:v>96.666667000000004</c:v>
                </c:pt>
                <c:pt idx="14802">
                  <c:v>96.672922999999997</c:v>
                </c:pt>
                <c:pt idx="14803">
                  <c:v>96.679236000000003</c:v>
                </c:pt>
                <c:pt idx="14804">
                  <c:v>96.685556000000005</c:v>
                </c:pt>
                <c:pt idx="14805">
                  <c:v>96.691947999999996</c:v>
                </c:pt>
                <c:pt idx="14806">
                  <c:v>96.698301999999998</c:v>
                </c:pt>
                <c:pt idx="14807">
                  <c:v>96.704638000000003</c:v>
                </c:pt>
                <c:pt idx="14808">
                  <c:v>96.711012999999994</c:v>
                </c:pt>
                <c:pt idx="14809">
                  <c:v>96.717398000000003</c:v>
                </c:pt>
                <c:pt idx="14810">
                  <c:v>96.723673000000005</c:v>
                </c:pt>
                <c:pt idx="14811">
                  <c:v>96.729965000000007</c:v>
                </c:pt>
                <c:pt idx="14812">
                  <c:v>96.736242000000004</c:v>
                </c:pt>
                <c:pt idx="14813">
                  <c:v>96.742508000000001</c:v>
                </c:pt>
                <c:pt idx="14814">
                  <c:v>96.748879000000002</c:v>
                </c:pt>
                <c:pt idx="14815">
                  <c:v>96.755257999999998</c:v>
                </c:pt>
                <c:pt idx="14816">
                  <c:v>96.761635999999996</c:v>
                </c:pt>
                <c:pt idx="14817">
                  <c:v>96.767944</c:v>
                </c:pt>
                <c:pt idx="14818">
                  <c:v>96.774411000000001</c:v>
                </c:pt>
                <c:pt idx="14819">
                  <c:v>96.780838000000003</c:v>
                </c:pt>
                <c:pt idx="14820">
                  <c:v>96.787172999999996</c:v>
                </c:pt>
                <c:pt idx="14821">
                  <c:v>96.793482999999995</c:v>
                </c:pt>
                <c:pt idx="14822">
                  <c:v>96.799835999999999</c:v>
                </c:pt>
                <c:pt idx="14823">
                  <c:v>96.806261000000006</c:v>
                </c:pt>
                <c:pt idx="14824">
                  <c:v>96.812673000000004</c:v>
                </c:pt>
                <c:pt idx="14825">
                  <c:v>96.818935999999994</c:v>
                </c:pt>
                <c:pt idx="14826">
                  <c:v>96.82535</c:v>
                </c:pt>
                <c:pt idx="14827">
                  <c:v>96.831739999999996</c:v>
                </c:pt>
                <c:pt idx="14828">
                  <c:v>96.838020999999998</c:v>
                </c:pt>
                <c:pt idx="14829">
                  <c:v>96.844387999999995</c:v>
                </c:pt>
                <c:pt idx="14830">
                  <c:v>96.850761000000006</c:v>
                </c:pt>
                <c:pt idx="14831">
                  <c:v>96.857187999999994</c:v>
                </c:pt>
                <c:pt idx="14832">
                  <c:v>96.863454000000004</c:v>
                </c:pt>
                <c:pt idx="14833">
                  <c:v>96.869716999999994</c:v>
                </c:pt>
                <c:pt idx="14834">
                  <c:v>96.876119000000003</c:v>
                </c:pt>
                <c:pt idx="14835">
                  <c:v>96.882474999999999</c:v>
                </c:pt>
                <c:pt idx="14836">
                  <c:v>96.888820999999993</c:v>
                </c:pt>
                <c:pt idx="14837">
                  <c:v>96.895069000000007</c:v>
                </c:pt>
                <c:pt idx="14838">
                  <c:v>96.901402000000004</c:v>
                </c:pt>
                <c:pt idx="14839">
                  <c:v>96.907763000000003</c:v>
                </c:pt>
                <c:pt idx="14840">
                  <c:v>96.914140000000003</c:v>
                </c:pt>
                <c:pt idx="14841">
                  <c:v>96.920523000000003</c:v>
                </c:pt>
                <c:pt idx="14842">
                  <c:v>96.926792000000006</c:v>
                </c:pt>
                <c:pt idx="14843">
                  <c:v>96.933211</c:v>
                </c:pt>
                <c:pt idx="14844">
                  <c:v>96.939635999999993</c:v>
                </c:pt>
                <c:pt idx="14845">
                  <c:v>96.946048000000005</c:v>
                </c:pt>
                <c:pt idx="14846">
                  <c:v>96.952402000000006</c:v>
                </c:pt>
                <c:pt idx="14847">
                  <c:v>96.958792000000003</c:v>
                </c:pt>
                <c:pt idx="14848">
                  <c:v>96.965131</c:v>
                </c:pt>
                <c:pt idx="14849">
                  <c:v>96.971566999999993</c:v>
                </c:pt>
                <c:pt idx="14850">
                  <c:v>96.977992</c:v>
                </c:pt>
                <c:pt idx="14851">
                  <c:v>96.984420999999998</c:v>
                </c:pt>
                <c:pt idx="14852">
                  <c:v>96.990690000000001</c:v>
                </c:pt>
                <c:pt idx="14853">
                  <c:v>96.997111000000004</c:v>
                </c:pt>
                <c:pt idx="14854">
                  <c:v>97.003439999999998</c:v>
                </c:pt>
                <c:pt idx="14855">
                  <c:v>97.009759000000003</c:v>
                </c:pt>
                <c:pt idx="14856">
                  <c:v>97.016133999999994</c:v>
                </c:pt>
                <c:pt idx="14857">
                  <c:v>97.022481999999997</c:v>
                </c:pt>
                <c:pt idx="14858">
                  <c:v>97.028887999999995</c:v>
                </c:pt>
                <c:pt idx="14859">
                  <c:v>97.035381999999998</c:v>
                </c:pt>
                <c:pt idx="14860">
                  <c:v>97.041842000000003</c:v>
                </c:pt>
                <c:pt idx="14861">
                  <c:v>97.048230000000004</c:v>
                </c:pt>
                <c:pt idx="14862">
                  <c:v>97.054623000000007</c:v>
                </c:pt>
                <c:pt idx="14863">
                  <c:v>97.060955000000007</c:v>
                </c:pt>
                <c:pt idx="14864">
                  <c:v>97.067458999999999</c:v>
                </c:pt>
                <c:pt idx="14865">
                  <c:v>97.073916999999994</c:v>
                </c:pt>
                <c:pt idx="14866">
                  <c:v>97.080246000000002</c:v>
                </c:pt>
                <c:pt idx="14867">
                  <c:v>97.086661000000007</c:v>
                </c:pt>
                <c:pt idx="14868">
                  <c:v>97.093064999999996</c:v>
                </c:pt>
                <c:pt idx="14869">
                  <c:v>97.099604999999997</c:v>
                </c:pt>
                <c:pt idx="14870">
                  <c:v>97.105996000000005</c:v>
                </c:pt>
                <c:pt idx="14871">
                  <c:v>97.112420999999998</c:v>
                </c:pt>
                <c:pt idx="14872">
                  <c:v>97.118860999999995</c:v>
                </c:pt>
                <c:pt idx="14873">
                  <c:v>97.125333999999995</c:v>
                </c:pt>
                <c:pt idx="14874">
                  <c:v>97.131783999999996</c:v>
                </c:pt>
                <c:pt idx="14875">
                  <c:v>97.138210999999998</c:v>
                </c:pt>
                <c:pt idx="14876">
                  <c:v>97.144598000000002</c:v>
                </c:pt>
                <c:pt idx="14877">
                  <c:v>97.150934000000007</c:v>
                </c:pt>
                <c:pt idx="14878">
                  <c:v>97.157325</c:v>
                </c:pt>
                <c:pt idx="14879">
                  <c:v>97.163696000000002</c:v>
                </c:pt>
                <c:pt idx="14880">
                  <c:v>97.170111000000006</c:v>
                </c:pt>
                <c:pt idx="14881">
                  <c:v>97.176454000000007</c:v>
                </c:pt>
                <c:pt idx="14882">
                  <c:v>97.182927000000007</c:v>
                </c:pt>
                <c:pt idx="14883">
                  <c:v>97.189308999999994</c:v>
                </c:pt>
                <c:pt idx="14884">
                  <c:v>97.195712999999998</c:v>
                </c:pt>
                <c:pt idx="14885">
                  <c:v>97.202117000000001</c:v>
                </c:pt>
                <c:pt idx="14886">
                  <c:v>97.208521000000005</c:v>
                </c:pt>
                <c:pt idx="14887">
                  <c:v>97.214924999999994</c:v>
                </c:pt>
                <c:pt idx="14888">
                  <c:v>97.221348000000006</c:v>
                </c:pt>
                <c:pt idx="14889">
                  <c:v>97.227761000000001</c:v>
                </c:pt>
                <c:pt idx="14890">
                  <c:v>97.234101999999993</c:v>
                </c:pt>
                <c:pt idx="14891">
                  <c:v>97.240544</c:v>
                </c:pt>
                <c:pt idx="14892">
                  <c:v>97.246933999999996</c:v>
                </c:pt>
                <c:pt idx="14893">
                  <c:v>97.253280000000004</c:v>
                </c:pt>
                <c:pt idx="14894">
                  <c:v>97.259702000000004</c:v>
                </c:pt>
                <c:pt idx="14895">
                  <c:v>97.266874999999999</c:v>
                </c:pt>
                <c:pt idx="14896">
                  <c:v>97.273304999999993</c:v>
                </c:pt>
                <c:pt idx="14897">
                  <c:v>97.279697999999996</c:v>
                </c:pt>
                <c:pt idx="14898">
                  <c:v>97.286052999999995</c:v>
                </c:pt>
                <c:pt idx="14899">
                  <c:v>97.292402999999993</c:v>
                </c:pt>
                <c:pt idx="14900">
                  <c:v>97.298874999999995</c:v>
                </c:pt>
                <c:pt idx="14901">
                  <c:v>97.305291999999994</c:v>
                </c:pt>
                <c:pt idx="14902">
                  <c:v>97.311674999999994</c:v>
                </c:pt>
                <c:pt idx="14903">
                  <c:v>97.318126000000007</c:v>
                </c:pt>
                <c:pt idx="14904">
                  <c:v>97.324545999999998</c:v>
                </c:pt>
                <c:pt idx="14905">
                  <c:v>97.330898000000005</c:v>
                </c:pt>
                <c:pt idx="14906">
                  <c:v>97.337315000000004</c:v>
                </c:pt>
                <c:pt idx="14907">
                  <c:v>97.343791999999993</c:v>
                </c:pt>
                <c:pt idx="14908">
                  <c:v>97.350162999999995</c:v>
                </c:pt>
                <c:pt idx="14909">
                  <c:v>97.356781999999995</c:v>
                </c:pt>
                <c:pt idx="14910">
                  <c:v>97.363197999999997</c:v>
                </c:pt>
                <c:pt idx="14911">
                  <c:v>97.369620999999995</c:v>
                </c:pt>
                <c:pt idx="14912">
                  <c:v>97.376078000000007</c:v>
                </c:pt>
                <c:pt idx="14913">
                  <c:v>97.382513000000003</c:v>
                </c:pt>
                <c:pt idx="14914">
                  <c:v>97.388841999999997</c:v>
                </c:pt>
                <c:pt idx="14915">
                  <c:v>97.395241999999996</c:v>
                </c:pt>
                <c:pt idx="14916">
                  <c:v>97.401804999999996</c:v>
                </c:pt>
                <c:pt idx="14917">
                  <c:v>97.408225999999999</c:v>
                </c:pt>
                <c:pt idx="14918">
                  <c:v>97.414670999999998</c:v>
                </c:pt>
                <c:pt idx="14919">
                  <c:v>97.421238000000002</c:v>
                </c:pt>
                <c:pt idx="14920">
                  <c:v>97.427672999999999</c:v>
                </c:pt>
                <c:pt idx="14921">
                  <c:v>97.434866999999997</c:v>
                </c:pt>
                <c:pt idx="14922">
                  <c:v>97.441192000000001</c:v>
                </c:pt>
                <c:pt idx="14923">
                  <c:v>97.447643999999997</c:v>
                </c:pt>
                <c:pt idx="14924">
                  <c:v>97.453969000000001</c:v>
                </c:pt>
                <c:pt idx="14925">
                  <c:v>97.460440000000006</c:v>
                </c:pt>
                <c:pt idx="14926">
                  <c:v>97.466915</c:v>
                </c:pt>
                <c:pt idx="14927">
                  <c:v>97.473342000000002</c:v>
                </c:pt>
                <c:pt idx="14928">
                  <c:v>97.479783999999995</c:v>
                </c:pt>
                <c:pt idx="14929">
                  <c:v>97.486248000000003</c:v>
                </c:pt>
                <c:pt idx="14930">
                  <c:v>97.492695999999995</c:v>
                </c:pt>
                <c:pt idx="14931">
                  <c:v>97.499206999999998</c:v>
                </c:pt>
                <c:pt idx="14932">
                  <c:v>97.505674999999997</c:v>
                </c:pt>
                <c:pt idx="14933">
                  <c:v>97.512962999999999</c:v>
                </c:pt>
                <c:pt idx="14934">
                  <c:v>97.519391999999996</c:v>
                </c:pt>
                <c:pt idx="14935">
                  <c:v>97.525765000000007</c:v>
                </c:pt>
                <c:pt idx="14936">
                  <c:v>97.532313000000002</c:v>
                </c:pt>
                <c:pt idx="14937">
                  <c:v>97.538816999999995</c:v>
                </c:pt>
                <c:pt idx="14938">
                  <c:v>97.545280000000005</c:v>
                </c:pt>
                <c:pt idx="14939">
                  <c:v>97.551822999999999</c:v>
                </c:pt>
                <c:pt idx="14940">
                  <c:v>97.558294000000004</c:v>
                </c:pt>
                <c:pt idx="14941">
                  <c:v>97.564841999999999</c:v>
                </c:pt>
                <c:pt idx="14942">
                  <c:v>97.571290000000005</c:v>
                </c:pt>
                <c:pt idx="14943">
                  <c:v>97.577825000000004</c:v>
                </c:pt>
                <c:pt idx="14944">
                  <c:v>97.584379999999996</c:v>
                </c:pt>
                <c:pt idx="14945">
                  <c:v>97.590885999999998</c:v>
                </c:pt>
                <c:pt idx="14946">
                  <c:v>97.598280000000003</c:v>
                </c:pt>
                <c:pt idx="14947">
                  <c:v>97.604743999999997</c:v>
                </c:pt>
                <c:pt idx="14948">
                  <c:v>97.611294000000001</c:v>
                </c:pt>
                <c:pt idx="14949">
                  <c:v>97.617891999999998</c:v>
                </c:pt>
                <c:pt idx="14950">
                  <c:v>97.624440000000007</c:v>
                </c:pt>
                <c:pt idx="14951">
                  <c:v>97.630933999999996</c:v>
                </c:pt>
                <c:pt idx="14952">
                  <c:v>97.637365000000003</c:v>
                </c:pt>
                <c:pt idx="14953">
                  <c:v>97.643839999999997</c:v>
                </c:pt>
                <c:pt idx="14954">
                  <c:v>97.650305000000003</c:v>
                </c:pt>
                <c:pt idx="14955">
                  <c:v>97.656965</c:v>
                </c:pt>
                <c:pt idx="14956">
                  <c:v>97.663396000000006</c:v>
                </c:pt>
                <c:pt idx="14957">
                  <c:v>97.670022000000003</c:v>
                </c:pt>
                <c:pt idx="14958">
                  <c:v>97.676525999999996</c:v>
                </c:pt>
                <c:pt idx="14959">
                  <c:v>97.682964999999996</c:v>
                </c:pt>
                <c:pt idx="14960">
                  <c:v>97.689454999999995</c:v>
                </c:pt>
                <c:pt idx="14961">
                  <c:v>97.695931999999999</c:v>
                </c:pt>
                <c:pt idx="14962">
                  <c:v>97.702567000000002</c:v>
                </c:pt>
                <c:pt idx="14963">
                  <c:v>97.709198999999998</c:v>
                </c:pt>
                <c:pt idx="14964">
                  <c:v>97.715715000000003</c:v>
                </c:pt>
                <c:pt idx="14965">
                  <c:v>97.722212999999996</c:v>
                </c:pt>
                <c:pt idx="14966">
                  <c:v>97.728638000000004</c:v>
                </c:pt>
                <c:pt idx="14967">
                  <c:v>97.735018999999994</c:v>
                </c:pt>
                <c:pt idx="14968">
                  <c:v>97.741534000000001</c:v>
                </c:pt>
                <c:pt idx="14969">
                  <c:v>97.748064999999997</c:v>
                </c:pt>
                <c:pt idx="14970">
                  <c:v>97.754615000000001</c:v>
                </c:pt>
                <c:pt idx="14971">
                  <c:v>97.761217000000002</c:v>
                </c:pt>
                <c:pt idx="14972">
                  <c:v>97.768512999999999</c:v>
                </c:pt>
                <c:pt idx="14973">
                  <c:v>97.775004999999993</c:v>
                </c:pt>
                <c:pt idx="14974">
                  <c:v>97.781375999999995</c:v>
                </c:pt>
                <c:pt idx="14975">
                  <c:v>97.787921999999995</c:v>
                </c:pt>
                <c:pt idx="14976">
                  <c:v>97.794351000000006</c:v>
                </c:pt>
                <c:pt idx="14977">
                  <c:v>97.800888</c:v>
                </c:pt>
                <c:pt idx="14978">
                  <c:v>97.807490000000001</c:v>
                </c:pt>
                <c:pt idx="14979">
                  <c:v>97.814008999999999</c:v>
                </c:pt>
                <c:pt idx="14980">
                  <c:v>97.820471999999995</c:v>
                </c:pt>
                <c:pt idx="14981">
                  <c:v>97.826977999999997</c:v>
                </c:pt>
                <c:pt idx="14982">
                  <c:v>97.833392000000003</c:v>
                </c:pt>
                <c:pt idx="14983">
                  <c:v>97.839926000000006</c:v>
                </c:pt>
                <c:pt idx="14984">
                  <c:v>97.846388000000005</c:v>
                </c:pt>
                <c:pt idx="14985">
                  <c:v>97.852852999999996</c:v>
                </c:pt>
                <c:pt idx="14986">
                  <c:v>97.859317000000004</c:v>
                </c:pt>
                <c:pt idx="14987">
                  <c:v>97.865801000000005</c:v>
                </c:pt>
                <c:pt idx="14988">
                  <c:v>97.872294999999994</c:v>
                </c:pt>
                <c:pt idx="14989">
                  <c:v>97.878763000000006</c:v>
                </c:pt>
                <c:pt idx="14990">
                  <c:v>97.885259000000005</c:v>
                </c:pt>
                <c:pt idx="14991">
                  <c:v>97.891762999999997</c:v>
                </c:pt>
                <c:pt idx="14992">
                  <c:v>97.898133999999999</c:v>
                </c:pt>
                <c:pt idx="14993">
                  <c:v>97.904515000000004</c:v>
                </c:pt>
                <c:pt idx="14994">
                  <c:v>97.911045000000001</c:v>
                </c:pt>
                <c:pt idx="14995">
                  <c:v>97.917439999999999</c:v>
                </c:pt>
                <c:pt idx="14996">
                  <c:v>97.923792000000006</c:v>
                </c:pt>
                <c:pt idx="14997">
                  <c:v>97.930289999999999</c:v>
                </c:pt>
                <c:pt idx="14998">
                  <c:v>97.936884000000006</c:v>
                </c:pt>
                <c:pt idx="14999">
                  <c:v>97.943327999999994</c:v>
                </c:pt>
                <c:pt idx="15000">
                  <c:v>97.949769000000003</c:v>
                </c:pt>
                <c:pt idx="15001">
                  <c:v>97.956327999999999</c:v>
                </c:pt>
                <c:pt idx="15002">
                  <c:v>97.962729999999993</c:v>
                </c:pt>
                <c:pt idx="15003">
                  <c:v>97.969100999999995</c:v>
                </c:pt>
                <c:pt idx="15004">
                  <c:v>97.975635999999994</c:v>
                </c:pt>
                <c:pt idx="15005">
                  <c:v>97.982158999999996</c:v>
                </c:pt>
                <c:pt idx="15006">
                  <c:v>97.988523999999998</c:v>
                </c:pt>
                <c:pt idx="15007">
                  <c:v>97.994934000000001</c:v>
                </c:pt>
                <c:pt idx="15008">
                  <c:v>98.001514999999998</c:v>
                </c:pt>
                <c:pt idx="15009">
                  <c:v>98.008063000000007</c:v>
                </c:pt>
                <c:pt idx="15010">
                  <c:v>98.014421999999996</c:v>
                </c:pt>
                <c:pt idx="15011">
                  <c:v>98.020854999999997</c:v>
                </c:pt>
                <c:pt idx="15012">
                  <c:v>98.027274000000006</c:v>
                </c:pt>
                <c:pt idx="15013">
                  <c:v>98.033607000000003</c:v>
                </c:pt>
                <c:pt idx="15014">
                  <c:v>98.040001000000004</c:v>
                </c:pt>
                <c:pt idx="15015">
                  <c:v>98.046454999999995</c:v>
                </c:pt>
                <c:pt idx="15016">
                  <c:v>98.052930000000003</c:v>
                </c:pt>
                <c:pt idx="15017">
                  <c:v>98.059340000000006</c:v>
                </c:pt>
                <c:pt idx="15018">
                  <c:v>98.065832</c:v>
                </c:pt>
                <c:pt idx="15019">
                  <c:v>98.072227999999996</c:v>
                </c:pt>
                <c:pt idx="15020">
                  <c:v>98.078571999999994</c:v>
                </c:pt>
                <c:pt idx="15021">
                  <c:v>98.085037999999997</c:v>
                </c:pt>
                <c:pt idx="15022">
                  <c:v>98.091524000000007</c:v>
                </c:pt>
                <c:pt idx="15023">
                  <c:v>98.098023999999995</c:v>
                </c:pt>
                <c:pt idx="15024">
                  <c:v>98.104461000000001</c:v>
                </c:pt>
                <c:pt idx="15025">
                  <c:v>98.111007000000001</c:v>
                </c:pt>
                <c:pt idx="15026">
                  <c:v>98.117501000000004</c:v>
                </c:pt>
                <c:pt idx="15027">
                  <c:v>98.123919999999998</c:v>
                </c:pt>
                <c:pt idx="15028">
                  <c:v>98.130364999999998</c:v>
                </c:pt>
                <c:pt idx="15029">
                  <c:v>98.136865</c:v>
                </c:pt>
                <c:pt idx="15030">
                  <c:v>98.143353000000005</c:v>
                </c:pt>
                <c:pt idx="15031">
                  <c:v>98.149885999999995</c:v>
                </c:pt>
                <c:pt idx="15032">
                  <c:v>98.156372000000005</c:v>
                </c:pt>
                <c:pt idx="15033">
                  <c:v>98.162914999999998</c:v>
                </c:pt>
                <c:pt idx="15034">
                  <c:v>98.169404999999998</c:v>
                </c:pt>
                <c:pt idx="15035">
                  <c:v>98.175935999999993</c:v>
                </c:pt>
                <c:pt idx="15036">
                  <c:v>98.182443000000006</c:v>
                </c:pt>
                <c:pt idx="15037">
                  <c:v>98.188946999999999</c:v>
                </c:pt>
                <c:pt idx="15038">
                  <c:v>98.195532</c:v>
                </c:pt>
                <c:pt idx="15039">
                  <c:v>98.202095</c:v>
                </c:pt>
                <c:pt idx="15040">
                  <c:v>98.208522000000002</c:v>
                </c:pt>
                <c:pt idx="15041">
                  <c:v>98.215042999999994</c:v>
                </c:pt>
                <c:pt idx="15042">
                  <c:v>98.221445000000003</c:v>
                </c:pt>
                <c:pt idx="15043">
                  <c:v>98.227934000000005</c:v>
                </c:pt>
                <c:pt idx="15044">
                  <c:v>98.234440000000006</c:v>
                </c:pt>
                <c:pt idx="15045">
                  <c:v>98.240891000000005</c:v>
                </c:pt>
                <c:pt idx="15046">
                  <c:v>98.247268000000005</c:v>
                </c:pt>
                <c:pt idx="15047">
                  <c:v>98.253733999999994</c:v>
                </c:pt>
                <c:pt idx="15048">
                  <c:v>98.260209000000003</c:v>
                </c:pt>
                <c:pt idx="15049">
                  <c:v>98.266647000000006</c:v>
                </c:pt>
                <c:pt idx="15050">
                  <c:v>98.273242999999994</c:v>
                </c:pt>
                <c:pt idx="15051">
                  <c:v>98.279608999999994</c:v>
                </c:pt>
                <c:pt idx="15052">
                  <c:v>98.286022000000003</c:v>
                </c:pt>
                <c:pt idx="15053">
                  <c:v>98.292580000000001</c:v>
                </c:pt>
                <c:pt idx="15054">
                  <c:v>98.298972000000006</c:v>
                </c:pt>
                <c:pt idx="15055">
                  <c:v>98.305322000000004</c:v>
                </c:pt>
                <c:pt idx="15056">
                  <c:v>98.311886000000001</c:v>
                </c:pt>
                <c:pt idx="15057">
                  <c:v>98.318278000000007</c:v>
                </c:pt>
                <c:pt idx="15058">
                  <c:v>98.324824000000007</c:v>
                </c:pt>
                <c:pt idx="15059">
                  <c:v>98.331326000000004</c:v>
                </c:pt>
                <c:pt idx="15060">
                  <c:v>98.337868</c:v>
                </c:pt>
                <c:pt idx="15061">
                  <c:v>98.344295000000002</c:v>
                </c:pt>
                <c:pt idx="15062">
                  <c:v>98.351634000000004</c:v>
                </c:pt>
                <c:pt idx="15063">
                  <c:v>98.358181999999999</c:v>
                </c:pt>
                <c:pt idx="15064">
                  <c:v>98.364592999999999</c:v>
                </c:pt>
                <c:pt idx="15065">
                  <c:v>98.371089999999995</c:v>
                </c:pt>
                <c:pt idx="15066">
                  <c:v>98.377527999999998</c:v>
                </c:pt>
                <c:pt idx="15067">
                  <c:v>98.384084000000001</c:v>
                </c:pt>
                <c:pt idx="15068">
                  <c:v>98.390450999999999</c:v>
                </c:pt>
                <c:pt idx="15069">
                  <c:v>98.397004999999993</c:v>
                </c:pt>
                <c:pt idx="15070">
                  <c:v>98.403530000000003</c:v>
                </c:pt>
                <c:pt idx="15071">
                  <c:v>98.410032000000001</c:v>
                </c:pt>
                <c:pt idx="15072">
                  <c:v>98.416511</c:v>
                </c:pt>
                <c:pt idx="15073">
                  <c:v>98.423017999999999</c:v>
                </c:pt>
                <c:pt idx="15074">
                  <c:v>98.429485999999997</c:v>
                </c:pt>
                <c:pt idx="15075">
                  <c:v>98.436008999999999</c:v>
                </c:pt>
                <c:pt idx="15076">
                  <c:v>98.442612999999994</c:v>
                </c:pt>
                <c:pt idx="15077">
                  <c:v>98.449196999999998</c:v>
                </c:pt>
                <c:pt idx="15078">
                  <c:v>98.455668000000003</c:v>
                </c:pt>
                <c:pt idx="15079">
                  <c:v>98.46208</c:v>
                </c:pt>
                <c:pt idx="15080">
                  <c:v>98.468654999999998</c:v>
                </c:pt>
                <c:pt idx="15081">
                  <c:v>98.475155000000001</c:v>
                </c:pt>
                <c:pt idx="15082">
                  <c:v>98.481695000000002</c:v>
                </c:pt>
                <c:pt idx="15083">
                  <c:v>98.488106999999999</c:v>
                </c:pt>
                <c:pt idx="15084">
                  <c:v>98.494575999999995</c:v>
                </c:pt>
                <c:pt idx="15085">
                  <c:v>98.501138999999995</c:v>
                </c:pt>
                <c:pt idx="15086">
                  <c:v>98.507671999999999</c:v>
                </c:pt>
                <c:pt idx="15087">
                  <c:v>98.515052999999995</c:v>
                </c:pt>
                <c:pt idx="15088">
                  <c:v>98.521450999999999</c:v>
                </c:pt>
                <c:pt idx="15089">
                  <c:v>98.527961000000005</c:v>
                </c:pt>
                <c:pt idx="15090">
                  <c:v>98.534425999999996</c:v>
                </c:pt>
                <c:pt idx="15091">
                  <c:v>98.540971999999996</c:v>
                </c:pt>
                <c:pt idx="15092">
                  <c:v>98.547505000000001</c:v>
                </c:pt>
                <c:pt idx="15093">
                  <c:v>98.553929999999994</c:v>
                </c:pt>
                <c:pt idx="15094">
                  <c:v>98.560399000000004</c:v>
                </c:pt>
                <c:pt idx="15095">
                  <c:v>98.566743000000002</c:v>
                </c:pt>
                <c:pt idx="15096">
                  <c:v>98.573199000000002</c:v>
                </c:pt>
                <c:pt idx="15097">
                  <c:v>98.579678000000001</c:v>
                </c:pt>
                <c:pt idx="15098">
                  <c:v>98.586129999999997</c:v>
                </c:pt>
                <c:pt idx="15099">
                  <c:v>98.592601000000002</c:v>
                </c:pt>
                <c:pt idx="15100">
                  <c:v>98.598985999999996</c:v>
                </c:pt>
                <c:pt idx="15101">
                  <c:v>98.605376000000007</c:v>
                </c:pt>
                <c:pt idx="15102">
                  <c:v>98.611965999999995</c:v>
                </c:pt>
                <c:pt idx="15103">
                  <c:v>98.618444999999994</c:v>
                </c:pt>
                <c:pt idx="15104">
                  <c:v>98.624950999999996</c:v>
                </c:pt>
                <c:pt idx="15105">
                  <c:v>98.631259</c:v>
                </c:pt>
                <c:pt idx="15106">
                  <c:v>98.637654999999995</c:v>
                </c:pt>
                <c:pt idx="15107">
                  <c:v>98.644131999999999</c:v>
                </c:pt>
                <c:pt idx="15108">
                  <c:v>98.650533999999993</c:v>
                </c:pt>
                <c:pt idx="15109">
                  <c:v>98.656884000000005</c:v>
                </c:pt>
                <c:pt idx="15110">
                  <c:v>98.663341000000003</c:v>
                </c:pt>
                <c:pt idx="15111">
                  <c:v>98.669696999999999</c:v>
                </c:pt>
                <c:pt idx="15112">
                  <c:v>98.676300999999995</c:v>
                </c:pt>
                <c:pt idx="15113">
                  <c:v>98.682809000000006</c:v>
                </c:pt>
                <c:pt idx="15114">
                  <c:v>98.689339000000004</c:v>
                </c:pt>
                <c:pt idx="15115">
                  <c:v>98.695842999999996</c:v>
                </c:pt>
                <c:pt idx="15116">
                  <c:v>98.702264</c:v>
                </c:pt>
                <c:pt idx="15117">
                  <c:v>98.708791000000005</c:v>
                </c:pt>
                <c:pt idx="15118">
                  <c:v>98.715148999999997</c:v>
                </c:pt>
                <c:pt idx="15119">
                  <c:v>98.721659000000002</c:v>
                </c:pt>
                <c:pt idx="15120">
                  <c:v>98.728150999999997</c:v>
                </c:pt>
                <c:pt idx="15121">
                  <c:v>98.734596999999994</c:v>
                </c:pt>
                <c:pt idx="15122">
                  <c:v>98.741082000000006</c:v>
                </c:pt>
                <c:pt idx="15123">
                  <c:v>98.747495000000001</c:v>
                </c:pt>
                <c:pt idx="15124">
                  <c:v>98.753899000000004</c:v>
                </c:pt>
                <c:pt idx="15125">
                  <c:v>98.760343000000006</c:v>
                </c:pt>
                <c:pt idx="15126">
                  <c:v>98.767599000000004</c:v>
                </c:pt>
                <c:pt idx="15127">
                  <c:v>98.774113999999997</c:v>
                </c:pt>
                <c:pt idx="15128">
                  <c:v>98.780529999999999</c:v>
                </c:pt>
                <c:pt idx="15129">
                  <c:v>98.786991</c:v>
                </c:pt>
                <c:pt idx="15130">
                  <c:v>98.793544999999995</c:v>
                </c:pt>
                <c:pt idx="15131">
                  <c:v>98.799854999999994</c:v>
                </c:pt>
                <c:pt idx="15132">
                  <c:v>98.806274000000002</c:v>
                </c:pt>
                <c:pt idx="15133">
                  <c:v>98.812612000000001</c:v>
                </c:pt>
                <c:pt idx="15134">
                  <c:v>98.819002999999995</c:v>
                </c:pt>
                <c:pt idx="15135">
                  <c:v>98.825443000000007</c:v>
                </c:pt>
                <c:pt idx="15136">
                  <c:v>98.831924000000001</c:v>
                </c:pt>
                <c:pt idx="15137">
                  <c:v>98.838363999999999</c:v>
                </c:pt>
                <c:pt idx="15138">
                  <c:v>98.845562000000001</c:v>
                </c:pt>
                <c:pt idx="15139">
                  <c:v>98.852059999999994</c:v>
                </c:pt>
                <c:pt idx="15140">
                  <c:v>98.858620000000002</c:v>
                </c:pt>
                <c:pt idx="15141">
                  <c:v>98.865048999999999</c:v>
                </c:pt>
                <c:pt idx="15142">
                  <c:v>98.871474000000006</c:v>
                </c:pt>
                <c:pt idx="15143">
                  <c:v>98.877955</c:v>
                </c:pt>
                <c:pt idx="15144">
                  <c:v>98.884337000000002</c:v>
                </c:pt>
                <c:pt idx="15145">
                  <c:v>98.890761999999995</c:v>
                </c:pt>
                <c:pt idx="15146">
                  <c:v>98.897118000000006</c:v>
                </c:pt>
                <c:pt idx="15147">
                  <c:v>98.903492999999997</c:v>
                </c:pt>
                <c:pt idx="15148">
                  <c:v>98.909880000000001</c:v>
                </c:pt>
                <c:pt idx="15149">
                  <c:v>98.916336999999999</c:v>
                </c:pt>
                <c:pt idx="15150">
                  <c:v>98.922728000000006</c:v>
                </c:pt>
                <c:pt idx="15151">
                  <c:v>98.929212000000007</c:v>
                </c:pt>
                <c:pt idx="15152">
                  <c:v>98.935730000000007</c:v>
                </c:pt>
                <c:pt idx="15153">
                  <c:v>98.942130000000006</c:v>
                </c:pt>
                <c:pt idx="15154">
                  <c:v>98.948588999999998</c:v>
                </c:pt>
                <c:pt idx="15155">
                  <c:v>98.955093000000005</c:v>
                </c:pt>
                <c:pt idx="15156">
                  <c:v>98.961499000000003</c:v>
                </c:pt>
                <c:pt idx="15157">
                  <c:v>98.967943000000005</c:v>
                </c:pt>
                <c:pt idx="15158">
                  <c:v>98.974422000000004</c:v>
                </c:pt>
                <c:pt idx="15159">
                  <c:v>98.980874</c:v>
                </c:pt>
                <c:pt idx="15160">
                  <c:v>98.987351000000004</c:v>
                </c:pt>
                <c:pt idx="15161">
                  <c:v>98.993847000000002</c:v>
                </c:pt>
                <c:pt idx="15162">
                  <c:v>99.000388999999998</c:v>
                </c:pt>
                <c:pt idx="15163">
                  <c:v>99.006784999999994</c:v>
                </c:pt>
                <c:pt idx="15164">
                  <c:v>99.014087000000004</c:v>
                </c:pt>
                <c:pt idx="15165">
                  <c:v>99.020692999999994</c:v>
                </c:pt>
                <c:pt idx="15166">
                  <c:v>99.027298999999999</c:v>
                </c:pt>
                <c:pt idx="15167">
                  <c:v>99.033805000000001</c:v>
                </c:pt>
                <c:pt idx="15168">
                  <c:v>99.040257999999994</c:v>
                </c:pt>
                <c:pt idx="15169">
                  <c:v>99.046734999999998</c:v>
                </c:pt>
                <c:pt idx="15170">
                  <c:v>99.053275999999997</c:v>
                </c:pt>
                <c:pt idx="15171">
                  <c:v>99.059741000000002</c:v>
                </c:pt>
                <c:pt idx="15172">
                  <c:v>99.066191000000003</c:v>
                </c:pt>
                <c:pt idx="15173">
                  <c:v>99.072670000000002</c:v>
                </c:pt>
                <c:pt idx="15174">
                  <c:v>99.079123999999993</c:v>
                </c:pt>
                <c:pt idx="15175">
                  <c:v>99.085706000000002</c:v>
                </c:pt>
                <c:pt idx="15176">
                  <c:v>99.092110000000005</c:v>
                </c:pt>
                <c:pt idx="15177">
                  <c:v>99.098572000000004</c:v>
                </c:pt>
                <c:pt idx="15178">
                  <c:v>99.104992999999993</c:v>
                </c:pt>
                <c:pt idx="15179">
                  <c:v>99.111468000000002</c:v>
                </c:pt>
                <c:pt idx="15180">
                  <c:v>99.117896999999999</c:v>
                </c:pt>
                <c:pt idx="15181">
                  <c:v>99.124359999999996</c:v>
                </c:pt>
                <c:pt idx="15182">
                  <c:v>99.130778000000007</c:v>
                </c:pt>
                <c:pt idx="15183">
                  <c:v>99.137394999999998</c:v>
                </c:pt>
                <c:pt idx="15184">
                  <c:v>99.143803000000005</c:v>
                </c:pt>
                <c:pt idx="15185">
                  <c:v>99.150261999999998</c:v>
                </c:pt>
                <c:pt idx="15186">
                  <c:v>99.156790999999998</c:v>
                </c:pt>
                <c:pt idx="15187">
                  <c:v>99.163394999999994</c:v>
                </c:pt>
                <c:pt idx="15188">
                  <c:v>99.169908000000007</c:v>
                </c:pt>
                <c:pt idx="15189">
                  <c:v>99.176433000000003</c:v>
                </c:pt>
                <c:pt idx="15190">
                  <c:v>99.182992999999996</c:v>
                </c:pt>
                <c:pt idx="15191">
                  <c:v>99.189617999999996</c:v>
                </c:pt>
                <c:pt idx="15192">
                  <c:v>99.196073999999996</c:v>
                </c:pt>
                <c:pt idx="15193">
                  <c:v>99.202691000000002</c:v>
                </c:pt>
                <c:pt idx="15194">
                  <c:v>99.209175999999999</c:v>
                </c:pt>
                <c:pt idx="15195">
                  <c:v>99.215676000000002</c:v>
                </c:pt>
                <c:pt idx="15196">
                  <c:v>99.222167999999996</c:v>
                </c:pt>
                <c:pt idx="15197">
                  <c:v>99.228740999999999</c:v>
                </c:pt>
                <c:pt idx="15198">
                  <c:v>99.235201000000004</c:v>
                </c:pt>
                <c:pt idx="15199">
                  <c:v>99.241709999999998</c:v>
                </c:pt>
                <c:pt idx="15200">
                  <c:v>99.248168000000007</c:v>
                </c:pt>
                <c:pt idx="15201">
                  <c:v>99.254683</c:v>
                </c:pt>
                <c:pt idx="15202">
                  <c:v>99.261286999999996</c:v>
                </c:pt>
                <c:pt idx="15203">
                  <c:v>99.267623999999998</c:v>
                </c:pt>
                <c:pt idx="15204">
                  <c:v>99.274109999999993</c:v>
                </c:pt>
                <c:pt idx="15205">
                  <c:v>99.280747000000005</c:v>
                </c:pt>
                <c:pt idx="15206">
                  <c:v>99.287105999999994</c:v>
                </c:pt>
                <c:pt idx="15207">
                  <c:v>99.293681000000007</c:v>
                </c:pt>
                <c:pt idx="15208">
                  <c:v>99.300262000000004</c:v>
                </c:pt>
                <c:pt idx="15209">
                  <c:v>99.306808000000004</c:v>
                </c:pt>
                <c:pt idx="15210">
                  <c:v>99.313378</c:v>
                </c:pt>
                <c:pt idx="15211">
                  <c:v>99.319866000000005</c:v>
                </c:pt>
                <c:pt idx="15212">
                  <c:v>99.326380999999998</c:v>
                </c:pt>
                <c:pt idx="15213">
                  <c:v>99.333023999999995</c:v>
                </c:pt>
                <c:pt idx="15214">
                  <c:v>99.339573999999999</c:v>
                </c:pt>
                <c:pt idx="15215">
                  <c:v>99.346101000000004</c:v>
                </c:pt>
                <c:pt idx="15216">
                  <c:v>99.352553</c:v>
                </c:pt>
                <c:pt idx="15217">
                  <c:v>99.359035000000006</c:v>
                </c:pt>
                <c:pt idx="15218">
                  <c:v>99.365523999999994</c:v>
                </c:pt>
                <c:pt idx="15219">
                  <c:v>99.372022000000001</c:v>
                </c:pt>
                <c:pt idx="15220">
                  <c:v>99.378534999999999</c:v>
                </c:pt>
                <c:pt idx="15221">
                  <c:v>99.385071999999994</c:v>
                </c:pt>
                <c:pt idx="15222">
                  <c:v>99.391570000000002</c:v>
                </c:pt>
                <c:pt idx="15223">
                  <c:v>99.398071999999999</c:v>
                </c:pt>
                <c:pt idx="15224">
                  <c:v>99.404520000000005</c:v>
                </c:pt>
                <c:pt idx="15225">
                  <c:v>99.411030999999994</c:v>
                </c:pt>
                <c:pt idx="15226">
                  <c:v>99.417539000000005</c:v>
                </c:pt>
                <c:pt idx="15227">
                  <c:v>99.424105999999995</c:v>
                </c:pt>
                <c:pt idx="15228">
                  <c:v>99.430626000000004</c:v>
                </c:pt>
                <c:pt idx="15229">
                  <c:v>99.437137000000007</c:v>
                </c:pt>
                <c:pt idx="15230">
                  <c:v>99.443645000000004</c:v>
                </c:pt>
                <c:pt idx="15231">
                  <c:v>99.450095000000005</c:v>
                </c:pt>
                <c:pt idx="15232">
                  <c:v>99.456618000000006</c:v>
                </c:pt>
                <c:pt idx="15233">
                  <c:v>99.463207999999995</c:v>
                </c:pt>
                <c:pt idx="15234">
                  <c:v>99.469669999999994</c:v>
                </c:pt>
                <c:pt idx="15235">
                  <c:v>99.475990999999993</c:v>
                </c:pt>
                <c:pt idx="15236">
                  <c:v>99.482450999999998</c:v>
                </c:pt>
                <c:pt idx="15237">
                  <c:v>99.488867999999997</c:v>
                </c:pt>
                <c:pt idx="15238">
                  <c:v>99.495465999999993</c:v>
                </c:pt>
                <c:pt idx="15239">
                  <c:v>99.501985000000005</c:v>
                </c:pt>
                <c:pt idx="15240">
                  <c:v>99.508431000000002</c:v>
                </c:pt>
                <c:pt idx="15241">
                  <c:v>99.515006</c:v>
                </c:pt>
                <c:pt idx="15242">
                  <c:v>99.521523999999999</c:v>
                </c:pt>
                <c:pt idx="15243">
                  <c:v>99.528032999999994</c:v>
                </c:pt>
                <c:pt idx="15244">
                  <c:v>99.534558000000004</c:v>
                </c:pt>
                <c:pt idx="15245">
                  <c:v>99.541037000000003</c:v>
                </c:pt>
                <c:pt idx="15246">
                  <c:v>99.547550999999999</c:v>
                </c:pt>
                <c:pt idx="15247">
                  <c:v>99.554247000000004</c:v>
                </c:pt>
                <c:pt idx="15248">
                  <c:v>99.560606000000007</c:v>
                </c:pt>
                <c:pt idx="15249">
                  <c:v>99.567188999999999</c:v>
                </c:pt>
                <c:pt idx="15250">
                  <c:v>99.573597000000007</c:v>
                </c:pt>
                <c:pt idx="15251">
                  <c:v>99.580067999999997</c:v>
                </c:pt>
                <c:pt idx="15252">
                  <c:v>99.586562000000001</c:v>
                </c:pt>
                <c:pt idx="15253">
                  <c:v>99.593033000000005</c:v>
                </c:pt>
                <c:pt idx="15254">
                  <c:v>99.599475999999996</c:v>
                </c:pt>
                <c:pt idx="15255">
                  <c:v>99.606076999999999</c:v>
                </c:pt>
                <c:pt idx="15256">
                  <c:v>99.612522999999996</c:v>
                </c:pt>
                <c:pt idx="15257">
                  <c:v>99.618955999999997</c:v>
                </c:pt>
                <c:pt idx="15258">
                  <c:v>99.625422</c:v>
                </c:pt>
                <c:pt idx="15259">
                  <c:v>99.632002</c:v>
                </c:pt>
                <c:pt idx="15260">
                  <c:v>99.638559999999998</c:v>
                </c:pt>
                <c:pt idx="15261">
                  <c:v>99.645038999999997</c:v>
                </c:pt>
                <c:pt idx="15262">
                  <c:v>99.651403999999999</c:v>
                </c:pt>
                <c:pt idx="15263">
                  <c:v>99.657891000000006</c:v>
                </c:pt>
                <c:pt idx="15264">
                  <c:v>99.664320000000004</c:v>
                </c:pt>
                <c:pt idx="15265">
                  <c:v>99.670883000000003</c:v>
                </c:pt>
                <c:pt idx="15266">
                  <c:v>99.677383000000006</c:v>
                </c:pt>
                <c:pt idx="15267">
                  <c:v>99.683835000000002</c:v>
                </c:pt>
                <c:pt idx="15268">
                  <c:v>99.690324000000004</c:v>
                </c:pt>
                <c:pt idx="15269">
                  <c:v>99.696897000000007</c:v>
                </c:pt>
                <c:pt idx="15270">
                  <c:v>99.703489000000005</c:v>
                </c:pt>
                <c:pt idx="15271">
                  <c:v>99.709941000000001</c:v>
                </c:pt>
                <c:pt idx="15272">
                  <c:v>99.716488999999996</c:v>
                </c:pt>
                <c:pt idx="15273">
                  <c:v>99.723122000000004</c:v>
                </c:pt>
                <c:pt idx="15274">
                  <c:v>99.729635000000002</c:v>
                </c:pt>
                <c:pt idx="15275">
                  <c:v>99.736071999999993</c:v>
                </c:pt>
                <c:pt idx="15276">
                  <c:v>99.742693000000003</c:v>
                </c:pt>
                <c:pt idx="15277">
                  <c:v>99.749190999999996</c:v>
                </c:pt>
                <c:pt idx="15278">
                  <c:v>99.755672000000004</c:v>
                </c:pt>
                <c:pt idx="15279">
                  <c:v>99.762219999999999</c:v>
                </c:pt>
                <c:pt idx="15280">
                  <c:v>99.768820000000005</c:v>
                </c:pt>
                <c:pt idx="15281">
                  <c:v>99.775293000000005</c:v>
                </c:pt>
                <c:pt idx="15282">
                  <c:v>99.781846999999999</c:v>
                </c:pt>
                <c:pt idx="15283">
                  <c:v>99.788358000000002</c:v>
                </c:pt>
                <c:pt idx="15284">
                  <c:v>99.794983000000002</c:v>
                </c:pt>
                <c:pt idx="15285">
                  <c:v>99.801430999999994</c:v>
                </c:pt>
                <c:pt idx="15286">
                  <c:v>99.807968000000002</c:v>
                </c:pt>
                <c:pt idx="15287">
                  <c:v>99.814415999999994</c:v>
                </c:pt>
                <c:pt idx="15288">
                  <c:v>99.821057999999994</c:v>
                </c:pt>
                <c:pt idx="15289">
                  <c:v>99.827527000000003</c:v>
                </c:pt>
                <c:pt idx="15290">
                  <c:v>99.834097</c:v>
                </c:pt>
                <c:pt idx="15291">
                  <c:v>99.840609999999998</c:v>
                </c:pt>
                <c:pt idx="15292">
                  <c:v>99.847177000000002</c:v>
                </c:pt>
                <c:pt idx="15293">
                  <c:v>99.853703999999993</c:v>
                </c:pt>
                <c:pt idx="15294">
                  <c:v>99.860089000000002</c:v>
                </c:pt>
                <c:pt idx="15295">
                  <c:v>99.866577000000007</c:v>
                </c:pt>
                <c:pt idx="15296">
                  <c:v>99.873202000000006</c:v>
                </c:pt>
                <c:pt idx="15297">
                  <c:v>99.879664000000005</c:v>
                </c:pt>
                <c:pt idx="15298">
                  <c:v>99.886233000000004</c:v>
                </c:pt>
                <c:pt idx="15299">
                  <c:v>99.892745000000005</c:v>
                </c:pt>
                <c:pt idx="15300">
                  <c:v>99.899272999999994</c:v>
                </c:pt>
                <c:pt idx="15301">
                  <c:v>99.905767999999995</c:v>
                </c:pt>
                <c:pt idx="15302">
                  <c:v>99.912260000000003</c:v>
                </c:pt>
                <c:pt idx="15303">
                  <c:v>99.918724999999995</c:v>
                </c:pt>
                <c:pt idx="15304">
                  <c:v>99.925319999999999</c:v>
                </c:pt>
                <c:pt idx="15305">
                  <c:v>99.931940999999995</c:v>
                </c:pt>
                <c:pt idx="15306">
                  <c:v>99.938503999999995</c:v>
                </c:pt>
                <c:pt idx="15307">
                  <c:v>99.945009999999996</c:v>
                </c:pt>
                <c:pt idx="15308">
                  <c:v>99.951555999999997</c:v>
                </c:pt>
                <c:pt idx="15309">
                  <c:v>99.958185</c:v>
                </c:pt>
                <c:pt idx="15310">
                  <c:v>99.964715999999996</c:v>
                </c:pt>
                <c:pt idx="15311">
                  <c:v>99.971316000000002</c:v>
                </c:pt>
                <c:pt idx="15312">
                  <c:v>99.977982999999995</c:v>
                </c:pt>
                <c:pt idx="15313">
                  <c:v>99.984488999999996</c:v>
                </c:pt>
                <c:pt idx="15314">
                  <c:v>99.991067999999999</c:v>
                </c:pt>
                <c:pt idx="15315">
                  <c:v>99.997580999999997</c:v>
                </c:pt>
                <c:pt idx="15316">
                  <c:v>100.00421</c:v>
                </c:pt>
                <c:pt idx="15317">
                  <c:v>100.01082</c:v>
                </c:pt>
                <c:pt idx="15318">
                  <c:v>100.01724</c:v>
                </c:pt>
                <c:pt idx="15319">
                  <c:v>100.02379999999999</c:v>
                </c:pt>
                <c:pt idx="15320">
                  <c:v>100.03019999999999</c:v>
                </c:pt>
                <c:pt idx="15321">
                  <c:v>100.03689</c:v>
                </c:pt>
                <c:pt idx="15322">
                  <c:v>100.04353</c:v>
                </c:pt>
                <c:pt idx="15323">
                  <c:v>100.04998000000001</c:v>
                </c:pt>
                <c:pt idx="15324">
                  <c:v>100.05658</c:v>
                </c:pt>
                <c:pt idx="15325">
                  <c:v>100.06318</c:v>
                </c:pt>
                <c:pt idx="15326">
                  <c:v>100.06974</c:v>
                </c:pt>
                <c:pt idx="15327">
                  <c:v>100.07624</c:v>
                </c:pt>
                <c:pt idx="15328">
                  <c:v>100.08284999999999</c:v>
                </c:pt>
                <c:pt idx="15329">
                  <c:v>100.08953</c:v>
                </c:pt>
                <c:pt idx="15330">
                  <c:v>100.09603</c:v>
                </c:pt>
                <c:pt idx="15331">
                  <c:v>100.10256</c:v>
                </c:pt>
                <c:pt idx="15332">
                  <c:v>100.10903999999999</c:v>
                </c:pt>
                <c:pt idx="15333">
                  <c:v>100.11569</c:v>
                </c:pt>
                <c:pt idx="15334">
                  <c:v>100.12219</c:v>
                </c:pt>
                <c:pt idx="15335">
                  <c:v>100.12868</c:v>
                </c:pt>
                <c:pt idx="15336">
                  <c:v>100.13525</c:v>
                </c:pt>
                <c:pt idx="15337">
                  <c:v>100.14176999999999</c:v>
                </c:pt>
                <c:pt idx="15338">
                  <c:v>100.14827</c:v>
                </c:pt>
                <c:pt idx="15339">
                  <c:v>100.15488999999999</c:v>
                </c:pt>
                <c:pt idx="15340">
                  <c:v>100.16139</c:v>
                </c:pt>
                <c:pt idx="15341">
                  <c:v>100.16799</c:v>
                </c:pt>
                <c:pt idx="15342">
                  <c:v>100.17467000000001</c:v>
                </c:pt>
                <c:pt idx="15343">
                  <c:v>100.18116999999999</c:v>
                </c:pt>
                <c:pt idx="15344">
                  <c:v>100.18774000000001</c:v>
                </c:pt>
                <c:pt idx="15345">
                  <c:v>100.19436</c:v>
                </c:pt>
                <c:pt idx="15346">
                  <c:v>100.20097</c:v>
                </c:pt>
                <c:pt idx="15347">
                  <c:v>100.20749000000001</c:v>
                </c:pt>
                <c:pt idx="15348">
                  <c:v>100.214</c:v>
                </c:pt>
                <c:pt idx="15349">
                  <c:v>100.2205</c:v>
                </c:pt>
                <c:pt idx="15350">
                  <c:v>100.22698</c:v>
                </c:pt>
                <c:pt idx="15351">
                  <c:v>100.23354</c:v>
                </c:pt>
                <c:pt idx="15352">
                  <c:v>100.24024</c:v>
                </c:pt>
                <c:pt idx="15353">
                  <c:v>100.24681</c:v>
                </c:pt>
                <c:pt idx="15354">
                  <c:v>100.25328</c:v>
                </c:pt>
                <c:pt idx="15355">
                  <c:v>100.2598</c:v>
                </c:pt>
                <c:pt idx="15356">
                  <c:v>100.26627999999999</c:v>
                </c:pt>
                <c:pt idx="15357">
                  <c:v>100.27281000000001</c:v>
                </c:pt>
                <c:pt idx="15358">
                  <c:v>100.27942</c:v>
                </c:pt>
                <c:pt idx="15359">
                  <c:v>100.28597000000001</c:v>
                </c:pt>
                <c:pt idx="15360">
                  <c:v>100.29248</c:v>
                </c:pt>
                <c:pt idx="15361">
                  <c:v>100.29906</c:v>
                </c:pt>
                <c:pt idx="15362">
                  <c:v>100.3056</c:v>
                </c:pt>
                <c:pt idx="15363">
                  <c:v>100.31216999999999</c:v>
                </c:pt>
                <c:pt idx="15364">
                  <c:v>100.31871</c:v>
                </c:pt>
                <c:pt idx="15365">
                  <c:v>100.32517</c:v>
                </c:pt>
                <c:pt idx="15366">
                  <c:v>100.33165</c:v>
                </c:pt>
                <c:pt idx="15367">
                  <c:v>100.33816</c:v>
                </c:pt>
                <c:pt idx="15368">
                  <c:v>100.34463</c:v>
                </c:pt>
                <c:pt idx="15369">
                  <c:v>100.35109</c:v>
                </c:pt>
                <c:pt idx="15370">
                  <c:v>100.35757</c:v>
                </c:pt>
                <c:pt idx="15371">
                  <c:v>100.36402</c:v>
                </c:pt>
                <c:pt idx="15372">
                  <c:v>100.37071</c:v>
                </c:pt>
                <c:pt idx="15373">
                  <c:v>100.37718</c:v>
                </c:pt>
                <c:pt idx="15374">
                  <c:v>100.38367</c:v>
                </c:pt>
                <c:pt idx="15375">
                  <c:v>100.39015999999999</c:v>
                </c:pt>
                <c:pt idx="15376">
                  <c:v>100.39677</c:v>
                </c:pt>
                <c:pt idx="15377">
                  <c:v>100.40319</c:v>
                </c:pt>
                <c:pt idx="15378">
                  <c:v>100.40967999999999</c:v>
                </c:pt>
                <c:pt idx="15379">
                  <c:v>100.41616</c:v>
                </c:pt>
                <c:pt idx="15380">
                  <c:v>100.42259</c:v>
                </c:pt>
                <c:pt idx="15381">
                  <c:v>100.42910000000001</c:v>
                </c:pt>
                <c:pt idx="15382">
                  <c:v>100.43562</c:v>
                </c:pt>
                <c:pt idx="15383">
                  <c:v>100.44201</c:v>
                </c:pt>
                <c:pt idx="15384">
                  <c:v>100.4486</c:v>
                </c:pt>
                <c:pt idx="15385">
                  <c:v>100.4551</c:v>
                </c:pt>
                <c:pt idx="15386">
                  <c:v>100.46156999999999</c:v>
                </c:pt>
                <c:pt idx="15387">
                  <c:v>100.46799</c:v>
                </c:pt>
                <c:pt idx="15388">
                  <c:v>100.47447</c:v>
                </c:pt>
                <c:pt idx="15389">
                  <c:v>100.48103</c:v>
                </c:pt>
                <c:pt idx="15390">
                  <c:v>100.48755</c:v>
                </c:pt>
                <c:pt idx="15391">
                  <c:v>100.49406999999999</c:v>
                </c:pt>
                <c:pt idx="15392">
                  <c:v>100.50066</c:v>
                </c:pt>
                <c:pt idx="15393">
                  <c:v>100.50716</c:v>
                </c:pt>
                <c:pt idx="15394">
                  <c:v>100.51372000000001</c:v>
                </c:pt>
                <c:pt idx="15395">
                  <c:v>100.52014</c:v>
                </c:pt>
                <c:pt idx="15396">
                  <c:v>100.52669</c:v>
                </c:pt>
                <c:pt idx="15397">
                  <c:v>100.53318</c:v>
                </c:pt>
                <c:pt idx="15398">
                  <c:v>100.53971</c:v>
                </c:pt>
                <c:pt idx="15399">
                  <c:v>100.54607</c:v>
                </c:pt>
                <c:pt idx="15400">
                  <c:v>100.55257</c:v>
                </c:pt>
                <c:pt idx="15401">
                  <c:v>100.55919</c:v>
                </c:pt>
                <c:pt idx="15402">
                  <c:v>100.56565999999999</c:v>
                </c:pt>
                <c:pt idx="15403">
                  <c:v>100.57219000000001</c:v>
                </c:pt>
                <c:pt idx="15404">
                  <c:v>100.57883</c:v>
                </c:pt>
                <c:pt idx="15405">
                  <c:v>100.58534</c:v>
                </c:pt>
                <c:pt idx="15406">
                  <c:v>100.59183</c:v>
                </c:pt>
                <c:pt idx="15407">
                  <c:v>100.59826</c:v>
                </c:pt>
                <c:pt idx="15408">
                  <c:v>100.60476</c:v>
                </c:pt>
                <c:pt idx="15409">
                  <c:v>100.6112</c:v>
                </c:pt>
                <c:pt idx="15410">
                  <c:v>100.61769</c:v>
                </c:pt>
                <c:pt idx="15411">
                  <c:v>100.62421000000001</c:v>
                </c:pt>
                <c:pt idx="15412">
                  <c:v>100.63072</c:v>
                </c:pt>
                <c:pt idx="15413">
                  <c:v>100.63714</c:v>
                </c:pt>
                <c:pt idx="15414">
                  <c:v>100.64371</c:v>
                </c:pt>
                <c:pt idx="15415">
                  <c:v>100.65026</c:v>
                </c:pt>
                <c:pt idx="15416">
                  <c:v>100.65663000000001</c:v>
                </c:pt>
                <c:pt idx="15417">
                  <c:v>100.66296</c:v>
                </c:pt>
                <c:pt idx="15418">
                  <c:v>100.66951</c:v>
                </c:pt>
                <c:pt idx="15419">
                  <c:v>100.67594</c:v>
                </c:pt>
                <c:pt idx="15420">
                  <c:v>100.68245</c:v>
                </c:pt>
                <c:pt idx="15421">
                  <c:v>100.6889</c:v>
                </c:pt>
                <c:pt idx="15422">
                  <c:v>100.69538</c:v>
                </c:pt>
                <c:pt idx="15423">
                  <c:v>100.70191</c:v>
                </c:pt>
                <c:pt idx="15424">
                  <c:v>100.70842</c:v>
                </c:pt>
                <c:pt idx="15425">
                  <c:v>100.71503</c:v>
                </c:pt>
                <c:pt idx="15426">
                  <c:v>100.72161</c:v>
                </c:pt>
                <c:pt idx="15427">
                  <c:v>100.72803999999999</c:v>
                </c:pt>
                <c:pt idx="15428">
                  <c:v>100.7346</c:v>
                </c:pt>
                <c:pt idx="15429">
                  <c:v>100.74099</c:v>
                </c:pt>
                <c:pt idx="15430">
                  <c:v>100.74748</c:v>
                </c:pt>
                <c:pt idx="15431">
                  <c:v>100.75406</c:v>
                </c:pt>
                <c:pt idx="15432">
                  <c:v>100.76063000000001</c:v>
                </c:pt>
                <c:pt idx="15433">
                  <c:v>100.76712000000001</c:v>
                </c:pt>
                <c:pt idx="15434">
                  <c:v>100.77370999999999</c:v>
                </c:pt>
                <c:pt idx="15435">
                  <c:v>100.78023</c:v>
                </c:pt>
                <c:pt idx="15436">
                  <c:v>100.78672</c:v>
                </c:pt>
                <c:pt idx="15437">
                  <c:v>100.79331999999999</c:v>
                </c:pt>
                <c:pt idx="15438">
                  <c:v>100.79980999999999</c:v>
                </c:pt>
                <c:pt idx="15439">
                  <c:v>100.80625999999999</c:v>
                </c:pt>
                <c:pt idx="15440">
                  <c:v>100.81274000000001</c:v>
                </c:pt>
                <c:pt idx="15441">
                  <c:v>100.81931</c:v>
                </c:pt>
                <c:pt idx="15442">
                  <c:v>100.82572</c:v>
                </c:pt>
                <c:pt idx="15443">
                  <c:v>100.83228</c:v>
                </c:pt>
                <c:pt idx="15444">
                  <c:v>100.83889000000001</c:v>
                </c:pt>
                <c:pt idx="15445">
                  <c:v>100.84546</c:v>
                </c:pt>
                <c:pt idx="15446">
                  <c:v>100.85209999999999</c:v>
                </c:pt>
                <c:pt idx="15447">
                  <c:v>100.85872000000001</c:v>
                </c:pt>
                <c:pt idx="15448">
                  <c:v>100.86524</c:v>
                </c:pt>
                <c:pt idx="15449">
                  <c:v>100.87184999999999</c:v>
                </c:pt>
                <c:pt idx="15450">
                  <c:v>100.87833999999999</c:v>
                </c:pt>
                <c:pt idx="15451">
                  <c:v>100.88485</c:v>
                </c:pt>
                <c:pt idx="15452">
                  <c:v>100.89140999999999</c:v>
                </c:pt>
                <c:pt idx="15453">
                  <c:v>100.89791</c:v>
                </c:pt>
                <c:pt idx="15454">
                  <c:v>100.90441</c:v>
                </c:pt>
                <c:pt idx="15455">
                  <c:v>100.91095</c:v>
                </c:pt>
                <c:pt idx="15456">
                  <c:v>100.91762</c:v>
                </c:pt>
                <c:pt idx="15457">
                  <c:v>100.92406</c:v>
                </c:pt>
                <c:pt idx="15458">
                  <c:v>100.93142</c:v>
                </c:pt>
                <c:pt idx="15459">
                  <c:v>100.93789</c:v>
                </c:pt>
                <c:pt idx="15460">
                  <c:v>100.94444</c:v>
                </c:pt>
                <c:pt idx="15461">
                  <c:v>100.95095000000001</c:v>
                </c:pt>
                <c:pt idx="15462">
                  <c:v>100.95739</c:v>
                </c:pt>
                <c:pt idx="15463">
                  <c:v>100.96392</c:v>
                </c:pt>
                <c:pt idx="15464">
                  <c:v>100.97047999999999</c:v>
                </c:pt>
                <c:pt idx="15465">
                  <c:v>100.97698</c:v>
                </c:pt>
                <c:pt idx="15466">
                  <c:v>100.98341000000001</c:v>
                </c:pt>
                <c:pt idx="15467">
                  <c:v>100.99003999999999</c:v>
                </c:pt>
                <c:pt idx="15468">
                  <c:v>100.99656</c:v>
                </c:pt>
                <c:pt idx="15469">
                  <c:v>101.00308</c:v>
                </c:pt>
                <c:pt idx="15470">
                  <c:v>101.00960000000001</c:v>
                </c:pt>
                <c:pt idx="15471">
                  <c:v>101.01604</c:v>
                </c:pt>
                <c:pt idx="15472">
                  <c:v>101.02269</c:v>
                </c:pt>
                <c:pt idx="15473">
                  <c:v>101.02925999999999</c:v>
                </c:pt>
                <c:pt idx="15474">
                  <c:v>101.03579000000001</c:v>
                </c:pt>
                <c:pt idx="15475">
                  <c:v>101.04232</c:v>
                </c:pt>
                <c:pt idx="15476">
                  <c:v>101.04897</c:v>
                </c:pt>
                <c:pt idx="15477">
                  <c:v>101.05549000000001</c:v>
                </c:pt>
                <c:pt idx="15478">
                  <c:v>101.06191</c:v>
                </c:pt>
                <c:pt idx="15479">
                  <c:v>101.0685</c:v>
                </c:pt>
                <c:pt idx="15480">
                  <c:v>101.07501999999999</c:v>
                </c:pt>
                <c:pt idx="15481">
                  <c:v>101.08157</c:v>
                </c:pt>
                <c:pt idx="15482">
                  <c:v>101.08804000000001</c:v>
                </c:pt>
                <c:pt idx="15483">
                  <c:v>101.0945</c:v>
                </c:pt>
                <c:pt idx="15484">
                  <c:v>101.10195</c:v>
                </c:pt>
                <c:pt idx="15485">
                  <c:v>101.10852</c:v>
                </c:pt>
                <c:pt idx="15486">
                  <c:v>101.11514</c:v>
                </c:pt>
                <c:pt idx="15487">
                  <c:v>101.12174</c:v>
                </c:pt>
                <c:pt idx="15488">
                  <c:v>101.12831</c:v>
                </c:pt>
                <c:pt idx="15489">
                  <c:v>101.13491</c:v>
                </c:pt>
                <c:pt idx="15490">
                  <c:v>101.14140999999999</c:v>
                </c:pt>
                <c:pt idx="15491">
                  <c:v>101.14798999999999</c:v>
                </c:pt>
                <c:pt idx="15492">
                  <c:v>101.15455</c:v>
                </c:pt>
                <c:pt idx="15493">
                  <c:v>101.16119</c:v>
                </c:pt>
                <c:pt idx="15494">
                  <c:v>101.16766</c:v>
                </c:pt>
                <c:pt idx="15495">
                  <c:v>101.1741</c:v>
                </c:pt>
                <c:pt idx="15496">
                  <c:v>101.18056</c:v>
                </c:pt>
                <c:pt idx="15497">
                  <c:v>101.18713</c:v>
                </c:pt>
                <c:pt idx="15498">
                  <c:v>101.1936</c:v>
                </c:pt>
                <c:pt idx="15499">
                  <c:v>101.20005999999999</c:v>
                </c:pt>
                <c:pt idx="15500">
                  <c:v>101.20654999999999</c:v>
                </c:pt>
                <c:pt idx="15501">
                  <c:v>101.21311</c:v>
                </c:pt>
                <c:pt idx="15502">
                  <c:v>101.21959</c:v>
                </c:pt>
                <c:pt idx="15503">
                  <c:v>101.22608</c:v>
                </c:pt>
                <c:pt idx="15504">
                  <c:v>101.23249</c:v>
                </c:pt>
                <c:pt idx="15505">
                  <c:v>101.23893</c:v>
                </c:pt>
                <c:pt idx="15506">
                  <c:v>101.24539</c:v>
                </c:pt>
                <c:pt idx="15507">
                  <c:v>101.25183</c:v>
                </c:pt>
                <c:pt idx="15508">
                  <c:v>101.25832</c:v>
                </c:pt>
                <c:pt idx="15509">
                  <c:v>101.26477</c:v>
                </c:pt>
                <c:pt idx="15510">
                  <c:v>101.27126</c:v>
                </c:pt>
                <c:pt idx="15511">
                  <c:v>101.2778</c:v>
                </c:pt>
                <c:pt idx="15512">
                  <c:v>101.28435</c:v>
                </c:pt>
                <c:pt idx="15513">
                  <c:v>101.29082</c:v>
                </c:pt>
                <c:pt idx="15514">
                  <c:v>101.29727</c:v>
                </c:pt>
                <c:pt idx="15515">
                  <c:v>101.30379000000001</c:v>
                </c:pt>
                <c:pt idx="15516">
                  <c:v>101.31045</c:v>
                </c:pt>
                <c:pt idx="15517">
                  <c:v>101.31681</c:v>
                </c:pt>
                <c:pt idx="15518">
                  <c:v>101.32326</c:v>
                </c:pt>
                <c:pt idx="15519">
                  <c:v>101.32979</c:v>
                </c:pt>
                <c:pt idx="15520">
                  <c:v>101.33637</c:v>
                </c:pt>
                <c:pt idx="15521">
                  <c:v>101.34282</c:v>
                </c:pt>
                <c:pt idx="15522">
                  <c:v>101.34932999999999</c:v>
                </c:pt>
                <c:pt idx="15523">
                  <c:v>101.35595000000001</c:v>
                </c:pt>
                <c:pt idx="15524">
                  <c:v>101.36244000000001</c:v>
                </c:pt>
                <c:pt idx="15525">
                  <c:v>101.36891</c:v>
                </c:pt>
                <c:pt idx="15526">
                  <c:v>101.37544</c:v>
                </c:pt>
                <c:pt idx="15527">
                  <c:v>101.38208</c:v>
                </c:pt>
                <c:pt idx="15528">
                  <c:v>101.38849999999999</c:v>
                </c:pt>
                <c:pt idx="15529">
                  <c:v>101.39506</c:v>
                </c:pt>
                <c:pt idx="15530">
                  <c:v>101.40174</c:v>
                </c:pt>
                <c:pt idx="15531">
                  <c:v>101.40826</c:v>
                </c:pt>
                <c:pt idx="15532">
                  <c:v>101.41471</c:v>
                </c:pt>
                <c:pt idx="15533">
                  <c:v>101.42137</c:v>
                </c:pt>
                <c:pt idx="15534">
                  <c:v>101.42787</c:v>
                </c:pt>
                <c:pt idx="15535">
                  <c:v>101.43436</c:v>
                </c:pt>
                <c:pt idx="15536">
                  <c:v>101.44086</c:v>
                </c:pt>
                <c:pt idx="15537">
                  <c:v>101.44741999999999</c:v>
                </c:pt>
                <c:pt idx="15538">
                  <c:v>101.45393</c:v>
                </c:pt>
                <c:pt idx="15539">
                  <c:v>101.46044999999999</c:v>
                </c:pt>
                <c:pt idx="15540">
                  <c:v>101.46701</c:v>
                </c:pt>
                <c:pt idx="15541">
                  <c:v>101.47342</c:v>
                </c:pt>
                <c:pt idx="15542">
                  <c:v>101.47996000000001</c:v>
                </c:pt>
                <c:pt idx="15543">
                  <c:v>101.48645999999999</c:v>
                </c:pt>
                <c:pt idx="15544">
                  <c:v>101.49288</c:v>
                </c:pt>
                <c:pt idx="15545">
                  <c:v>101.49939999999999</c:v>
                </c:pt>
                <c:pt idx="15546">
                  <c:v>101.50582</c:v>
                </c:pt>
                <c:pt idx="15547">
                  <c:v>101.51222</c:v>
                </c:pt>
                <c:pt idx="15548">
                  <c:v>101.51863</c:v>
                </c:pt>
                <c:pt idx="15549">
                  <c:v>101.52508</c:v>
                </c:pt>
                <c:pt idx="15550">
                  <c:v>101.53161</c:v>
                </c:pt>
                <c:pt idx="15551">
                  <c:v>101.53824</c:v>
                </c:pt>
                <c:pt idx="15552">
                  <c:v>101.54467</c:v>
                </c:pt>
                <c:pt idx="15553">
                  <c:v>101.55112</c:v>
                </c:pt>
                <c:pt idx="15554">
                  <c:v>101.55766</c:v>
                </c:pt>
                <c:pt idx="15555">
                  <c:v>101.56416</c:v>
                </c:pt>
                <c:pt idx="15556">
                  <c:v>101.57071000000001</c:v>
                </c:pt>
                <c:pt idx="15557">
                  <c:v>101.5771</c:v>
                </c:pt>
                <c:pt idx="15558">
                  <c:v>101.58356999999999</c:v>
                </c:pt>
                <c:pt idx="15559">
                  <c:v>101.59001000000001</c:v>
                </c:pt>
                <c:pt idx="15560">
                  <c:v>101.59652</c:v>
                </c:pt>
                <c:pt idx="15561">
                  <c:v>101.60296</c:v>
                </c:pt>
                <c:pt idx="15562">
                  <c:v>101.60939999999999</c:v>
                </c:pt>
                <c:pt idx="15563">
                  <c:v>101.61581</c:v>
                </c:pt>
                <c:pt idx="15564">
                  <c:v>101.6223</c:v>
                </c:pt>
                <c:pt idx="15565">
                  <c:v>101.62873</c:v>
                </c:pt>
                <c:pt idx="15566">
                  <c:v>101.63523000000001</c:v>
                </c:pt>
                <c:pt idx="15567">
                  <c:v>101.64182</c:v>
                </c:pt>
                <c:pt idx="15568">
                  <c:v>101.64825</c:v>
                </c:pt>
                <c:pt idx="15569">
                  <c:v>101.65474</c:v>
                </c:pt>
                <c:pt idx="15570">
                  <c:v>101.66142000000001</c:v>
                </c:pt>
                <c:pt idx="15571">
                  <c:v>101.66800000000001</c:v>
                </c:pt>
                <c:pt idx="15572">
                  <c:v>101.67442</c:v>
                </c:pt>
                <c:pt idx="15573">
                  <c:v>101.68102</c:v>
                </c:pt>
                <c:pt idx="15574">
                  <c:v>101.68746</c:v>
                </c:pt>
                <c:pt idx="15575">
                  <c:v>101.69401000000001</c:v>
                </c:pt>
                <c:pt idx="15576">
                  <c:v>101.70055000000001</c:v>
                </c:pt>
                <c:pt idx="15577">
                  <c:v>101.70699999999999</c:v>
                </c:pt>
                <c:pt idx="15578">
                  <c:v>101.7135</c:v>
                </c:pt>
                <c:pt idx="15579">
                  <c:v>101.72002000000001</c:v>
                </c:pt>
                <c:pt idx="15580">
                  <c:v>101.72642999999999</c:v>
                </c:pt>
                <c:pt idx="15581">
                  <c:v>101.73299</c:v>
                </c:pt>
                <c:pt idx="15582">
                  <c:v>101.73959000000001</c:v>
                </c:pt>
                <c:pt idx="15583">
                  <c:v>101.74609</c:v>
                </c:pt>
                <c:pt idx="15584">
                  <c:v>101.75265</c:v>
                </c:pt>
                <c:pt idx="15585">
                  <c:v>101.75919</c:v>
                </c:pt>
                <c:pt idx="15586">
                  <c:v>101.76564999999999</c:v>
                </c:pt>
                <c:pt idx="15587">
                  <c:v>101.7722</c:v>
                </c:pt>
                <c:pt idx="15588">
                  <c:v>101.77884</c:v>
                </c:pt>
                <c:pt idx="15589">
                  <c:v>101.78528</c:v>
                </c:pt>
                <c:pt idx="15590">
                  <c:v>101.79170999999999</c:v>
                </c:pt>
                <c:pt idx="15591">
                  <c:v>101.79828000000001</c:v>
                </c:pt>
                <c:pt idx="15592">
                  <c:v>101.80476</c:v>
                </c:pt>
                <c:pt idx="15593">
                  <c:v>101.81125</c:v>
                </c:pt>
                <c:pt idx="15594">
                  <c:v>101.81779</c:v>
                </c:pt>
                <c:pt idx="15595">
                  <c:v>101.82424</c:v>
                </c:pt>
                <c:pt idx="15596">
                  <c:v>101.83074000000001</c:v>
                </c:pt>
                <c:pt idx="15597">
                  <c:v>101.83728000000001</c:v>
                </c:pt>
                <c:pt idx="15598">
                  <c:v>101.84381</c:v>
                </c:pt>
                <c:pt idx="15599">
                  <c:v>101.85034</c:v>
                </c:pt>
                <c:pt idx="15600">
                  <c:v>101.85689000000001</c:v>
                </c:pt>
                <c:pt idx="15601">
                  <c:v>101.86342999999999</c:v>
                </c:pt>
                <c:pt idx="15602">
                  <c:v>101.86994</c:v>
                </c:pt>
                <c:pt idx="15603">
                  <c:v>101.87644</c:v>
                </c:pt>
                <c:pt idx="15604">
                  <c:v>101.88297</c:v>
                </c:pt>
                <c:pt idx="15605">
                  <c:v>101.88956</c:v>
                </c:pt>
                <c:pt idx="15606">
                  <c:v>101.89604</c:v>
                </c:pt>
                <c:pt idx="15607">
                  <c:v>101.90255999999999</c:v>
                </c:pt>
                <c:pt idx="15608">
                  <c:v>101.90913</c:v>
                </c:pt>
                <c:pt idx="15609">
                  <c:v>101.91565</c:v>
                </c:pt>
                <c:pt idx="15610">
                  <c:v>101.92225000000001</c:v>
                </c:pt>
                <c:pt idx="15611">
                  <c:v>101.92882</c:v>
                </c:pt>
                <c:pt idx="15612">
                  <c:v>101.93537000000001</c:v>
                </c:pt>
                <c:pt idx="15613">
                  <c:v>101.94185</c:v>
                </c:pt>
                <c:pt idx="15614">
                  <c:v>101.9485</c:v>
                </c:pt>
                <c:pt idx="15615">
                  <c:v>101.9551</c:v>
                </c:pt>
                <c:pt idx="15616">
                  <c:v>101.96169</c:v>
                </c:pt>
                <c:pt idx="15617">
                  <c:v>101.9683</c:v>
                </c:pt>
                <c:pt idx="15618">
                  <c:v>101.97479</c:v>
                </c:pt>
                <c:pt idx="15619">
                  <c:v>101.98136</c:v>
                </c:pt>
                <c:pt idx="15620">
                  <c:v>101.98788</c:v>
                </c:pt>
                <c:pt idx="15621">
                  <c:v>101.9944</c:v>
                </c:pt>
                <c:pt idx="15622">
                  <c:v>102.00084</c:v>
                </c:pt>
                <c:pt idx="15623">
                  <c:v>102.00736000000001</c:v>
                </c:pt>
                <c:pt idx="15624">
                  <c:v>102.01396</c:v>
                </c:pt>
                <c:pt idx="15625">
                  <c:v>102.02055</c:v>
                </c:pt>
                <c:pt idx="15626">
                  <c:v>102.02710999999999</c:v>
                </c:pt>
                <c:pt idx="15627">
                  <c:v>102.03371</c:v>
                </c:pt>
                <c:pt idx="15628">
                  <c:v>102.04021</c:v>
                </c:pt>
                <c:pt idx="15629">
                  <c:v>102.0466</c:v>
                </c:pt>
                <c:pt idx="15630">
                  <c:v>102.05307999999999</c:v>
                </c:pt>
                <c:pt idx="15631">
                  <c:v>102.0596</c:v>
                </c:pt>
                <c:pt idx="15632">
                  <c:v>102.06612</c:v>
                </c:pt>
                <c:pt idx="15633">
                  <c:v>102.07266</c:v>
                </c:pt>
                <c:pt idx="15634">
                  <c:v>102.07915</c:v>
                </c:pt>
                <c:pt idx="15635">
                  <c:v>102.08571000000001</c:v>
                </c:pt>
                <c:pt idx="15636">
                  <c:v>102.09227</c:v>
                </c:pt>
                <c:pt idx="15637">
                  <c:v>102.09887999999999</c:v>
                </c:pt>
                <c:pt idx="15638">
                  <c:v>102.10548</c:v>
                </c:pt>
                <c:pt idx="15639">
                  <c:v>102.11216</c:v>
                </c:pt>
                <c:pt idx="15640">
                  <c:v>102.11864</c:v>
                </c:pt>
                <c:pt idx="15641">
                  <c:v>102.12524000000001</c:v>
                </c:pt>
                <c:pt idx="15642">
                  <c:v>102.13182</c:v>
                </c:pt>
                <c:pt idx="15643">
                  <c:v>102.13831999999999</c:v>
                </c:pt>
                <c:pt idx="15644">
                  <c:v>102.14485999999999</c:v>
                </c:pt>
                <c:pt idx="15645">
                  <c:v>102.15142</c:v>
                </c:pt>
                <c:pt idx="15646">
                  <c:v>102.15795</c:v>
                </c:pt>
                <c:pt idx="15647">
                  <c:v>102.16444</c:v>
                </c:pt>
                <c:pt idx="15648">
                  <c:v>102.17099</c:v>
                </c:pt>
                <c:pt idx="15649">
                  <c:v>102.17746</c:v>
                </c:pt>
                <c:pt idx="15650">
                  <c:v>102.18482</c:v>
                </c:pt>
                <c:pt idx="15651">
                  <c:v>102.19134</c:v>
                </c:pt>
                <c:pt idx="15652">
                  <c:v>102.19785</c:v>
                </c:pt>
                <c:pt idx="15653">
                  <c:v>102.20428</c:v>
                </c:pt>
                <c:pt idx="15654">
                  <c:v>102.2107</c:v>
                </c:pt>
                <c:pt idx="15655">
                  <c:v>102.21729000000001</c:v>
                </c:pt>
                <c:pt idx="15656">
                  <c:v>102.22384</c:v>
                </c:pt>
                <c:pt idx="15657">
                  <c:v>102.23038</c:v>
                </c:pt>
                <c:pt idx="15658">
                  <c:v>102.23690999999999</c:v>
                </c:pt>
                <c:pt idx="15659">
                  <c:v>102.24335000000001</c:v>
                </c:pt>
                <c:pt idx="15660">
                  <c:v>102.24979999999999</c:v>
                </c:pt>
                <c:pt idx="15661">
                  <c:v>102.25621</c:v>
                </c:pt>
                <c:pt idx="15662">
                  <c:v>102.26269000000001</c:v>
                </c:pt>
                <c:pt idx="15663">
                  <c:v>102.26918999999999</c:v>
                </c:pt>
                <c:pt idx="15664">
                  <c:v>102.27583</c:v>
                </c:pt>
                <c:pt idx="15665">
                  <c:v>102.28224</c:v>
                </c:pt>
                <c:pt idx="15666">
                  <c:v>102.28877</c:v>
                </c:pt>
                <c:pt idx="15667">
                  <c:v>102.29525</c:v>
                </c:pt>
                <c:pt idx="15668">
                  <c:v>102.30189</c:v>
                </c:pt>
                <c:pt idx="15669">
                  <c:v>102.30835999999999</c:v>
                </c:pt>
                <c:pt idx="15670">
                  <c:v>102.31492</c:v>
                </c:pt>
                <c:pt idx="15671">
                  <c:v>102.32143000000001</c:v>
                </c:pt>
                <c:pt idx="15672">
                  <c:v>102.32796999999999</c:v>
                </c:pt>
                <c:pt idx="15673">
                  <c:v>102.33446000000001</c:v>
                </c:pt>
                <c:pt idx="15674">
                  <c:v>102.34103</c:v>
                </c:pt>
                <c:pt idx="15675">
                  <c:v>102.34833999999999</c:v>
                </c:pt>
                <c:pt idx="15676">
                  <c:v>102.35498</c:v>
                </c:pt>
                <c:pt idx="15677">
                  <c:v>102.36152</c:v>
                </c:pt>
                <c:pt idx="15678">
                  <c:v>102.36809</c:v>
                </c:pt>
                <c:pt idx="15679">
                  <c:v>102.37451</c:v>
                </c:pt>
                <c:pt idx="15680">
                  <c:v>102.38097999999999</c:v>
                </c:pt>
                <c:pt idx="15681">
                  <c:v>102.38744</c:v>
                </c:pt>
                <c:pt idx="15682">
                  <c:v>102.39403</c:v>
                </c:pt>
                <c:pt idx="15683">
                  <c:v>102.40067000000001</c:v>
                </c:pt>
                <c:pt idx="15684">
                  <c:v>102.4072</c:v>
                </c:pt>
                <c:pt idx="15685">
                  <c:v>102.41373</c:v>
                </c:pt>
                <c:pt idx="15686">
                  <c:v>102.42028999999999</c:v>
                </c:pt>
                <c:pt idx="15687">
                  <c:v>102.42675</c:v>
                </c:pt>
                <c:pt idx="15688">
                  <c:v>102.43338</c:v>
                </c:pt>
                <c:pt idx="15689">
                  <c:v>102.43983</c:v>
                </c:pt>
                <c:pt idx="15690">
                  <c:v>102.44637</c:v>
                </c:pt>
                <c:pt idx="15691">
                  <c:v>102.45292000000001</c:v>
                </c:pt>
                <c:pt idx="15692">
                  <c:v>102.45941000000001</c:v>
                </c:pt>
                <c:pt idx="15693">
                  <c:v>102.46587</c:v>
                </c:pt>
                <c:pt idx="15694">
                  <c:v>102.47235999999999</c:v>
                </c:pt>
                <c:pt idx="15695">
                  <c:v>102.47893000000001</c:v>
                </c:pt>
                <c:pt idx="15696">
                  <c:v>102.48551999999999</c:v>
                </c:pt>
                <c:pt idx="15697">
                  <c:v>102.49205000000001</c:v>
                </c:pt>
                <c:pt idx="15698">
                  <c:v>102.4986</c:v>
                </c:pt>
                <c:pt idx="15699">
                  <c:v>102.5051</c:v>
                </c:pt>
                <c:pt idx="15700">
                  <c:v>102.51165</c:v>
                </c:pt>
                <c:pt idx="15701">
                  <c:v>102.51806999999999</c:v>
                </c:pt>
                <c:pt idx="15702">
                  <c:v>102.52467</c:v>
                </c:pt>
                <c:pt idx="15703">
                  <c:v>102.5312</c:v>
                </c:pt>
                <c:pt idx="15704">
                  <c:v>102.53771</c:v>
                </c:pt>
                <c:pt idx="15705">
                  <c:v>102.54415</c:v>
                </c:pt>
                <c:pt idx="15706">
                  <c:v>102.55067</c:v>
                </c:pt>
                <c:pt idx="15707">
                  <c:v>102.55708</c:v>
                </c:pt>
                <c:pt idx="15708">
                  <c:v>102.56356</c:v>
                </c:pt>
                <c:pt idx="15709">
                  <c:v>102.57004000000001</c:v>
                </c:pt>
                <c:pt idx="15710">
                  <c:v>102.57653000000001</c:v>
                </c:pt>
                <c:pt idx="15711">
                  <c:v>102.58309</c:v>
                </c:pt>
                <c:pt idx="15712">
                  <c:v>102.5896</c:v>
                </c:pt>
                <c:pt idx="15713">
                  <c:v>102.59618</c:v>
                </c:pt>
                <c:pt idx="15714">
                  <c:v>102.60274</c:v>
                </c:pt>
                <c:pt idx="15715">
                  <c:v>102.60928</c:v>
                </c:pt>
                <c:pt idx="15716">
                  <c:v>102.61573</c:v>
                </c:pt>
                <c:pt idx="15717">
                  <c:v>102.62232</c:v>
                </c:pt>
                <c:pt idx="15718">
                  <c:v>102.62875</c:v>
                </c:pt>
                <c:pt idx="15719">
                  <c:v>102.63525</c:v>
                </c:pt>
                <c:pt idx="15720">
                  <c:v>102.64175</c:v>
                </c:pt>
                <c:pt idx="15721">
                  <c:v>102.64815</c:v>
                </c:pt>
                <c:pt idx="15722">
                  <c:v>102.65468</c:v>
                </c:pt>
                <c:pt idx="15723">
                  <c:v>102.66116</c:v>
                </c:pt>
                <c:pt idx="15724">
                  <c:v>102.66773999999999</c:v>
                </c:pt>
                <c:pt idx="15725">
                  <c:v>102.67417</c:v>
                </c:pt>
                <c:pt idx="15726">
                  <c:v>102.68083</c:v>
                </c:pt>
                <c:pt idx="15727">
                  <c:v>102.68723</c:v>
                </c:pt>
                <c:pt idx="15728">
                  <c:v>102.69358</c:v>
                </c:pt>
                <c:pt idx="15729">
                  <c:v>102.70019000000001</c:v>
                </c:pt>
                <c:pt idx="15730">
                  <c:v>102.70677000000001</c:v>
                </c:pt>
                <c:pt idx="15731">
                  <c:v>102.71328</c:v>
                </c:pt>
                <c:pt idx="15732">
                  <c:v>102.71977</c:v>
                </c:pt>
                <c:pt idx="15733">
                  <c:v>102.72636</c:v>
                </c:pt>
                <c:pt idx="15734">
                  <c:v>102.73293</c:v>
                </c:pt>
                <c:pt idx="15735">
                  <c:v>102.73952</c:v>
                </c:pt>
                <c:pt idx="15736">
                  <c:v>102.74603999999999</c:v>
                </c:pt>
                <c:pt idx="15737">
                  <c:v>102.75261999999999</c:v>
                </c:pt>
                <c:pt idx="15738">
                  <c:v>102.75913</c:v>
                </c:pt>
                <c:pt idx="15739">
                  <c:v>102.76560000000001</c:v>
                </c:pt>
                <c:pt idx="15740">
                  <c:v>102.77204999999999</c:v>
                </c:pt>
                <c:pt idx="15741">
                  <c:v>102.77852</c:v>
                </c:pt>
                <c:pt idx="15742">
                  <c:v>102.78497</c:v>
                </c:pt>
                <c:pt idx="15743">
                  <c:v>102.7915</c:v>
                </c:pt>
                <c:pt idx="15744">
                  <c:v>102.79809</c:v>
                </c:pt>
                <c:pt idx="15745">
                  <c:v>102.80455000000001</c:v>
                </c:pt>
                <c:pt idx="15746">
                  <c:v>102.81107</c:v>
                </c:pt>
                <c:pt idx="15747">
                  <c:v>102.81762999999999</c:v>
                </c:pt>
                <c:pt idx="15748">
                  <c:v>102.82409</c:v>
                </c:pt>
                <c:pt idx="15749">
                  <c:v>102.83073</c:v>
                </c:pt>
                <c:pt idx="15750">
                  <c:v>102.83729</c:v>
                </c:pt>
                <c:pt idx="15751">
                  <c:v>102.8437</c:v>
                </c:pt>
                <c:pt idx="15752">
                  <c:v>102.85012999999999</c:v>
                </c:pt>
                <c:pt idx="15753">
                  <c:v>102.85669</c:v>
                </c:pt>
                <c:pt idx="15754">
                  <c:v>102.86317</c:v>
                </c:pt>
                <c:pt idx="15755">
                  <c:v>102.86975</c:v>
                </c:pt>
                <c:pt idx="15756">
                  <c:v>102.87622</c:v>
                </c:pt>
                <c:pt idx="15757">
                  <c:v>102.88267</c:v>
                </c:pt>
                <c:pt idx="15758">
                  <c:v>102.88916</c:v>
                </c:pt>
                <c:pt idx="15759">
                  <c:v>102.89561999999999</c:v>
                </c:pt>
                <c:pt idx="15760">
                  <c:v>102.90215000000001</c:v>
                </c:pt>
                <c:pt idx="15761">
                  <c:v>102.90863</c:v>
                </c:pt>
                <c:pt idx="15762">
                  <c:v>102.91513999999999</c:v>
                </c:pt>
                <c:pt idx="15763">
                  <c:v>102.92171999999999</c:v>
                </c:pt>
                <c:pt idx="15764">
                  <c:v>102.92834000000001</c:v>
                </c:pt>
                <c:pt idx="15765">
                  <c:v>102.93477</c:v>
                </c:pt>
                <c:pt idx="15766">
                  <c:v>102.94141</c:v>
                </c:pt>
                <c:pt idx="15767">
                  <c:v>102.94793</c:v>
                </c:pt>
                <c:pt idx="15768">
                  <c:v>102.95456</c:v>
                </c:pt>
                <c:pt idx="15769">
                  <c:v>102.96093</c:v>
                </c:pt>
                <c:pt idx="15770">
                  <c:v>102.96755</c:v>
                </c:pt>
                <c:pt idx="15771">
                  <c:v>102.974</c:v>
                </c:pt>
                <c:pt idx="15772">
                  <c:v>102.98056</c:v>
                </c:pt>
                <c:pt idx="15773">
                  <c:v>102.98697</c:v>
                </c:pt>
                <c:pt idx="15774">
                  <c:v>102.99347</c:v>
                </c:pt>
                <c:pt idx="15775">
                  <c:v>102.99996</c:v>
                </c:pt>
                <c:pt idx="15776">
                  <c:v>103.00659</c:v>
                </c:pt>
                <c:pt idx="15777">
                  <c:v>103.01314000000001</c:v>
                </c:pt>
                <c:pt idx="15778">
                  <c:v>103.01967999999999</c:v>
                </c:pt>
                <c:pt idx="15779">
                  <c:v>103.02621000000001</c:v>
                </c:pt>
                <c:pt idx="15780">
                  <c:v>103.03273</c:v>
                </c:pt>
                <c:pt idx="15781">
                  <c:v>103.03932</c:v>
                </c:pt>
                <c:pt idx="15782">
                  <c:v>103.04579</c:v>
                </c:pt>
                <c:pt idx="15783">
                  <c:v>103.05218000000001</c:v>
                </c:pt>
                <c:pt idx="15784">
                  <c:v>103.05878</c:v>
                </c:pt>
                <c:pt idx="15785">
                  <c:v>103.06523</c:v>
                </c:pt>
                <c:pt idx="15786">
                  <c:v>103.07172</c:v>
                </c:pt>
                <c:pt idx="15787">
                  <c:v>103.07822</c:v>
                </c:pt>
                <c:pt idx="15788">
                  <c:v>103.08465</c:v>
                </c:pt>
                <c:pt idx="15789">
                  <c:v>103.09117999999999</c:v>
                </c:pt>
                <c:pt idx="15790">
                  <c:v>103.09788</c:v>
                </c:pt>
                <c:pt idx="15791">
                  <c:v>103.10419</c:v>
                </c:pt>
                <c:pt idx="15792">
                  <c:v>103.11069999999999</c:v>
                </c:pt>
                <c:pt idx="15793">
                  <c:v>103.11727</c:v>
                </c:pt>
                <c:pt idx="15794">
                  <c:v>103.12383</c:v>
                </c:pt>
                <c:pt idx="15795">
                  <c:v>103.13029</c:v>
                </c:pt>
                <c:pt idx="15796">
                  <c:v>103.1369</c:v>
                </c:pt>
                <c:pt idx="15797">
                  <c:v>103.14335</c:v>
                </c:pt>
                <c:pt idx="15798">
                  <c:v>103.14987000000001</c:v>
                </c:pt>
                <c:pt idx="15799">
                  <c:v>103.15631999999999</c:v>
                </c:pt>
                <c:pt idx="15800">
                  <c:v>103.16297</c:v>
                </c:pt>
                <c:pt idx="15801">
                  <c:v>103.16943999999999</c:v>
                </c:pt>
                <c:pt idx="15802">
                  <c:v>103.17592999999999</c:v>
                </c:pt>
                <c:pt idx="15803">
                  <c:v>103.18231</c:v>
                </c:pt>
                <c:pt idx="15804">
                  <c:v>103.18877999999999</c:v>
                </c:pt>
                <c:pt idx="15805">
                  <c:v>103.19523</c:v>
                </c:pt>
                <c:pt idx="15806">
                  <c:v>103.20173</c:v>
                </c:pt>
                <c:pt idx="15807">
                  <c:v>103.20818</c:v>
                </c:pt>
                <c:pt idx="15808">
                  <c:v>103.21473</c:v>
                </c:pt>
                <c:pt idx="15809">
                  <c:v>103.22126</c:v>
                </c:pt>
                <c:pt idx="15810">
                  <c:v>103.22762</c:v>
                </c:pt>
                <c:pt idx="15811">
                  <c:v>103.23402</c:v>
                </c:pt>
                <c:pt idx="15812">
                  <c:v>103.24057999999999</c:v>
                </c:pt>
                <c:pt idx="15813">
                  <c:v>103.247</c:v>
                </c:pt>
                <c:pt idx="15814">
                  <c:v>103.25346</c:v>
                </c:pt>
                <c:pt idx="15815">
                  <c:v>103.25997</c:v>
                </c:pt>
                <c:pt idx="15816">
                  <c:v>103.26656</c:v>
                </c:pt>
                <c:pt idx="15817">
                  <c:v>103.27316999999999</c:v>
                </c:pt>
                <c:pt idx="15818">
                  <c:v>103.27963</c:v>
                </c:pt>
                <c:pt idx="15819">
                  <c:v>103.28617</c:v>
                </c:pt>
                <c:pt idx="15820">
                  <c:v>103.29264000000001</c:v>
                </c:pt>
                <c:pt idx="15821">
                  <c:v>103.29926</c:v>
                </c:pt>
                <c:pt idx="15822">
                  <c:v>103.30580999999999</c:v>
                </c:pt>
                <c:pt idx="15823">
                  <c:v>103.31233</c:v>
                </c:pt>
                <c:pt idx="15824">
                  <c:v>103.31882</c:v>
                </c:pt>
                <c:pt idx="15825">
                  <c:v>103.32534</c:v>
                </c:pt>
                <c:pt idx="15826">
                  <c:v>103.33177999999999</c:v>
                </c:pt>
                <c:pt idx="15827">
                  <c:v>103.33824</c:v>
                </c:pt>
                <c:pt idx="15828">
                  <c:v>103.34474</c:v>
                </c:pt>
                <c:pt idx="15829">
                  <c:v>103.35132</c:v>
                </c:pt>
                <c:pt idx="15830">
                  <c:v>103.35786</c:v>
                </c:pt>
                <c:pt idx="15831">
                  <c:v>103.36432000000001</c:v>
                </c:pt>
                <c:pt idx="15832">
                  <c:v>103.37076</c:v>
                </c:pt>
                <c:pt idx="15833">
                  <c:v>103.37719</c:v>
                </c:pt>
                <c:pt idx="15834">
                  <c:v>103.38381</c:v>
                </c:pt>
                <c:pt idx="15835">
                  <c:v>103.39035</c:v>
                </c:pt>
                <c:pt idx="15836">
                  <c:v>103.39687000000001</c:v>
                </c:pt>
                <c:pt idx="15837">
                  <c:v>103.40331</c:v>
                </c:pt>
                <c:pt idx="15838">
                  <c:v>103.40979</c:v>
                </c:pt>
                <c:pt idx="15839">
                  <c:v>103.41615</c:v>
                </c:pt>
                <c:pt idx="15840">
                  <c:v>103.42271</c:v>
                </c:pt>
                <c:pt idx="15841">
                  <c:v>103.42914</c:v>
                </c:pt>
                <c:pt idx="15842">
                  <c:v>103.43568</c:v>
                </c:pt>
                <c:pt idx="15843">
                  <c:v>103.4422</c:v>
                </c:pt>
                <c:pt idx="15844">
                  <c:v>103.44875999999999</c:v>
                </c:pt>
                <c:pt idx="15845">
                  <c:v>103.45522</c:v>
                </c:pt>
                <c:pt idx="15846">
                  <c:v>103.46165999999999</c:v>
                </c:pt>
                <c:pt idx="15847">
                  <c:v>103.46819000000001</c:v>
                </c:pt>
                <c:pt idx="15848">
                  <c:v>103.47468000000001</c:v>
                </c:pt>
                <c:pt idx="15849">
                  <c:v>103.48121999999999</c:v>
                </c:pt>
                <c:pt idx="15850">
                  <c:v>103.48759</c:v>
                </c:pt>
                <c:pt idx="15851">
                  <c:v>103.49408</c:v>
                </c:pt>
                <c:pt idx="15852">
                  <c:v>103.50053</c:v>
                </c:pt>
                <c:pt idx="15853">
                  <c:v>103.50709000000001</c:v>
                </c:pt>
                <c:pt idx="15854">
                  <c:v>103.51356</c:v>
                </c:pt>
                <c:pt idx="15855">
                  <c:v>103.52006</c:v>
                </c:pt>
                <c:pt idx="15856">
                  <c:v>103.5266</c:v>
                </c:pt>
                <c:pt idx="15857">
                  <c:v>103.53310999999999</c:v>
                </c:pt>
                <c:pt idx="15858">
                  <c:v>103.53962</c:v>
                </c:pt>
                <c:pt idx="15859">
                  <c:v>103.54616</c:v>
                </c:pt>
                <c:pt idx="15860">
                  <c:v>103.55277</c:v>
                </c:pt>
                <c:pt idx="15861">
                  <c:v>103.55918</c:v>
                </c:pt>
                <c:pt idx="15862">
                  <c:v>103.56571</c:v>
                </c:pt>
                <c:pt idx="15863">
                  <c:v>103.57214</c:v>
                </c:pt>
                <c:pt idx="15864">
                  <c:v>103.57863</c:v>
                </c:pt>
                <c:pt idx="15865">
                  <c:v>103.58514</c:v>
                </c:pt>
                <c:pt idx="15866">
                  <c:v>103.59162999999999</c:v>
                </c:pt>
                <c:pt idx="15867">
                  <c:v>103.59815</c:v>
                </c:pt>
                <c:pt idx="15868">
                  <c:v>103.60473</c:v>
                </c:pt>
                <c:pt idx="15869">
                  <c:v>103.61129</c:v>
                </c:pt>
                <c:pt idx="15870">
                  <c:v>103.61784</c:v>
                </c:pt>
                <c:pt idx="15871">
                  <c:v>103.62439000000001</c:v>
                </c:pt>
                <c:pt idx="15872">
                  <c:v>103.63087</c:v>
                </c:pt>
                <c:pt idx="15873">
                  <c:v>103.63728999999999</c:v>
                </c:pt>
                <c:pt idx="15874">
                  <c:v>103.64378000000001</c:v>
                </c:pt>
                <c:pt idx="15875">
                  <c:v>103.65026</c:v>
                </c:pt>
                <c:pt idx="15876">
                  <c:v>103.65684</c:v>
                </c:pt>
                <c:pt idx="15877">
                  <c:v>103.66327</c:v>
                </c:pt>
                <c:pt idx="15878">
                  <c:v>103.66978</c:v>
                </c:pt>
                <c:pt idx="15879">
                  <c:v>103.67625</c:v>
                </c:pt>
                <c:pt idx="15880">
                  <c:v>103.68282000000001</c:v>
                </c:pt>
                <c:pt idx="15881">
                  <c:v>103.68932</c:v>
                </c:pt>
                <c:pt idx="15882">
                  <c:v>103.69582</c:v>
                </c:pt>
                <c:pt idx="15883">
                  <c:v>103.70235</c:v>
                </c:pt>
                <c:pt idx="15884">
                  <c:v>103.70878</c:v>
                </c:pt>
                <c:pt idx="15885">
                  <c:v>103.71532999999999</c:v>
                </c:pt>
                <c:pt idx="15886">
                  <c:v>103.72183</c:v>
                </c:pt>
                <c:pt idx="15887">
                  <c:v>103.72836</c:v>
                </c:pt>
                <c:pt idx="15888">
                  <c:v>103.73483</c:v>
                </c:pt>
                <c:pt idx="15889">
                  <c:v>103.74139</c:v>
                </c:pt>
                <c:pt idx="15890">
                  <c:v>103.74782</c:v>
                </c:pt>
                <c:pt idx="15891">
                  <c:v>103.75423000000001</c:v>
                </c:pt>
                <c:pt idx="15892">
                  <c:v>103.7606</c:v>
                </c:pt>
                <c:pt idx="15893">
                  <c:v>103.76724</c:v>
                </c:pt>
                <c:pt idx="15894">
                  <c:v>103.77372</c:v>
                </c:pt>
                <c:pt idx="15895">
                  <c:v>103.78023</c:v>
                </c:pt>
                <c:pt idx="15896">
                  <c:v>103.78668999999999</c:v>
                </c:pt>
                <c:pt idx="15897">
                  <c:v>103.79334</c:v>
                </c:pt>
                <c:pt idx="15898">
                  <c:v>103.7998</c:v>
                </c:pt>
                <c:pt idx="15899">
                  <c:v>103.80642</c:v>
                </c:pt>
                <c:pt idx="15900">
                  <c:v>103.8129</c:v>
                </c:pt>
                <c:pt idx="15901">
                  <c:v>103.81947</c:v>
                </c:pt>
                <c:pt idx="15902">
                  <c:v>103.8259</c:v>
                </c:pt>
                <c:pt idx="15903">
                  <c:v>103.83244999999999</c:v>
                </c:pt>
                <c:pt idx="15904">
                  <c:v>103.83901</c:v>
                </c:pt>
                <c:pt idx="15905">
                  <c:v>103.84545</c:v>
                </c:pt>
                <c:pt idx="15906">
                  <c:v>103.8519</c:v>
                </c:pt>
                <c:pt idx="15907">
                  <c:v>103.8582</c:v>
                </c:pt>
                <c:pt idx="15908">
                  <c:v>103.86471</c:v>
                </c:pt>
                <c:pt idx="15909">
                  <c:v>103.87130999999999</c:v>
                </c:pt>
                <c:pt idx="15910">
                  <c:v>103.87786</c:v>
                </c:pt>
                <c:pt idx="15911">
                  <c:v>103.8843</c:v>
                </c:pt>
                <c:pt idx="15912">
                  <c:v>103.89087000000001</c:v>
                </c:pt>
                <c:pt idx="15913">
                  <c:v>103.89743</c:v>
                </c:pt>
                <c:pt idx="15914">
                  <c:v>103.90388</c:v>
                </c:pt>
                <c:pt idx="15915">
                  <c:v>103.91033</c:v>
                </c:pt>
                <c:pt idx="15916">
                  <c:v>103.91679000000001</c:v>
                </c:pt>
                <c:pt idx="15917">
                  <c:v>103.92334</c:v>
                </c:pt>
                <c:pt idx="15918">
                  <c:v>103.92995000000001</c:v>
                </c:pt>
                <c:pt idx="15919">
                  <c:v>103.93641</c:v>
                </c:pt>
                <c:pt idx="15920">
                  <c:v>103.94285000000001</c:v>
                </c:pt>
                <c:pt idx="15921">
                  <c:v>103.94935</c:v>
                </c:pt>
                <c:pt idx="15922">
                  <c:v>103.95586</c:v>
                </c:pt>
                <c:pt idx="15923">
                  <c:v>103.96236</c:v>
                </c:pt>
                <c:pt idx="15924">
                  <c:v>103.9689</c:v>
                </c:pt>
                <c:pt idx="15925">
                  <c:v>103.97530999999999</c:v>
                </c:pt>
                <c:pt idx="15926">
                  <c:v>103.98175999999999</c:v>
                </c:pt>
                <c:pt idx="15927">
                  <c:v>103.98824999999999</c:v>
                </c:pt>
                <c:pt idx="15928">
                  <c:v>103.99473999999999</c:v>
                </c:pt>
                <c:pt idx="15929">
                  <c:v>104.00127000000001</c:v>
                </c:pt>
                <c:pt idx="15930">
                  <c:v>104.00772000000001</c:v>
                </c:pt>
                <c:pt idx="15931">
                  <c:v>104.01430000000001</c:v>
                </c:pt>
                <c:pt idx="15932">
                  <c:v>104.02091</c:v>
                </c:pt>
                <c:pt idx="15933">
                  <c:v>104.0273</c:v>
                </c:pt>
                <c:pt idx="15934">
                  <c:v>104.03382000000001</c:v>
                </c:pt>
                <c:pt idx="15935">
                  <c:v>104.04036000000001</c:v>
                </c:pt>
                <c:pt idx="15936">
                  <c:v>104.04689999999999</c:v>
                </c:pt>
                <c:pt idx="15937">
                  <c:v>104.0534</c:v>
                </c:pt>
                <c:pt idx="15938">
                  <c:v>104.06005</c:v>
                </c:pt>
                <c:pt idx="15939">
                  <c:v>104.06657</c:v>
                </c:pt>
                <c:pt idx="15940">
                  <c:v>104.07316</c:v>
                </c:pt>
                <c:pt idx="15941">
                  <c:v>104.07974</c:v>
                </c:pt>
                <c:pt idx="15942">
                  <c:v>104.08625000000001</c:v>
                </c:pt>
                <c:pt idx="15943">
                  <c:v>104.09273</c:v>
                </c:pt>
                <c:pt idx="15944">
                  <c:v>104.09926</c:v>
                </c:pt>
                <c:pt idx="15945">
                  <c:v>104.10576</c:v>
                </c:pt>
                <c:pt idx="15946">
                  <c:v>104.11234</c:v>
                </c:pt>
                <c:pt idx="15947">
                  <c:v>104.11891</c:v>
                </c:pt>
                <c:pt idx="15948">
                  <c:v>104.12544</c:v>
                </c:pt>
                <c:pt idx="15949">
                  <c:v>104.13187000000001</c:v>
                </c:pt>
                <c:pt idx="15950">
                  <c:v>104.13845000000001</c:v>
                </c:pt>
                <c:pt idx="15951">
                  <c:v>104.14497</c:v>
                </c:pt>
                <c:pt idx="15952">
                  <c:v>104.15145</c:v>
                </c:pt>
                <c:pt idx="15953">
                  <c:v>104.15795</c:v>
                </c:pt>
                <c:pt idx="15954">
                  <c:v>104.16446000000001</c:v>
                </c:pt>
                <c:pt idx="15955">
                  <c:v>104.17097</c:v>
                </c:pt>
                <c:pt idx="15956">
                  <c:v>104.17752</c:v>
                </c:pt>
                <c:pt idx="15957">
                  <c:v>104.18411</c:v>
                </c:pt>
                <c:pt idx="15958">
                  <c:v>104.19076</c:v>
                </c:pt>
                <c:pt idx="15959">
                  <c:v>104.19732999999999</c:v>
                </c:pt>
                <c:pt idx="15960">
                  <c:v>104.20381999999999</c:v>
                </c:pt>
                <c:pt idx="15961">
                  <c:v>104.21037</c:v>
                </c:pt>
                <c:pt idx="15962">
                  <c:v>104.21684</c:v>
                </c:pt>
                <c:pt idx="15963">
                  <c:v>104.22338000000001</c:v>
                </c:pt>
                <c:pt idx="15964">
                  <c:v>104.22987000000001</c:v>
                </c:pt>
                <c:pt idx="15965">
                  <c:v>104.23633</c:v>
                </c:pt>
                <c:pt idx="15966">
                  <c:v>104.24278</c:v>
                </c:pt>
                <c:pt idx="15967">
                  <c:v>104.24932</c:v>
                </c:pt>
                <c:pt idx="15968">
                  <c:v>104.25587</c:v>
                </c:pt>
                <c:pt idx="15969">
                  <c:v>104.26232</c:v>
                </c:pt>
                <c:pt idx="15970">
                  <c:v>104.26877</c:v>
                </c:pt>
                <c:pt idx="15971">
                  <c:v>104.27525</c:v>
                </c:pt>
                <c:pt idx="15972">
                  <c:v>104.28171</c:v>
                </c:pt>
                <c:pt idx="15973">
                  <c:v>104.28814</c:v>
                </c:pt>
                <c:pt idx="15974">
                  <c:v>104.29454</c:v>
                </c:pt>
                <c:pt idx="15975">
                  <c:v>104.30105</c:v>
                </c:pt>
                <c:pt idx="15976">
                  <c:v>104.30749</c:v>
                </c:pt>
                <c:pt idx="15977">
                  <c:v>104.31404999999999</c:v>
                </c:pt>
                <c:pt idx="15978">
                  <c:v>104.32057</c:v>
                </c:pt>
                <c:pt idx="15979">
                  <c:v>104.32706</c:v>
                </c:pt>
                <c:pt idx="15980">
                  <c:v>104.33349</c:v>
                </c:pt>
                <c:pt idx="15981">
                  <c:v>104.33992000000001</c:v>
                </c:pt>
                <c:pt idx="15982">
                  <c:v>104.34649</c:v>
                </c:pt>
                <c:pt idx="15983">
                  <c:v>104.35298</c:v>
                </c:pt>
                <c:pt idx="15984">
                  <c:v>104.35945</c:v>
                </c:pt>
                <c:pt idx="15985">
                  <c:v>104.36586</c:v>
                </c:pt>
                <c:pt idx="15986">
                  <c:v>104.37244</c:v>
                </c:pt>
                <c:pt idx="15987">
                  <c:v>104.37904</c:v>
                </c:pt>
                <c:pt idx="15988">
                  <c:v>104.38552</c:v>
                </c:pt>
                <c:pt idx="15989">
                  <c:v>104.39198</c:v>
                </c:pt>
                <c:pt idx="15990">
                  <c:v>104.39845</c:v>
                </c:pt>
                <c:pt idx="15991">
                  <c:v>104.40482</c:v>
                </c:pt>
                <c:pt idx="15992">
                  <c:v>104.41128999999999</c:v>
                </c:pt>
                <c:pt idx="15993">
                  <c:v>104.41776</c:v>
                </c:pt>
                <c:pt idx="15994">
                  <c:v>104.42422999999999</c:v>
                </c:pt>
                <c:pt idx="15995">
                  <c:v>104.43146</c:v>
                </c:pt>
                <c:pt idx="15996">
                  <c:v>104.43797000000001</c:v>
                </c:pt>
                <c:pt idx="15997">
                  <c:v>104.44445</c:v>
                </c:pt>
                <c:pt idx="15998">
                  <c:v>104.45081999999999</c:v>
                </c:pt>
                <c:pt idx="15999">
                  <c:v>104.45726999999999</c:v>
                </c:pt>
                <c:pt idx="16000">
                  <c:v>104.46379</c:v>
                </c:pt>
                <c:pt idx="16001">
                  <c:v>104.47019</c:v>
                </c:pt>
                <c:pt idx="16002">
                  <c:v>104.47666</c:v>
                </c:pt>
                <c:pt idx="16003">
                  <c:v>104.48316</c:v>
                </c:pt>
                <c:pt idx="16004">
                  <c:v>104.48952</c:v>
                </c:pt>
                <c:pt idx="16005">
                  <c:v>104.49598</c:v>
                </c:pt>
                <c:pt idx="16006">
                  <c:v>104.50251</c:v>
                </c:pt>
                <c:pt idx="16007">
                  <c:v>104.50904</c:v>
                </c:pt>
                <c:pt idx="16008">
                  <c:v>104.51551000000001</c:v>
                </c:pt>
                <c:pt idx="16009">
                  <c:v>104.52196000000001</c:v>
                </c:pt>
                <c:pt idx="16010">
                  <c:v>104.52851</c:v>
                </c:pt>
                <c:pt idx="16011">
                  <c:v>104.53502</c:v>
                </c:pt>
                <c:pt idx="16012">
                  <c:v>104.54158</c:v>
                </c:pt>
                <c:pt idx="16013">
                  <c:v>104.54807</c:v>
                </c:pt>
                <c:pt idx="16014">
                  <c:v>104.55456</c:v>
                </c:pt>
                <c:pt idx="16015">
                  <c:v>104.56108999999999</c:v>
                </c:pt>
                <c:pt idx="16016">
                  <c:v>104.56768</c:v>
                </c:pt>
                <c:pt idx="16017">
                  <c:v>104.57416000000001</c:v>
                </c:pt>
                <c:pt idx="16018">
                  <c:v>104.5806</c:v>
                </c:pt>
                <c:pt idx="16019">
                  <c:v>104.58710000000001</c:v>
                </c:pt>
                <c:pt idx="16020">
                  <c:v>104.59372</c:v>
                </c:pt>
                <c:pt idx="16021">
                  <c:v>104.60101</c:v>
                </c:pt>
                <c:pt idx="16022">
                  <c:v>104.60755</c:v>
                </c:pt>
                <c:pt idx="16023">
                  <c:v>104.61409</c:v>
                </c:pt>
                <c:pt idx="16024">
                  <c:v>104.62054999999999</c:v>
                </c:pt>
                <c:pt idx="16025">
                  <c:v>104.62703999999999</c:v>
                </c:pt>
                <c:pt idx="16026">
                  <c:v>104.63357000000001</c:v>
                </c:pt>
                <c:pt idx="16027">
                  <c:v>104.63997999999999</c:v>
                </c:pt>
                <c:pt idx="16028">
                  <c:v>104.64649</c:v>
                </c:pt>
                <c:pt idx="16029">
                  <c:v>104.65295999999999</c:v>
                </c:pt>
                <c:pt idx="16030">
                  <c:v>104.65949000000001</c:v>
                </c:pt>
                <c:pt idx="16031">
                  <c:v>104.66598999999999</c:v>
                </c:pt>
                <c:pt idx="16032">
                  <c:v>104.6725</c:v>
                </c:pt>
                <c:pt idx="16033">
                  <c:v>104.67894</c:v>
                </c:pt>
                <c:pt idx="16034">
                  <c:v>104.68556</c:v>
                </c:pt>
                <c:pt idx="16035">
                  <c:v>104.69206</c:v>
                </c:pt>
                <c:pt idx="16036">
                  <c:v>104.6985</c:v>
                </c:pt>
                <c:pt idx="16037">
                  <c:v>104.70489999999999</c:v>
                </c:pt>
                <c:pt idx="16038">
                  <c:v>104.71131</c:v>
                </c:pt>
                <c:pt idx="16039">
                  <c:v>104.71771</c:v>
                </c:pt>
                <c:pt idx="16040">
                  <c:v>104.72418999999999</c:v>
                </c:pt>
                <c:pt idx="16041">
                  <c:v>104.73065</c:v>
                </c:pt>
                <c:pt idx="16042">
                  <c:v>104.73714</c:v>
                </c:pt>
                <c:pt idx="16043">
                  <c:v>104.7436</c:v>
                </c:pt>
                <c:pt idx="16044">
                  <c:v>104.75001</c:v>
                </c:pt>
                <c:pt idx="16045">
                  <c:v>104.75648</c:v>
                </c:pt>
                <c:pt idx="16046">
                  <c:v>104.76284</c:v>
                </c:pt>
                <c:pt idx="16047">
                  <c:v>104.76946</c:v>
                </c:pt>
                <c:pt idx="16048">
                  <c:v>104.77594000000001</c:v>
                </c:pt>
                <c:pt idx="16049">
                  <c:v>104.78238</c:v>
                </c:pt>
                <c:pt idx="16050">
                  <c:v>104.78877</c:v>
                </c:pt>
                <c:pt idx="16051">
                  <c:v>104.79531</c:v>
                </c:pt>
                <c:pt idx="16052">
                  <c:v>104.80174</c:v>
                </c:pt>
                <c:pt idx="16053">
                  <c:v>104.80831000000001</c:v>
                </c:pt>
                <c:pt idx="16054">
                  <c:v>104.8147</c:v>
                </c:pt>
                <c:pt idx="16055">
                  <c:v>104.82124</c:v>
                </c:pt>
                <c:pt idx="16056">
                  <c:v>104.82774000000001</c:v>
                </c:pt>
                <c:pt idx="16057">
                  <c:v>104.83428000000001</c:v>
                </c:pt>
                <c:pt idx="16058">
                  <c:v>104.84079</c:v>
                </c:pt>
                <c:pt idx="16059">
                  <c:v>104.84726000000001</c:v>
                </c:pt>
                <c:pt idx="16060">
                  <c:v>104.85387</c:v>
                </c:pt>
                <c:pt idx="16061">
                  <c:v>104.86038000000001</c:v>
                </c:pt>
                <c:pt idx="16062">
                  <c:v>104.86682</c:v>
                </c:pt>
                <c:pt idx="16063">
                  <c:v>104.87336000000001</c:v>
                </c:pt>
                <c:pt idx="16064">
                  <c:v>104.87983</c:v>
                </c:pt>
                <c:pt idx="16065">
                  <c:v>104.88625999999999</c:v>
                </c:pt>
                <c:pt idx="16066">
                  <c:v>104.89267</c:v>
                </c:pt>
                <c:pt idx="16067">
                  <c:v>104.89919</c:v>
                </c:pt>
                <c:pt idx="16068">
                  <c:v>104.90563</c:v>
                </c:pt>
                <c:pt idx="16069">
                  <c:v>104.91208</c:v>
                </c:pt>
                <c:pt idx="16070">
                  <c:v>104.91847</c:v>
                </c:pt>
                <c:pt idx="16071">
                  <c:v>104.92495</c:v>
                </c:pt>
                <c:pt idx="16072">
                  <c:v>104.93152000000001</c:v>
                </c:pt>
                <c:pt idx="16073">
                  <c:v>104.93801000000001</c:v>
                </c:pt>
                <c:pt idx="16074">
                  <c:v>104.94445</c:v>
                </c:pt>
                <c:pt idx="16075">
                  <c:v>104.9509</c:v>
                </c:pt>
                <c:pt idx="16076">
                  <c:v>104.95744999999999</c:v>
                </c:pt>
                <c:pt idx="16077">
                  <c:v>104.96398000000001</c:v>
                </c:pt>
                <c:pt idx="16078">
                  <c:v>104.9705</c:v>
                </c:pt>
                <c:pt idx="16079">
                  <c:v>104.97692000000001</c:v>
                </c:pt>
                <c:pt idx="16080">
                  <c:v>104.98348</c:v>
                </c:pt>
                <c:pt idx="16081">
                  <c:v>104.99008000000001</c:v>
                </c:pt>
                <c:pt idx="16082">
                  <c:v>104.99661999999999</c:v>
                </c:pt>
                <c:pt idx="16083">
                  <c:v>105.00309</c:v>
                </c:pt>
                <c:pt idx="16084">
                  <c:v>105.00942999999999</c:v>
                </c:pt>
                <c:pt idx="16085">
                  <c:v>105.01589</c:v>
                </c:pt>
                <c:pt idx="16086">
                  <c:v>105.02233</c:v>
                </c:pt>
                <c:pt idx="16087">
                  <c:v>105.02876999999999</c:v>
                </c:pt>
                <c:pt idx="16088">
                  <c:v>105.03525</c:v>
                </c:pt>
                <c:pt idx="16089">
                  <c:v>105.04173</c:v>
                </c:pt>
                <c:pt idx="16090">
                  <c:v>105.04824000000001</c:v>
                </c:pt>
                <c:pt idx="16091">
                  <c:v>105.05471</c:v>
                </c:pt>
                <c:pt idx="16092">
                  <c:v>105.06117</c:v>
                </c:pt>
                <c:pt idx="16093">
                  <c:v>105.06762999999999</c:v>
                </c:pt>
                <c:pt idx="16094">
                  <c:v>105.07416000000001</c:v>
                </c:pt>
                <c:pt idx="16095">
                  <c:v>105.08062</c:v>
                </c:pt>
                <c:pt idx="16096">
                  <c:v>105.08701000000001</c:v>
                </c:pt>
                <c:pt idx="16097">
                  <c:v>105.09348</c:v>
                </c:pt>
                <c:pt idx="16098">
                  <c:v>105.10002</c:v>
                </c:pt>
                <c:pt idx="16099">
                  <c:v>105.1065</c:v>
                </c:pt>
                <c:pt idx="16100">
                  <c:v>105.11304</c:v>
                </c:pt>
                <c:pt idx="16101">
                  <c:v>105.11957</c:v>
                </c:pt>
                <c:pt idx="16102">
                  <c:v>105.12611</c:v>
                </c:pt>
                <c:pt idx="16103">
                  <c:v>105.13267</c:v>
                </c:pt>
                <c:pt idx="16104">
                  <c:v>105.13915</c:v>
                </c:pt>
                <c:pt idx="16105">
                  <c:v>105.14566000000001</c:v>
                </c:pt>
                <c:pt idx="16106">
                  <c:v>105.15213</c:v>
                </c:pt>
                <c:pt idx="16107">
                  <c:v>105.15858</c:v>
                </c:pt>
                <c:pt idx="16108">
                  <c:v>105.16508</c:v>
                </c:pt>
                <c:pt idx="16109">
                  <c:v>105.17153999999999</c:v>
                </c:pt>
                <c:pt idx="16110">
                  <c:v>105.17805</c:v>
                </c:pt>
                <c:pt idx="16111">
                  <c:v>105.18446</c:v>
                </c:pt>
                <c:pt idx="16112">
                  <c:v>105.19091</c:v>
                </c:pt>
                <c:pt idx="16113">
                  <c:v>105.19741999999999</c:v>
                </c:pt>
                <c:pt idx="16114">
                  <c:v>105.20395000000001</c:v>
                </c:pt>
                <c:pt idx="16115">
                  <c:v>105.21034</c:v>
                </c:pt>
                <c:pt idx="16116">
                  <c:v>105.21689000000001</c:v>
                </c:pt>
                <c:pt idx="16117">
                  <c:v>105.22332</c:v>
                </c:pt>
                <c:pt idx="16118">
                  <c:v>105.22981</c:v>
                </c:pt>
                <c:pt idx="16119">
                  <c:v>105.23636</c:v>
                </c:pt>
                <c:pt idx="16120">
                  <c:v>105.24290999999999</c:v>
                </c:pt>
                <c:pt idx="16121">
                  <c:v>105.24929</c:v>
                </c:pt>
                <c:pt idx="16122">
                  <c:v>105.25575000000001</c:v>
                </c:pt>
                <c:pt idx="16123">
                  <c:v>105.26223</c:v>
                </c:pt>
                <c:pt idx="16124">
                  <c:v>105.26873999999999</c:v>
                </c:pt>
                <c:pt idx="16125">
                  <c:v>105.27509000000001</c:v>
                </c:pt>
                <c:pt idx="16126">
                  <c:v>105.28156</c:v>
                </c:pt>
                <c:pt idx="16127">
                  <c:v>105.288</c:v>
                </c:pt>
                <c:pt idx="16128">
                  <c:v>105.29443000000001</c:v>
                </c:pt>
                <c:pt idx="16129">
                  <c:v>105.30079000000001</c:v>
                </c:pt>
                <c:pt idx="16130">
                  <c:v>105.30726</c:v>
                </c:pt>
                <c:pt idx="16131">
                  <c:v>105.31371</c:v>
                </c:pt>
                <c:pt idx="16132">
                  <c:v>105.32013000000001</c:v>
                </c:pt>
                <c:pt idx="16133">
                  <c:v>105.32657</c:v>
                </c:pt>
                <c:pt idx="16134">
                  <c:v>105.33318</c:v>
                </c:pt>
                <c:pt idx="16135">
                  <c:v>105.33958</c:v>
                </c:pt>
                <c:pt idx="16136">
                  <c:v>105.34608</c:v>
                </c:pt>
                <c:pt idx="16137">
                  <c:v>105.35259000000001</c:v>
                </c:pt>
                <c:pt idx="16138">
                  <c:v>105.35901</c:v>
                </c:pt>
                <c:pt idx="16139">
                  <c:v>105.36562000000001</c:v>
                </c:pt>
                <c:pt idx="16140">
                  <c:v>105.37209</c:v>
                </c:pt>
                <c:pt idx="16141">
                  <c:v>105.37855</c:v>
                </c:pt>
                <c:pt idx="16142">
                  <c:v>105.38496000000001</c:v>
                </c:pt>
                <c:pt idx="16143">
                  <c:v>105.39139</c:v>
                </c:pt>
                <c:pt idx="16144">
                  <c:v>105.39794000000001</c:v>
                </c:pt>
                <c:pt idx="16145">
                  <c:v>105.40437</c:v>
                </c:pt>
                <c:pt idx="16146">
                  <c:v>105.41085</c:v>
                </c:pt>
                <c:pt idx="16147">
                  <c:v>105.41732</c:v>
                </c:pt>
                <c:pt idx="16148">
                  <c:v>105.42372</c:v>
                </c:pt>
                <c:pt idx="16149">
                  <c:v>105.43009000000001</c:v>
                </c:pt>
                <c:pt idx="16150">
                  <c:v>105.43653</c:v>
                </c:pt>
                <c:pt idx="16151">
                  <c:v>105.44298999999999</c:v>
                </c:pt>
                <c:pt idx="16152">
                  <c:v>105.44951</c:v>
                </c:pt>
                <c:pt idx="16153">
                  <c:v>105.45599</c:v>
                </c:pt>
                <c:pt idx="16154">
                  <c:v>105.46243</c:v>
                </c:pt>
                <c:pt idx="16155">
                  <c:v>105.46906</c:v>
                </c:pt>
                <c:pt idx="16156">
                  <c:v>105.47543</c:v>
                </c:pt>
                <c:pt idx="16157">
                  <c:v>105.48195</c:v>
                </c:pt>
                <c:pt idx="16158">
                  <c:v>105.4884</c:v>
                </c:pt>
                <c:pt idx="16159">
                  <c:v>105.49477</c:v>
                </c:pt>
                <c:pt idx="16160">
                  <c:v>105.50136000000001</c:v>
                </c:pt>
                <c:pt idx="16161">
                  <c:v>105.50781000000001</c:v>
                </c:pt>
                <c:pt idx="16162">
                  <c:v>105.51436</c:v>
                </c:pt>
                <c:pt idx="16163">
                  <c:v>105.52092</c:v>
                </c:pt>
                <c:pt idx="16164">
                  <c:v>105.52735</c:v>
                </c:pt>
                <c:pt idx="16165">
                  <c:v>105.53386999999999</c:v>
                </c:pt>
                <c:pt idx="16166">
                  <c:v>105.54035</c:v>
                </c:pt>
                <c:pt idx="16167">
                  <c:v>105.54694000000001</c:v>
                </c:pt>
                <c:pt idx="16168">
                  <c:v>105.55337</c:v>
                </c:pt>
                <c:pt idx="16169">
                  <c:v>105.55989</c:v>
                </c:pt>
                <c:pt idx="16170">
                  <c:v>105.56632999999999</c:v>
                </c:pt>
                <c:pt idx="16171">
                  <c:v>105.57273000000001</c:v>
                </c:pt>
                <c:pt idx="16172">
                  <c:v>105.57919</c:v>
                </c:pt>
                <c:pt idx="16173">
                  <c:v>105.58565</c:v>
                </c:pt>
                <c:pt idx="16174">
                  <c:v>105.59211000000001</c:v>
                </c:pt>
                <c:pt idx="16175">
                  <c:v>105.59857</c:v>
                </c:pt>
                <c:pt idx="16176">
                  <c:v>105.60522</c:v>
                </c:pt>
                <c:pt idx="16177">
                  <c:v>105.61174</c:v>
                </c:pt>
                <c:pt idx="16178">
                  <c:v>105.61828</c:v>
                </c:pt>
                <c:pt idx="16179">
                  <c:v>105.62479</c:v>
                </c:pt>
                <c:pt idx="16180">
                  <c:v>105.63119</c:v>
                </c:pt>
                <c:pt idx="16181">
                  <c:v>105.63762</c:v>
                </c:pt>
                <c:pt idx="16182">
                  <c:v>105.64412</c:v>
                </c:pt>
                <c:pt idx="16183">
                  <c:v>105.65051</c:v>
                </c:pt>
                <c:pt idx="16184">
                  <c:v>105.65684</c:v>
                </c:pt>
                <c:pt idx="16185">
                  <c:v>105.66331</c:v>
                </c:pt>
                <c:pt idx="16186">
                  <c:v>105.66970999999999</c:v>
                </c:pt>
                <c:pt idx="16187">
                  <c:v>105.67608</c:v>
                </c:pt>
                <c:pt idx="16188">
                  <c:v>105.68258</c:v>
                </c:pt>
                <c:pt idx="16189">
                  <c:v>105.68903</c:v>
                </c:pt>
                <c:pt idx="16190">
                  <c:v>105.69556</c:v>
                </c:pt>
                <c:pt idx="16191">
                  <c:v>105.70197</c:v>
                </c:pt>
                <c:pt idx="16192">
                  <c:v>105.70843000000001</c:v>
                </c:pt>
                <c:pt idx="16193">
                  <c:v>105.71501000000001</c:v>
                </c:pt>
                <c:pt idx="16194">
                  <c:v>105.72156</c:v>
                </c:pt>
                <c:pt idx="16195">
                  <c:v>105.72806</c:v>
                </c:pt>
                <c:pt idx="16196">
                  <c:v>105.73455</c:v>
                </c:pt>
                <c:pt idx="16197">
                  <c:v>105.74101</c:v>
                </c:pt>
                <c:pt idx="16198">
                  <c:v>105.7475</c:v>
                </c:pt>
                <c:pt idx="16199">
                  <c:v>105.75398</c:v>
                </c:pt>
                <c:pt idx="16200">
                  <c:v>105.76053</c:v>
                </c:pt>
                <c:pt idx="16201">
                  <c:v>105.76698</c:v>
                </c:pt>
                <c:pt idx="16202">
                  <c:v>105.77346</c:v>
                </c:pt>
                <c:pt idx="16203">
                  <c:v>105.77997000000001</c:v>
                </c:pt>
                <c:pt idx="16204">
                  <c:v>105.78631</c:v>
                </c:pt>
                <c:pt idx="16205">
                  <c:v>105.79277</c:v>
                </c:pt>
                <c:pt idx="16206">
                  <c:v>105.79922000000001</c:v>
                </c:pt>
                <c:pt idx="16207">
                  <c:v>105.80567000000001</c:v>
                </c:pt>
                <c:pt idx="16208">
                  <c:v>105.81201</c:v>
                </c:pt>
                <c:pt idx="16209">
                  <c:v>105.81846</c:v>
                </c:pt>
                <c:pt idx="16210">
                  <c:v>105.82492000000001</c:v>
                </c:pt>
                <c:pt idx="16211">
                  <c:v>105.83145</c:v>
                </c:pt>
                <c:pt idx="16212">
                  <c:v>105.83790999999999</c:v>
                </c:pt>
                <c:pt idx="16213">
                  <c:v>105.84432</c:v>
                </c:pt>
                <c:pt idx="16214">
                  <c:v>105.85081</c:v>
                </c:pt>
                <c:pt idx="16215">
                  <c:v>105.85724</c:v>
                </c:pt>
                <c:pt idx="16216">
                  <c:v>105.86371</c:v>
                </c:pt>
                <c:pt idx="16217">
                  <c:v>105.87006</c:v>
                </c:pt>
                <c:pt idx="16218">
                  <c:v>105.87652</c:v>
                </c:pt>
                <c:pt idx="16219">
                  <c:v>105.88294999999999</c:v>
                </c:pt>
                <c:pt idx="16220">
                  <c:v>105.88929</c:v>
                </c:pt>
                <c:pt idx="16221">
                  <c:v>105.89565</c:v>
                </c:pt>
                <c:pt idx="16222">
                  <c:v>105.90208</c:v>
                </c:pt>
                <c:pt idx="16223">
                  <c:v>105.90861</c:v>
                </c:pt>
                <c:pt idx="16224">
                  <c:v>105.91503</c:v>
                </c:pt>
                <c:pt idx="16225">
                  <c:v>105.92149999999999</c:v>
                </c:pt>
                <c:pt idx="16226">
                  <c:v>105.92784</c:v>
                </c:pt>
                <c:pt idx="16227">
                  <c:v>105.93429</c:v>
                </c:pt>
                <c:pt idx="16228">
                  <c:v>105.94064</c:v>
                </c:pt>
                <c:pt idx="16229">
                  <c:v>105.94701000000001</c:v>
                </c:pt>
                <c:pt idx="16230">
                  <c:v>105.95357</c:v>
                </c:pt>
                <c:pt idx="16231">
                  <c:v>105.95999</c:v>
                </c:pt>
                <c:pt idx="16232">
                  <c:v>105.9665</c:v>
                </c:pt>
                <c:pt idx="16233">
                  <c:v>105.97293999999999</c:v>
                </c:pt>
                <c:pt idx="16234">
                  <c:v>105.97939</c:v>
                </c:pt>
                <c:pt idx="16235">
                  <c:v>105.98575</c:v>
                </c:pt>
                <c:pt idx="16236">
                  <c:v>105.99226</c:v>
                </c:pt>
                <c:pt idx="16237">
                  <c:v>105.99871</c:v>
                </c:pt>
                <c:pt idx="16238">
                  <c:v>106.00517000000001</c:v>
                </c:pt>
                <c:pt idx="16239">
                  <c:v>106.01157000000001</c:v>
                </c:pt>
                <c:pt idx="16240">
                  <c:v>106.0181</c:v>
                </c:pt>
                <c:pt idx="16241">
                  <c:v>106.02451000000001</c:v>
                </c:pt>
                <c:pt idx="16242">
                  <c:v>106.03103</c:v>
                </c:pt>
                <c:pt idx="16243">
                  <c:v>106.03743</c:v>
                </c:pt>
                <c:pt idx="16244">
                  <c:v>106.04383</c:v>
                </c:pt>
                <c:pt idx="16245">
                  <c:v>106.05029</c:v>
                </c:pt>
                <c:pt idx="16246">
                  <c:v>106.05677</c:v>
                </c:pt>
                <c:pt idx="16247">
                  <c:v>106.06314</c:v>
                </c:pt>
                <c:pt idx="16248">
                  <c:v>106.06967</c:v>
                </c:pt>
                <c:pt idx="16249">
                  <c:v>106.07617999999999</c:v>
                </c:pt>
                <c:pt idx="16250">
                  <c:v>106.0826</c:v>
                </c:pt>
                <c:pt idx="16251">
                  <c:v>106.08908</c:v>
                </c:pt>
                <c:pt idx="16252">
                  <c:v>106.09547000000001</c:v>
                </c:pt>
                <c:pt idx="16253">
                  <c:v>106.10193</c:v>
                </c:pt>
                <c:pt idx="16254">
                  <c:v>106.10839</c:v>
                </c:pt>
                <c:pt idx="16255">
                  <c:v>106.11490000000001</c:v>
                </c:pt>
                <c:pt idx="16256">
                  <c:v>106.12138</c:v>
                </c:pt>
                <c:pt idx="16257">
                  <c:v>106.12787</c:v>
                </c:pt>
                <c:pt idx="16258">
                  <c:v>106.13418</c:v>
                </c:pt>
                <c:pt idx="16259">
                  <c:v>106.14068</c:v>
                </c:pt>
                <c:pt idx="16260">
                  <c:v>106.14709000000001</c:v>
                </c:pt>
                <c:pt idx="16261">
                  <c:v>106.1534</c:v>
                </c:pt>
                <c:pt idx="16262">
                  <c:v>106.15989999999999</c:v>
                </c:pt>
                <c:pt idx="16263">
                  <c:v>106.16630000000001</c:v>
                </c:pt>
                <c:pt idx="16264">
                  <c:v>106.17288000000001</c:v>
                </c:pt>
                <c:pt idx="16265">
                  <c:v>106.17934</c:v>
                </c:pt>
                <c:pt idx="16266">
                  <c:v>106.1857</c:v>
                </c:pt>
                <c:pt idx="16267">
                  <c:v>106.19217</c:v>
                </c:pt>
                <c:pt idx="16268">
                  <c:v>106.19865</c:v>
                </c:pt>
                <c:pt idx="16269">
                  <c:v>106.2051</c:v>
                </c:pt>
                <c:pt idx="16270">
                  <c:v>106.21146</c:v>
                </c:pt>
                <c:pt idx="16271">
                  <c:v>106.21792000000001</c:v>
                </c:pt>
                <c:pt idx="16272">
                  <c:v>106.22425</c:v>
                </c:pt>
                <c:pt idx="16273">
                  <c:v>106.23065</c:v>
                </c:pt>
                <c:pt idx="16274">
                  <c:v>106.23698</c:v>
                </c:pt>
                <c:pt idx="16275">
                  <c:v>106.24343</c:v>
                </c:pt>
                <c:pt idx="16276">
                  <c:v>106.24979999999999</c:v>
                </c:pt>
                <c:pt idx="16277">
                  <c:v>106.25622</c:v>
                </c:pt>
                <c:pt idx="16278">
                  <c:v>106.26266</c:v>
                </c:pt>
                <c:pt idx="16279">
                  <c:v>106.26912</c:v>
                </c:pt>
                <c:pt idx="16280">
                  <c:v>106.27563000000001</c:v>
                </c:pt>
                <c:pt idx="16281">
                  <c:v>106.2821</c:v>
                </c:pt>
                <c:pt idx="16282">
                  <c:v>106.28858</c:v>
                </c:pt>
                <c:pt idx="16283">
                  <c:v>106.29504</c:v>
                </c:pt>
                <c:pt idx="16284">
                  <c:v>106.30154</c:v>
                </c:pt>
                <c:pt idx="16285">
                  <c:v>106.30803</c:v>
                </c:pt>
                <c:pt idx="16286">
                  <c:v>106.31457</c:v>
                </c:pt>
                <c:pt idx="16287">
                  <c:v>106.32092</c:v>
                </c:pt>
                <c:pt idx="16288">
                  <c:v>106.3274</c:v>
                </c:pt>
                <c:pt idx="16289">
                  <c:v>106.33382</c:v>
                </c:pt>
                <c:pt idx="16290">
                  <c:v>106.34032000000001</c:v>
                </c:pt>
                <c:pt idx="16291">
                  <c:v>106.34666</c:v>
                </c:pt>
                <c:pt idx="16292">
                  <c:v>106.35314</c:v>
                </c:pt>
                <c:pt idx="16293">
                  <c:v>106.35963</c:v>
                </c:pt>
                <c:pt idx="16294">
                  <c:v>106.36619</c:v>
                </c:pt>
                <c:pt idx="16295">
                  <c:v>106.37269000000001</c:v>
                </c:pt>
                <c:pt idx="16296">
                  <c:v>106.37907</c:v>
                </c:pt>
                <c:pt idx="16297">
                  <c:v>106.38543</c:v>
                </c:pt>
                <c:pt idx="16298">
                  <c:v>106.39191</c:v>
                </c:pt>
                <c:pt idx="16299">
                  <c:v>106.39829</c:v>
                </c:pt>
                <c:pt idx="16300">
                  <c:v>106.40478</c:v>
                </c:pt>
                <c:pt idx="16301">
                  <c:v>106.41124000000001</c:v>
                </c:pt>
                <c:pt idx="16302">
                  <c:v>106.41758</c:v>
                </c:pt>
                <c:pt idx="16303">
                  <c:v>106.42399</c:v>
                </c:pt>
                <c:pt idx="16304">
                  <c:v>106.43043</c:v>
                </c:pt>
                <c:pt idx="16305">
                  <c:v>106.43680999999999</c:v>
                </c:pt>
                <c:pt idx="16306">
                  <c:v>106.4432</c:v>
                </c:pt>
                <c:pt idx="16307">
                  <c:v>106.44956999999999</c:v>
                </c:pt>
                <c:pt idx="16308">
                  <c:v>106.45602</c:v>
                </c:pt>
                <c:pt idx="16309">
                  <c:v>106.46244</c:v>
                </c:pt>
                <c:pt idx="16310">
                  <c:v>106.46890999999999</c:v>
                </c:pt>
                <c:pt idx="16311">
                  <c:v>106.47534</c:v>
                </c:pt>
                <c:pt idx="16312">
                  <c:v>106.48191</c:v>
                </c:pt>
                <c:pt idx="16313">
                  <c:v>106.48837</c:v>
                </c:pt>
                <c:pt idx="16314">
                  <c:v>106.49478999999999</c:v>
                </c:pt>
                <c:pt idx="16315">
                  <c:v>106.50118999999999</c:v>
                </c:pt>
                <c:pt idx="16316">
                  <c:v>106.50767999999999</c:v>
                </c:pt>
                <c:pt idx="16317">
                  <c:v>106.51409</c:v>
                </c:pt>
                <c:pt idx="16318">
                  <c:v>106.52055</c:v>
                </c:pt>
                <c:pt idx="16319">
                  <c:v>106.52695</c:v>
                </c:pt>
                <c:pt idx="16320">
                  <c:v>106.5334</c:v>
                </c:pt>
                <c:pt idx="16321">
                  <c:v>106.5399</c:v>
                </c:pt>
                <c:pt idx="16322">
                  <c:v>106.54631999999999</c:v>
                </c:pt>
                <c:pt idx="16323">
                  <c:v>106.55283</c:v>
                </c:pt>
                <c:pt idx="16324">
                  <c:v>106.55918</c:v>
                </c:pt>
                <c:pt idx="16325">
                  <c:v>106.56556999999999</c:v>
                </c:pt>
                <c:pt idx="16326">
                  <c:v>106.5719</c:v>
                </c:pt>
                <c:pt idx="16327">
                  <c:v>106.57821</c:v>
                </c:pt>
                <c:pt idx="16328">
                  <c:v>106.58463</c:v>
                </c:pt>
                <c:pt idx="16329">
                  <c:v>106.59112</c:v>
                </c:pt>
                <c:pt idx="16330">
                  <c:v>106.5975</c:v>
                </c:pt>
                <c:pt idx="16331">
                  <c:v>106.60396</c:v>
                </c:pt>
                <c:pt idx="16332">
                  <c:v>106.6104</c:v>
                </c:pt>
                <c:pt idx="16333">
                  <c:v>106.61686</c:v>
                </c:pt>
                <c:pt idx="16334">
                  <c:v>106.62326</c:v>
                </c:pt>
                <c:pt idx="16335">
                  <c:v>106.62985</c:v>
                </c:pt>
                <c:pt idx="16336">
                  <c:v>106.63630000000001</c:v>
                </c:pt>
                <c:pt idx="16337">
                  <c:v>106.64275000000001</c:v>
                </c:pt>
                <c:pt idx="16338">
                  <c:v>106.64924000000001</c:v>
                </c:pt>
                <c:pt idx="16339">
                  <c:v>106.6558</c:v>
                </c:pt>
                <c:pt idx="16340">
                  <c:v>106.66231000000001</c:v>
                </c:pt>
                <c:pt idx="16341">
                  <c:v>106.66875</c:v>
                </c:pt>
                <c:pt idx="16342">
                  <c:v>106.67519</c:v>
                </c:pt>
                <c:pt idx="16343">
                  <c:v>106.68156999999999</c:v>
                </c:pt>
                <c:pt idx="16344">
                  <c:v>106.68796</c:v>
                </c:pt>
                <c:pt idx="16345">
                  <c:v>106.69439</c:v>
                </c:pt>
                <c:pt idx="16346">
                  <c:v>106.70081</c:v>
                </c:pt>
                <c:pt idx="16347">
                  <c:v>106.70723</c:v>
                </c:pt>
                <c:pt idx="16348">
                  <c:v>106.71366999999999</c:v>
                </c:pt>
                <c:pt idx="16349">
                  <c:v>106.72014</c:v>
                </c:pt>
                <c:pt idx="16350">
                  <c:v>106.72651</c:v>
                </c:pt>
                <c:pt idx="16351">
                  <c:v>106.73296000000001</c:v>
                </c:pt>
                <c:pt idx="16352">
                  <c:v>106.73933</c:v>
                </c:pt>
                <c:pt idx="16353">
                  <c:v>106.74575</c:v>
                </c:pt>
                <c:pt idx="16354">
                  <c:v>106.75223</c:v>
                </c:pt>
                <c:pt idx="16355">
                  <c:v>106.75865</c:v>
                </c:pt>
                <c:pt idx="16356">
                  <c:v>106.76504</c:v>
                </c:pt>
                <c:pt idx="16357">
                  <c:v>106.77157</c:v>
                </c:pt>
                <c:pt idx="16358">
                  <c:v>106.77815</c:v>
                </c:pt>
                <c:pt idx="16359">
                  <c:v>106.78464</c:v>
                </c:pt>
                <c:pt idx="16360">
                  <c:v>106.79118</c:v>
                </c:pt>
                <c:pt idx="16361">
                  <c:v>106.79764</c:v>
                </c:pt>
                <c:pt idx="16362">
                  <c:v>106.80410000000001</c:v>
                </c:pt>
                <c:pt idx="16363">
                  <c:v>106.81056</c:v>
                </c:pt>
                <c:pt idx="16364">
                  <c:v>106.81702</c:v>
                </c:pt>
                <c:pt idx="16365">
                  <c:v>106.82351</c:v>
                </c:pt>
                <c:pt idx="16366">
                  <c:v>106.83002999999999</c:v>
                </c:pt>
                <c:pt idx="16367">
                  <c:v>106.83647999999999</c:v>
                </c:pt>
                <c:pt idx="16368">
                  <c:v>106.8429</c:v>
                </c:pt>
                <c:pt idx="16369">
                  <c:v>106.84932000000001</c:v>
                </c:pt>
                <c:pt idx="16370">
                  <c:v>106.85578</c:v>
                </c:pt>
                <c:pt idx="16371">
                  <c:v>106.8622</c:v>
                </c:pt>
                <c:pt idx="16372">
                  <c:v>106.8687</c:v>
                </c:pt>
                <c:pt idx="16373">
                  <c:v>106.87511000000001</c:v>
                </c:pt>
                <c:pt idx="16374">
                  <c:v>106.88158</c:v>
                </c:pt>
                <c:pt idx="16375">
                  <c:v>106.88795</c:v>
                </c:pt>
                <c:pt idx="16376">
                  <c:v>106.89437</c:v>
                </c:pt>
                <c:pt idx="16377">
                  <c:v>106.9008</c:v>
                </c:pt>
                <c:pt idx="16378">
                  <c:v>106.90727</c:v>
                </c:pt>
                <c:pt idx="16379">
                  <c:v>106.91379000000001</c:v>
                </c:pt>
                <c:pt idx="16380">
                  <c:v>106.92028999999999</c:v>
                </c:pt>
                <c:pt idx="16381">
                  <c:v>106.9267</c:v>
                </c:pt>
                <c:pt idx="16382">
                  <c:v>106.93306</c:v>
                </c:pt>
                <c:pt idx="16383">
                  <c:v>106.93957</c:v>
                </c:pt>
                <c:pt idx="16384">
                  <c:v>106.94593999999999</c:v>
                </c:pt>
                <c:pt idx="16385">
                  <c:v>106.95243000000001</c:v>
                </c:pt>
                <c:pt idx="16386">
                  <c:v>106.9589</c:v>
                </c:pt>
                <c:pt idx="16387">
                  <c:v>106.96541999999999</c:v>
                </c:pt>
                <c:pt idx="16388">
                  <c:v>106.97187</c:v>
                </c:pt>
                <c:pt idx="16389">
                  <c:v>106.97828</c:v>
                </c:pt>
                <c:pt idx="16390">
                  <c:v>106.98478</c:v>
                </c:pt>
                <c:pt idx="16391">
                  <c:v>106.99127</c:v>
                </c:pt>
                <c:pt idx="16392">
                  <c:v>106.99777</c:v>
                </c:pt>
                <c:pt idx="16393">
                  <c:v>107.00431</c:v>
                </c:pt>
                <c:pt idx="16394">
                  <c:v>107.01078</c:v>
                </c:pt>
                <c:pt idx="16395">
                  <c:v>107.01808</c:v>
                </c:pt>
                <c:pt idx="16396">
                  <c:v>107.02472</c:v>
                </c:pt>
                <c:pt idx="16397">
                  <c:v>107.03113999999999</c:v>
                </c:pt>
                <c:pt idx="16398">
                  <c:v>107.03752</c:v>
                </c:pt>
                <c:pt idx="16399">
                  <c:v>107.04403000000001</c:v>
                </c:pt>
                <c:pt idx="16400">
                  <c:v>107.05042</c:v>
                </c:pt>
                <c:pt idx="16401">
                  <c:v>107.05688000000001</c:v>
                </c:pt>
                <c:pt idx="16402">
                  <c:v>107.06328999999999</c:v>
                </c:pt>
                <c:pt idx="16403">
                  <c:v>107.06979</c:v>
                </c:pt>
                <c:pt idx="16404">
                  <c:v>107.07629</c:v>
                </c:pt>
                <c:pt idx="16405">
                  <c:v>107.08266</c:v>
                </c:pt>
                <c:pt idx="16406">
                  <c:v>107.08913</c:v>
                </c:pt>
                <c:pt idx="16407">
                  <c:v>107.09563</c:v>
                </c:pt>
                <c:pt idx="16408">
                  <c:v>107.10217</c:v>
                </c:pt>
                <c:pt idx="16409">
                  <c:v>107.10859000000001</c:v>
                </c:pt>
                <c:pt idx="16410">
                  <c:v>107.11502</c:v>
                </c:pt>
                <c:pt idx="16411">
                  <c:v>107.12146</c:v>
                </c:pt>
                <c:pt idx="16412">
                  <c:v>107.12794</c:v>
                </c:pt>
                <c:pt idx="16413">
                  <c:v>107.1344</c:v>
                </c:pt>
                <c:pt idx="16414">
                  <c:v>107.14088</c:v>
                </c:pt>
                <c:pt idx="16415">
                  <c:v>107.14725</c:v>
                </c:pt>
                <c:pt idx="16416">
                  <c:v>107.1537</c:v>
                </c:pt>
                <c:pt idx="16417">
                  <c:v>107.16016</c:v>
                </c:pt>
                <c:pt idx="16418">
                  <c:v>107.16663</c:v>
                </c:pt>
                <c:pt idx="16419">
                  <c:v>107.17306000000001</c:v>
                </c:pt>
                <c:pt idx="16420">
                  <c:v>107.1803</c:v>
                </c:pt>
                <c:pt idx="16421">
                  <c:v>107.18671999999999</c:v>
                </c:pt>
                <c:pt idx="16422">
                  <c:v>107.19322</c:v>
                </c:pt>
                <c:pt idx="16423">
                  <c:v>107.19974000000001</c:v>
                </c:pt>
                <c:pt idx="16424">
                  <c:v>107.20614999999999</c:v>
                </c:pt>
                <c:pt idx="16425">
                  <c:v>107.21259999999999</c:v>
                </c:pt>
                <c:pt idx="16426">
                  <c:v>107.21903</c:v>
                </c:pt>
                <c:pt idx="16427">
                  <c:v>107.22556</c:v>
                </c:pt>
                <c:pt idx="16428">
                  <c:v>107.23193999999999</c:v>
                </c:pt>
                <c:pt idx="16429">
                  <c:v>107.23836</c:v>
                </c:pt>
                <c:pt idx="16430">
                  <c:v>107.24473999999999</c:v>
                </c:pt>
                <c:pt idx="16431">
                  <c:v>107.25126</c:v>
                </c:pt>
                <c:pt idx="16432">
                  <c:v>107.25772000000001</c:v>
                </c:pt>
                <c:pt idx="16433">
                  <c:v>107.26415</c:v>
                </c:pt>
                <c:pt idx="16434">
                  <c:v>107.27047</c:v>
                </c:pt>
                <c:pt idx="16435">
                  <c:v>107.277</c:v>
                </c:pt>
                <c:pt idx="16436">
                  <c:v>107.28349</c:v>
                </c:pt>
                <c:pt idx="16437">
                  <c:v>107.29003</c:v>
                </c:pt>
                <c:pt idx="16438">
                  <c:v>107.29644</c:v>
                </c:pt>
                <c:pt idx="16439">
                  <c:v>107.30289999999999</c:v>
                </c:pt>
                <c:pt idx="16440">
                  <c:v>107.30934000000001</c:v>
                </c:pt>
                <c:pt idx="16441">
                  <c:v>107.31582</c:v>
                </c:pt>
                <c:pt idx="16442">
                  <c:v>107.32223999999999</c:v>
                </c:pt>
                <c:pt idx="16443">
                  <c:v>107.32859999999999</c:v>
                </c:pt>
                <c:pt idx="16444">
                  <c:v>107.33506</c:v>
                </c:pt>
                <c:pt idx="16445">
                  <c:v>107.34147</c:v>
                </c:pt>
                <c:pt idx="16446">
                  <c:v>107.34791</c:v>
                </c:pt>
                <c:pt idx="16447">
                  <c:v>107.35431</c:v>
                </c:pt>
                <c:pt idx="16448">
                  <c:v>107.36074000000001</c:v>
                </c:pt>
                <c:pt idx="16449">
                  <c:v>107.36715</c:v>
                </c:pt>
                <c:pt idx="16450">
                  <c:v>107.37363000000001</c:v>
                </c:pt>
                <c:pt idx="16451">
                  <c:v>107.38008000000001</c:v>
                </c:pt>
                <c:pt idx="16452">
                  <c:v>107.38656</c:v>
                </c:pt>
                <c:pt idx="16453">
                  <c:v>107.39303</c:v>
                </c:pt>
                <c:pt idx="16454">
                  <c:v>107.39941</c:v>
                </c:pt>
                <c:pt idx="16455">
                  <c:v>107.4059</c:v>
                </c:pt>
                <c:pt idx="16456">
                  <c:v>107.41236000000001</c:v>
                </c:pt>
                <c:pt idx="16457">
                  <c:v>107.41876000000001</c:v>
                </c:pt>
                <c:pt idx="16458">
                  <c:v>107.42509</c:v>
                </c:pt>
                <c:pt idx="16459">
                  <c:v>107.43169</c:v>
                </c:pt>
                <c:pt idx="16460">
                  <c:v>107.43805999999999</c:v>
                </c:pt>
                <c:pt idx="16461">
                  <c:v>107.44457</c:v>
                </c:pt>
                <c:pt idx="16462">
                  <c:v>107.45101</c:v>
                </c:pt>
                <c:pt idx="16463">
                  <c:v>107.45752</c:v>
                </c:pt>
                <c:pt idx="16464">
                  <c:v>107.46392</c:v>
                </c:pt>
                <c:pt idx="16465">
                  <c:v>107.47036</c:v>
                </c:pt>
                <c:pt idx="16466">
                  <c:v>107.47678000000001</c:v>
                </c:pt>
                <c:pt idx="16467">
                  <c:v>107.48324</c:v>
                </c:pt>
                <c:pt idx="16468">
                  <c:v>107.48978</c:v>
                </c:pt>
                <c:pt idx="16469">
                  <c:v>107.4962</c:v>
                </c:pt>
                <c:pt idx="16470">
                  <c:v>107.50259</c:v>
                </c:pt>
                <c:pt idx="16471">
                  <c:v>107.50899</c:v>
                </c:pt>
                <c:pt idx="16472">
                  <c:v>107.51537999999999</c:v>
                </c:pt>
                <c:pt idx="16473">
                  <c:v>107.5218</c:v>
                </c:pt>
                <c:pt idx="16474">
                  <c:v>107.52815</c:v>
                </c:pt>
                <c:pt idx="16475">
                  <c:v>107.53463000000001</c:v>
                </c:pt>
                <c:pt idx="16476">
                  <c:v>107.54098</c:v>
                </c:pt>
                <c:pt idx="16477">
                  <c:v>107.5474</c:v>
                </c:pt>
                <c:pt idx="16478">
                  <c:v>107.55371</c:v>
                </c:pt>
                <c:pt idx="16479">
                  <c:v>107.56021</c:v>
                </c:pt>
                <c:pt idx="16480">
                  <c:v>107.56654</c:v>
                </c:pt>
                <c:pt idx="16481">
                  <c:v>107.57299</c:v>
                </c:pt>
                <c:pt idx="16482">
                  <c:v>107.57949000000001</c:v>
                </c:pt>
                <c:pt idx="16483">
                  <c:v>107.58587</c:v>
                </c:pt>
                <c:pt idx="16484">
                  <c:v>107.59228</c:v>
                </c:pt>
                <c:pt idx="16485">
                  <c:v>107.59875</c:v>
                </c:pt>
                <c:pt idx="16486">
                  <c:v>107.60513</c:v>
                </c:pt>
                <c:pt idx="16487">
                  <c:v>107.61154000000001</c:v>
                </c:pt>
                <c:pt idx="16488">
                  <c:v>107.61798</c:v>
                </c:pt>
                <c:pt idx="16489">
                  <c:v>107.62434</c:v>
                </c:pt>
                <c:pt idx="16490">
                  <c:v>107.63066999999999</c:v>
                </c:pt>
                <c:pt idx="16491">
                  <c:v>107.63713</c:v>
                </c:pt>
                <c:pt idx="16492">
                  <c:v>107.64351000000001</c:v>
                </c:pt>
                <c:pt idx="16493">
                  <c:v>107.64991999999999</c:v>
                </c:pt>
                <c:pt idx="16494">
                  <c:v>107.65631</c:v>
                </c:pt>
                <c:pt idx="16495">
                  <c:v>107.66275</c:v>
                </c:pt>
                <c:pt idx="16496">
                  <c:v>107.66918</c:v>
                </c:pt>
                <c:pt idx="16497">
                  <c:v>107.67562</c:v>
                </c:pt>
                <c:pt idx="16498">
                  <c:v>107.68201999999999</c:v>
                </c:pt>
                <c:pt idx="16499">
                  <c:v>107.68849</c:v>
                </c:pt>
                <c:pt idx="16500">
                  <c:v>107.69495000000001</c:v>
                </c:pt>
                <c:pt idx="16501">
                  <c:v>107.70137</c:v>
                </c:pt>
                <c:pt idx="16502">
                  <c:v>107.70780000000001</c:v>
                </c:pt>
                <c:pt idx="16503">
                  <c:v>107.71419</c:v>
                </c:pt>
                <c:pt idx="16504">
                  <c:v>107.72062</c:v>
                </c:pt>
                <c:pt idx="16505">
                  <c:v>107.72696999999999</c:v>
                </c:pt>
                <c:pt idx="16506">
                  <c:v>107.73336</c:v>
                </c:pt>
                <c:pt idx="16507">
                  <c:v>107.73971</c:v>
                </c:pt>
                <c:pt idx="16508">
                  <c:v>107.74615</c:v>
                </c:pt>
                <c:pt idx="16509">
                  <c:v>107.75252</c:v>
                </c:pt>
                <c:pt idx="16510">
                  <c:v>107.75896</c:v>
                </c:pt>
                <c:pt idx="16511">
                  <c:v>107.76546999999999</c:v>
                </c:pt>
                <c:pt idx="16512">
                  <c:v>107.77199</c:v>
                </c:pt>
                <c:pt idx="16513">
                  <c:v>107.77837</c:v>
                </c:pt>
                <c:pt idx="16514">
                  <c:v>107.78476999999999</c:v>
                </c:pt>
                <c:pt idx="16515">
                  <c:v>107.79112000000001</c:v>
                </c:pt>
                <c:pt idx="16516">
                  <c:v>107.7976</c:v>
                </c:pt>
                <c:pt idx="16517">
                  <c:v>107.80399</c:v>
                </c:pt>
                <c:pt idx="16518">
                  <c:v>107.81046000000001</c:v>
                </c:pt>
                <c:pt idx="16519">
                  <c:v>107.81688</c:v>
                </c:pt>
                <c:pt idx="16520">
                  <c:v>107.82335</c:v>
                </c:pt>
                <c:pt idx="16521">
                  <c:v>107.82975</c:v>
                </c:pt>
                <c:pt idx="16522">
                  <c:v>107.83618</c:v>
                </c:pt>
                <c:pt idx="16523">
                  <c:v>107.84255</c:v>
                </c:pt>
                <c:pt idx="16524">
                  <c:v>107.84892000000001</c:v>
                </c:pt>
                <c:pt idx="16525">
                  <c:v>107.85547</c:v>
                </c:pt>
                <c:pt idx="16526">
                  <c:v>107.86190999999999</c:v>
                </c:pt>
                <c:pt idx="16527">
                  <c:v>107.86827</c:v>
                </c:pt>
                <c:pt idx="16528">
                  <c:v>107.87470999999999</c:v>
                </c:pt>
                <c:pt idx="16529">
                  <c:v>107.88109</c:v>
                </c:pt>
                <c:pt idx="16530">
                  <c:v>107.88746</c:v>
                </c:pt>
                <c:pt idx="16531">
                  <c:v>107.89391999999999</c:v>
                </c:pt>
                <c:pt idx="16532">
                  <c:v>107.90040999999999</c:v>
                </c:pt>
                <c:pt idx="16533">
                  <c:v>107.90685999999999</c:v>
                </c:pt>
                <c:pt idx="16534">
                  <c:v>107.91333</c:v>
                </c:pt>
                <c:pt idx="16535">
                  <c:v>107.9198</c:v>
                </c:pt>
                <c:pt idx="16536">
                  <c:v>107.92622</c:v>
                </c:pt>
                <c:pt idx="16537">
                  <c:v>107.93255000000001</c:v>
                </c:pt>
                <c:pt idx="16538">
                  <c:v>107.93906</c:v>
                </c:pt>
                <c:pt idx="16539">
                  <c:v>107.94538</c:v>
                </c:pt>
                <c:pt idx="16540">
                  <c:v>107.95191</c:v>
                </c:pt>
                <c:pt idx="16541">
                  <c:v>107.95823</c:v>
                </c:pt>
                <c:pt idx="16542">
                  <c:v>107.9646</c:v>
                </c:pt>
                <c:pt idx="16543">
                  <c:v>107.97095</c:v>
                </c:pt>
                <c:pt idx="16544">
                  <c:v>107.97732000000001</c:v>
                </c:pt>
                <c:pt idx="16545">
                  <c:v>107.98377000000001</c:v>
                </c:pt>
                <c:pt idx="16546">
                  <c:v>107.99016</c:v>
                </c:pt>
                <c:pt idx="16547">
                  <c:v>107.99655</c:v>
                </c:pt>
                <c:pt idx="16548">
                  <c:v>108.00295</c:v>
                </c:pt>
                <c:pt idx="16549">
                  <c:v>108.00927</c:v>
                </c:pt>
                <c:pt idx="16550">
                  <c:v>108.01571</c:v>
                </c:pt>
                <c:pt idx="16551">
                  <c:v>108.02216</c:v>
                </c:pt>
                <c:pt idx="16552">
                  <c:v>108.02856</c:v>
                </c:pt>
                <c:pt idx="16553">
                  <c:v>108.03494999999999</c:v>
                </c:pt>
                <c:pt idx="16554">
                  <c:v>108.04128</c:v>
                </c:pt>
                <c:pt idx="16555">
                  <c:v>108.04783999999999</c:v>
                </c:pt>
                <c:pt idx="16556">
                  <c:v>108.05425</c:v>
                </c:pt>
                <c:pt idx="16557">
                  <c:v>108.06062</c:v>
                </c:pt>
                <c:pt idx="16558">
                  <c:v>108.06704000000001</c:v>
                </c:pt>
                <c:pt idx="16559">
                  <c:v>108.0735</c:v>
                </c:pt>
                <c:pt idx="16560">
                  <c:v>108.07995</c:v>
                </c:pt>
                <c:pt idx="16561">
                  <c:v>108.08638999999999</c:v>
                </c:pt>
                <c:pt idx="16562">
                  <c:v>108.09276</c:v>
                </c:pt>
                <c:pt idx="16563">
                  <c:v>108.09918</c:v>
                </c:pt>
                <c:pt idx="16564">
                  <c:v>108.10558</c:v>
                </c:pt>
                <c:pt idx="16565">
                  <c:v>108.11196</c:v>
                </c:pt>
                <c:pt idx="16566">
                  <c:v>108.11834</c:v>
                </c:pt>
                <c:pt idx="16567">
                  <c:v>108.12463</c:v>
                </c:pt>
                <c:pt idx="16568">
                  <c:v>108.13096</c:v>
                </c:pt>
                <c:pt idx="16569">
                  <c:v>108.13733000000001</c:v>
                </c:pt>
                <c:pt idx="16570">
                  <c:v>108.14366</c:v>
                </c:pt>
                <c:pt idx="16571">
                  <c:v>108.15002</c:v>
                </c:pt>
                <c:pt idx="16572">
                  <c:v>108.15637</c:v>
                </c:pt>
                <c:pt idx="16573">
                  <c:v>108.16273</c:v>
                </c:pt>
                <c:pt idx="16574">
                  <c:v>108.16909</c:v>
                </c:pt>
                <c:pt idx="16575">
                  <c:v>108.17546</c:v>
                </c:pt>
                <c:pt idx="16576">
                  <c:v>108.18186</c:v>
                </c:pt>
                <c:pt idx="16577">
                  <c:v>108.18818</c:v>
                </c:pt>
                <c:pt idx="16578">
                  <c:v>108.19452</c:v>
                </c:pt>
                <c:pt idx="16579">
                  <c:v>108.20081999999999</c:v>
                </c:pt>
                <c:pt idx="16580">
                  <c:v>108.20728</c:v>
                </c:pt>
                <c:pt idx="16581">
                  <c:v>108.21366</c:v>
                </c:pt>
                <c:pt idx="16582">
                  <c:v>108.21992</c:v>
                </c:pt>
                <c:pt idx="16583">
                  <c:v>108.22620999999999</c:v>
                </c:pt>
                <c:pt idx="16584">
                  <c:v>108.23262</c:v>
                </c:pt>
                <c:pt idx="16585">
                  <c:v>108.23903</c:v>
                </c:pt>
                <c:pt idx="16586">
                  <c:v>108.24543</c:v>
                </c:pt>
                <c:pt idx="16587">
                  <c:v>108.25185</c:v>
                </c:pt>
                <c:pt idx="16588">
                  <c:v>108.25817000000001</c:v>
                </c:pt>
                <c:pt idx="16589">
                  <c:v>108.26452</c:v>
                </c:pt>
                <c:pt idx="16590">
                  <c:v>108.27097000000001</c:v>
                </c:pt>
                <c:pt idx="16591">
                  <c:v>108.27723</c:v>
                </c:pt>
                <c:pt idx="16592">
                  <c:v>108.28366</c:v>
                </c:pt>
                <c:pt idx="16593">
                  <c:v>108.29006</c:v>
                </c:pt>
                <c:pt idx="16594">
                  <c:v>108.29644</c:v>
                </c:pt>
                <c:pt idx="16595">
                  <c:v>108.30278</c:v>
                </c:pt>
                <c:pt idx="16596">
                  <c:v>108.30918</c:v>
                </c:pt>
                <c:pt idx="16597">
                  <c:v>108.31562</c:v>
                </c:pt>
                <c:pt idx="16598">
                  <c:v>108.32196999999999</c:v>
                </c:pt>
                <c:pt idx="16599">
                  <c:v>108.32839</c:v>
                </c:pt>
                <c:pt idx="16600">
                  <c:v>108.33475</c:v>
                </c:pt>
                <c:pt idx="16601">
                  <c:v>108.3411</c:v>
                </c:pt>
                <c:pt idx="16602">
                  <c:v>108.34747</c:v>
                </c:pt>
                <c:pt idx="16603">
                  <c:v>108.35386</c:v>
                </c:pt>
                <c:pt idx="16604">
                  <c:v>108.36017</c:v>
                </c:pt>
                <c:pt idx="16605">
                  <c:v>108.3665</c:v>
                </c:pt>
                <c:pt idx="16606">
                  <c:v>108.37302</c:v>
                </c:pt>
                <c:pt idx="16607">
                  <c:v>108.37944</c:v>
                </c:pt>
                <c:pt idx="16608">
                  <c:v>108.38581000000001</c:v>
                </c:pt>
                <c:pt idx="16609">
                  <c:v>108.39216</c:v>
                </c:pt>
                <c:pt idx="16610">
                  <c:v>108.39851</c:v>
                </c:pt>
                <c:pt idx="16611">
                  <c:v>108.40488999999999</c:v>
                </c:pt>
                <c:pt idx="16612">
                  <c:v>108.41126</c:v>
                </c:pt>
                <c:pt idx="16613">
                  <c:v>108.41758</c:v>
                </c:pt>
                <c:pt idx="16614">
                  <c:v>108.42404999999999</c:v>
                </c:pt>
                <c:pt idx="16615">
                  <c:v>108.43051</c:v>
                </c:pt>
                <c:pt idx="16616">
                  <c:v>108.43689000000001</c:v>
                </c:pt>
                <c:pt idx="16617">
                  <c:v>108.44324</c:v>
                </c:pt>
                <c:pt idx="16618">
                  <c:v>108.44962</c:v>
                </c:pt>
                <c:pt idx="16619">
                  <c:v>108.45607</c:v>
                </c:pt>
                <c:pt idx="16620">
                  <c:v>108.46247</c:v>
                </c:pt>
                <c:pt idx="16621">
                  <c:v>108.4688</c:v>
                </c:pt>
                <c:pt idx="16622">
                  <c:v>108.47519</c:v>
                </c:pt>
                <c:pt idx="16623">
                  <c:v>108.48154</c:v>
                </c:pt>
                <c:pt idx="16624">
                  <c:v>108.48796</c:v>
                </c:pt>
                <c:pt idx="16625">
                  <c:v>108.49431</c:v>
                </c:pt>
                <c:pt idx="16626">
                  <c:v>108.50068</c:v>
                </c:pt>
                <c:pt idx="16627">
                  <c:v>108.50707</c:v>
                </c:pt>
                <c:pt idx="16628">
                  <c:v>108.51340999999999</c:v>
                </c:pt>
                <c:pt idx="16629">
                  <c:v>108.51983</c:v>
                </c:pt>
                <c:pt idx="16630">
                  <c:v>108.52615</c:v>
                </c:pt>
                <c:pt idx="16631">
                  <c:v>108.53256</c:v>
                </c:pt>
                <c:pt idx="16632">
                  <c:v>108.53894</c:v>
                </c:pt>
                <c:pt idx="16633">
                  <c:v>108.54536</c:v>
                </c:pt>
                <c:pt idx="16634">
                  <c:v>108.55184</c:v>
                </c:pt>
                <c:pt idx="16635">
                  <c:v>108.55824</c:v>
                </c:pt>
                <c:pt idx="16636">
                  <c:v>108.56466</c:v>
                </c:pt>
                <c:pt idx="16637">
                  <c:v>108.57101</c:v>
                </c:pt>
                <c:pt idx="16638">
                  <c:v>108.57737</c:v>
                </c:pt>
                <c:pt idx="16639">
                  <c:v>108.58365999999999</c:v>
                </c:pt>
                <c:pt idx="16640">
                  <c:v>108.59007</c:v>
                </c:pt>
                <c:pt idx="16641">
                  <c:v>108.59639</c:v>
                </c:pt>
                <c:pt idx="16642">
                  <c:v>108.60286000000001</c:v>
                </c:pt>
                <c:pt idx="16643">
                  <c:v>108.60933</c:v>
                </c:pt>
                <c:pt idx="16644">
                  <c:v>108.61575000000001</c:v>
                </c:pt>
                <c:pt idx="16645">
                  <c:v>108.62205</c:v>
                </c:pt>
                <c:pt idx="16646">
                  <c:v>108.62849</c:v>
                </c:pt>
                <c:pt idx="16647">
                  <c:v>108.63479</c:v>
                </c:pt>
                <c:pt idx="16648">
                  <c:v>108.64127999999999</c:v>
                </c:pt>
                <c:pt idx="16649">
                  <c:v>108.64772000000001</c:v>
                </c:pt>
                <c:pt idx="16650">
                  <c:v>108.65421000000001</c:v>
                </c:pt>
                <c:pt idx="16651">
                  <c:v>108.66061000000001</c:v>
                </c:pt>
                <c:pt idx="16652">
                  <c:v>108.66708</c:v>
                </c:pt>
                <c:pt idx="16653">
                  <c:v>108.6735</c:v>
                </c:pt>
                <c:pt idx="16654">
                  <c:v>108.67994</c:v>
                </c:pt>
                <c:pt idx="16655">
                  <c:v>108.68641</c:v>
                </c:pt>
                <c:pt idx="16656">
                  <c:v>108.69282</c:v>
                </c:pt>
                <c:pt idx="16657">
                  <c:v>108.69927</c:v>
                </c:pt>
                <c:pt idx="16658">
                  <c:v>108.70556000000001</c:v>
                </c:pt>
                <c:pt idx="16659">
                  <c:v>108.71199</c:v>
                </c:pt>
                <c:pt idx="16660">
                  <c:v>108.71832999999999</c:v>
                </c:pt>
                <c:pt idx="16661">
                  <c:v>108.72481000000001</c:v>
                </c:pt>
                <c:pt idx="16662">
                  <c:v>108.73116</c:v>
                </c:pt>
                <c:pt idx="16663">
                  <c:v>108.73759</c:v>
                </c:pt>
                <c:pt idx="16664">
                  <c:v>108.74405</c:v>
                </c:pt>
                <c:pt idx="16665">
                  <c:v>108.75044</c:v>
                </c:pt>
                <c:pt idx="16666">
                  <c:v>108.75684</c:v>
                </c:pt>
                <c:pt idx="16667">
                  <c:v>108.76325</c:v>
                </c:pt>
                <c:pt idx="16668">
                  <c:v>108.76962</c:v>
                </c:pt>
                <c:pt idx="16669">
                  <c:v>108.77614</c:v>
                </c:pt>
                <c:pt idx="16670">
                  <c:v>108.78255</c:v>
                </c:pt>
                <c:pt idx="16671">
                  <c:v>108.78903</c:v>
                </c:pt>
                <c:pt idx="16672">
                  <c:v>108.79541999999999</c:v>
                </c:pt>
                <c:pt idx="16673">
                  <c:v>108.80183</c:v>
                </c:pt>
                <c:pt idx="16674">
                  <c:v>108.80804000000001</c:v>
                </c:pt>
                <c:pt idx="16675">
                  <c:v>108.81448</c:v>
                </c:pt>
                <c:pt idx="16676">
                  <c:v>108.82084</c:v>
                </c:pt>
                <c:pt idx="16677">
                  <c:v>108.82719</c:v>
                </c:pt>
                <c:pt idx="16678">
                  <c:v>108.83365000000001</c:v>
                </c:pt>
                <c:pt idx="16679">
                  <c:v>108.84012</c:v>
                </c:pt>
                <c:pt idx="16680">
                  <c:v>108.84653</c:v>
                </c:pt>
                <c:pt idx="16681">
                  <c:v>108.85290000000001</c:v>
                </c:pt>
                <c:pt idx="16682">
                  <c:v>108.85928</c:v>
                </c:pt>
                <c:pt idx="16683">
                  <c:v>108.86574</c:v>
                </c:pt>
                <c:pt idx="16684">
                  <c:v>108.87209</c:v>
                </c:pt>
                <c:pt idx="16685">
                  <c:v>108.8785</c:v>
                </c:pt>
                <c:pt idx="16686">
                  <c:v>108.88486</c:v>
                </c:pt>
                <c:pt idx="16687">
                  <c:v>108.89122</c:v>
                </c:pt>
                <c:pt idx="16688">
                  <c:v>108.89766</c:v>
                </c:pt>
                <c:pt idx="16689">
                  <c:v>108.90397</c:v>
                </c:pt>
                <c:pt idx="16690">
                  <c:v>108.91036</c:v>
                </c:pt>
                <c:pt idx="16691">
                  <c:v>108.91672</c:v>
                </c:pt>
                <c:pt idx="16692">
                  <c:v>108.92315000000001</c:v>
                </c:pt>
                <c:pt idx="16693">
                  <c:v>108.92952</c:v>
                </c:pt>
                <c:pt idx="16694">
                  <c:v>108.93595999999999</c:v>
                </c:pt>
                <c:pt idx="16695">
                  <c:v>108.94242</c:v>
                </c:pt>
                <c:pt idx="16696">
                  <c:v>108.94884</c:v>
                </c:pt>
                <c:pt idx="16697">
                  <c:v>108.95525000000001</c:v>
                </c:pt>
                <c:pt idx="16698">
                  <c:v>108.96172</c:v>
                </c:pt>
                <c:pt idx="16699">
                  <c:v>108.96817</c:v>
                </c:pt>
                <c:pt idx="16700">
                  <c:v>108.97452</c:v>
                </c:pt>
                <c:pt idx="16701">
                  <c:v>108.98092</c:v>
                </c:pt>
                <c:pt idx="16702">
                  <c:v>108.98736</c:v>
                </c:pt>
                <c:pt idx="16703">
                  <c:v>108.99386</c:v>
                </c:pt>
                <c:pt idx="16704">
                  <c:v>109.00032</c:v>
                </c:pt>
                <c:pt idx="16705">
                  <c:v>109.00677</c:v>
                </c:pt>
                <c:pt idx="16706">
                  <c:v>109.0132</c:v>
                </c:pt>
                <c:pt idx="16707">
                  <c:v>109.0196</c:v>
                </c:pt>
                <c:pt idx="16708">
                  <c:v>109.02601</c:v>
                </c:pt>
                <c:pt idx="16709">
                  <c:v>109.03243999999999</c:v>
                </c:pt>
                <c:pt idx="16710">
                  <c:v>109.03887</c:v>
                </c:pt>
                <c:pt idx="16711">
                  <c:v>109.04524000000001</c:v>
                </c:pt>
                <c:pt idx="16712">
                  <c:v>109.05161</c:v>
                </c:pt>
                <c:pt idx="16713">
                  <c:v>109.05804000000001</c:v>
                </c:pt>
                <c:pt idx="16714">
                  <c:v>109.0645</c:v>
                </c:pt>
                <c:pt idx="16715">
                  <c:v>109.07084999999999</c:v>
                </c:pt>
                <c:pt idx="16716">
                  <c:v>109.07729999999999</c:v>
                </c:pt>
                <c:pt idx="16717">
                  <c:v>109.08371</c:v>
                </c:pt>
                <c:pt idx="16718">
                  <c:v>109.09005999999999</c:v>
                </c:pt>
                <c:pt idx="16719">
                  <c:v>109.09654</c:v>
                </c:pt>
                <c:pt idx="16720">
                  <c:v>109.10297</c:v>
                </c:pt>
                <c:pt idx="16721">
                  <c:v>109.10934</c:v>
                </c:pt>
                <c:pt idx="16722">
                  <c:v>109.11566999999999</c:v>
                </c:pt>
                <c:pt idx="16723">
                  <c:v>109.12215999999999</c:v>
                </c:pt>
                <c:pt idx="16724">
                  <c:v>109.12855999999999</c:v>
                </c:pt>
                <c:pt idx="16725">
                  <c:v>109.13497</c:v>
                </c:pt>
                <c:pt idx="16726">
                  <c:v>109.14131</c:v>
                </c:pt>
                <c:pt idx="16727">
                  <c:v>109.14762</c:v>
                </c:pt>
                <c:pt idx="16728">
                  <c:v>109.15403999999999</c:v>
                </c:pt>
                <c:pt idx="16729">
                  <c:v>109.16042</c:v>
                </c:pt>
                <c:pt idx="16730">
                  <c:v>109.16685</c:v>
                </c:pt>
                <c:pt idx="16731">
                  <c:v>109.17323</c:v>
                </c:pt>
                <c:pt idx="16732">
                  <c:v>109.17968</c:v>
                </c:pt>
                <c:pt idx="16733">
                  <c:v>109.18613999999999</c:v>
                </c:pt>
                <c:pt idx="16734">
                  <c:v>109.19249000000001</c:v>
                </c:pt>
                <c:pt idx="16735">
                  <c:v>109.199</c:v>
                </c:pt>
                <c:pt idx="16736">
                  <c:v>109.20546</c:v>
                </c:pt>
                <c:pt idx="16737">
                  <c:v>109.21181</c:v>
                </c:pt>
                <c:pt idx="16738">
                  <c:v>109.21829</c:v>
                </c:pt>
                <c:pt idx="16739">
                  <c:v>109.22477000000001</c:v>
                </c:pt>
                <c:pt idx="16740">
                  <c:v>109.2312</c:v>
                </c:pt>
                <c:pt idx="16741">
                  <c:v>109.23764</c:v>
                </c:pt>
                <c:pt idx="16742">
                  <c:v>109.2441</c:v>
                </c:pt>
                <c:pt idx="16743">
                  <c:v>109.25064</c:v>
                </c:pt>
                <c:pt idx="16744">
                  <c:v>109.25703</c:v>
                </c:pt>
                <c:pt idx="16745">
                  <c:v>109.26343</c:v>
                </c:pt>
                <c:pt idx="16746">
                  <c:v>109.26992</c:v>
                </c:pt>
                <c:pt idx="16747">
                  <c:v>109.27641</c:v>
                </c:pt>
                <c:pt idx="16748">
                  <c:v>109.28279000000001</c:v>
                </c:pt>
                <c:pt idx="16749">
                  <c:v>109.28922</c:v>
                </c:pt>
                <c:pt idx="16750">
                  <c:v>109.29572</c:v>
                </c:pt>
                <c:pt idx="16751">
                  <c:v>109.30211</c:v>
                </c:pt>
                <c:pt idx="16752">
                  <c:v>109.30844</c:v>
                </c:pt>
                <c:pt idx="16753">
                  <c:v>109.31480999999999</c:v>
                </c:pt>
                <c:pt idx="16754">
                  <c:v>109.32126</c:v>
                </c:pt>
                <c:pt idx="16755">
                  <c:v>109.32763</c:v>
                </c:pt>
                <c:pt idx="16756">
                  <c:v>109.33404</c:v>
                </c:pt>
                <c:pt idx="16757">
                  <c:v>109.34047</c:v>
                </c:pt>
                <c:pt idx="16758">
                  <c:v>109.34684</c:v>
                </c:pt>
                <c:pt idx="16759">
                  <c:v>109.35324</c:v>
                </c:pt>
                <c:pt idx="16760">
                  <c:v>109.35966000000001</c:v>
                </c:pt>
                <c:pt idx="16761">
                  <c:v>109.36606999999999</c:v>
                </c:pt>
                <c:pt idx="16762">
                  <c:v>109.3725</c:v>
                </c:pt>
                <c:pt idx="16763">
                  <c:v>109.37891999999999</c:v>
                </c:pt>
                <c:pt idx="16764">
                  <c:v>109.38526</c:v>
                </c:pt>
                <c:pt idx="16765">
                  <c:v>109.39162</c:v>
                </c:pt>
                <c:pt idx="16766">
                  <c:v>109.39787</c:v>
                </c:pt>
                <c:pt idx="16767">
                  <c:v>109.40437</c:v>
                </c:pt>
                <c:pt idx="16768">
                  <c:v>109.41074</c:v>
                </c:pt>
                <c:pt idx="16769">
                  <c:v>109.41719999999999</c:v>
                </c:pt>
                <c:pt idx="16770">
                  <c:v>109.42352</c:v>
                </c:pt>
                <c:pt idx="16771">
                  <c:v>109.42986000000001</c:v>
                </c:pt>
                <c:pt idx="16772">
                  <c:v>109.43624</c:v>
                </c:pt>
                <c:pt idx="16773">
                  <c:v>109.4426</c:v>
                </c:pt>
                <c:pt idx="16774">
                  <c:v>109.44898999999999</c:v>
                </c:pt>
                <c:pt idx="16775">
                  <c:v>109.45534000000001</c:v>
                </c:pt>
                <c:pt idx="16776">
                  <c:v>109.46173</c:v>
                </c:pt>
                <c:pt idx="16777">
                  <c:v>109.46813</c:v>
                </c:pt>
                <c:pt idx="16778">
                  <c:v>109.47447</c:v>
                </c:pt>
                <c:pt idx="16779">
                  <c:v>109.48096</c:v>
                </c:pt>
                <c:pt idx="16780">
                  <c:v>109.48736</c:v>
                </c:pt>
                <c:pt idx="16781">
                  <c:v>109.49374</c:v>
                </c:pt>
                <c:pt idx="16782">
                  <c:v>109.50021</c:v>
                </c:pt>
                <c:pt idx="16783">
                  <c:v>109.50659</c:v>
                </c:pt>
                <c:pt idx="16784">
                  <c:v>109.51300999999999</c:v>
                </c:pt>
                <c:pt idx="16785">
                  <c:v>109.51945000000001</c:v>
                </c:pt>
                <c:pt idx="16786">
                  <c:v>109.52582</c:v>
                </c:pt>
                <c:pt idx="16787">
                  <c:v>109.53221000000001</c:v>
                </c:pt>
                <c:pt idx="16788">
                  <c:v>109.53852999999999</c:v>
                </c:pt>
                <c:pt idx="16789">
                  <c:v>109.54492</c:v>
                </c:pt>
                <c:pt idx="16790">
                  <c:v>109.55126</c:v>
                </c:pt>
                <c:pt idx="16791">
                  <c:v>109.5578</c:v>
                </c:pt>
                <c:pt idx="16792">
                  <c:v>109.56416</c:v>
                </c:pt>
                <c:pt idx="16793">
                  <c:v>109.5706</c:v>
                </c:pt>
                <c:pt idx="16794">
                  <c:v>109.57706</c:v>
                </c:pt>
                <c:pt idx="16795">
                  <c:v>109.5835</c:v>
                </c:pt>
                <c:pt idx="16796">
                  <c:v>109.58986</c:v>
                </c:pt>
                <c:pt idx="16797">
                  <c:v>109.59621</c:v>
                </c:pt>
                <c:pt idx="16798">
                  <c:v>109.60263999999999</c:v>
                </c:pt>
                <c:pt idx="16799">
                  <c:v>109.60902</c:v>
                </c:pt>
                <c:pt idx="16800">
                  <c:v>109.61539</c:v>
                </c:pt>
                <c:pt idx="16801">
                  <c:v>109.62173</c:v>
                </c:pt>
                <c:pt idx="16802">
                  <c:v>109.62818</c:v>
                </c:pt>
                <c:pt idx="16803">
                  <c:v>109.63458</c:v>
                </c:pt>
                <c:pt idx="16804">
                  <c:v>109.64094</c:v>
                </c:pt>
                <c:pt idx="16805">
                  <c:v>109.64731</c:v>
                </c:pt>
                <c:pt idx="16806">
                  <c:v>109.65372000000001</c:v>
                </c:pt>
                <c:pt idx="16807">
                  <c:v>109.66013</c:v>
                </c:pt>
                <c:pt idx="16808">
                  <c:v>109.66647</c:v>
                </c:pt>
                <c:pt idx="16809">
                  <c:v>109.67291</c:v>
                </c:pt>
                <c:pt idx="16810">
                  <c:v>109.67923999999999</c:v>
                </c:pt>
                <c:pt idx="16811">
                  <c:v>109.68564000000001</c:v>
                </c:pt>
                <c:pt idx="16812">
                  <c:v>109.69213000000001</c:v>
                </c:pt>
                <c:pt idx="16813">
                  <c:v>109.69851</c:v>
                </c:pt>
                <c:pt idx="16814">
                  <c:v>109.70484999999999</c:v>
                </c:pt>
                <c:pt idx="16815">
                  <c:v>109.71128</c:v>
                </c:pt>
                <c:pt idx="16816">
                  <c:v>109.71766</c:v>
                </c:pt>
                <c:pt idx="16817">
                  <c:v>109.72403</c:v>
                </c:pt>
                <c:pt idx="16818">
                  <c:v>109.73042</c:v>
                </c:pt>
                <c:pt idx="16819">
                  <c:v>109.73688</c:v>
                </c:pt>
                <c:pt idx="16820">
                  <c:v>109.74328</c:v>
                </c:pt>
                <c:pt idx="16821">
                  <c:v>109.74970999999999</c:v>
                </c:pt>
                <c:pt idx="16822">
                  <c:v>109.75611000000001</c:v>
                </c:pt>
                <c:pt idx="16823">
                  <c:v>109.76244</c:v>
                </c:pt>
                <c:pt idx="16824">
                  <c:v>109.76873999999999</c:v>
                </c:pt>
                <c:pt idx="16825">
                  <c:v>109.77512</c:v>
                </c:pt>
                <c:pt idx="16826">
                  <c:v>109.78149000000001</c:v>
                </c:pt>
                <c:pt idx="16827">
                  <c:v>109.78785999999999</c:v>
                </c:pt>
                <c:pt idx="16828">
                  <c:v>109.79431</c:v>
                </c:pt>
                <c:pt idx="16829">
                  <c:v>109.80076</c:v>
                </c:pt>
                <c:pt idx="16830">
                  <c:v>109.80714</c:v>
                </c:pt>
                <c:pt idx="16831">
                  <c:v>109.81354</c:v>
                </c:pt>
                <c:pt idx="16832">
                  <c:v>109.81999</c:v>
                </c:pt>
                <c:pt idx="16833">
                  <c:v>109.82637</c:v>
                </c:pt>
                <c:pt idx="16834">
                  <c:v>109.83280999999999</c:v>
                </c:pt>
                <c:pt idx="16835">
                  <c:v>109.83918</c:v>
                </c:pt>
                <c:pt idx="16836">
                  <c:v>109.84564</c:v>
                </c:pt>
                <c:pt idx="16837">
                  <c:v>109.85208</c:v>
                </c:pt>
                <c:pt idx="16838">
                  <c:v>109.85844</c:v>
                </c:pt>
                <c:pt idx="16839">
                  <c:v>109.86481000000001</c:v>
                </c:pt>
                <c:pt idx="16840">
                  <c:v>109.87111</c:v>
                </c:pt>
                <c:pt idx="16841">
                  <c:v>109.87743</c:v>
                </c:pt>
                <c:pt idx="16842">
                  <c:v>109.88386</c:v>
                </c:pt>
                <c:pt idx="16843">
                  <c:v>109.89019</c:v>
                </c:pt>
                <c:pt idx="16844">
                  <c:v>109.89664999999999</c:v>
                </c:pt>
                <c:pt idx="16845">
                  <c:v>109.90300999999999</c:v>
                </c:pt>
                <c:pt idx="16846">
                  <c:v>109.90939</c:v>
                </c:pt>
                <c:pt idx="16847">
                  <c:v>109.91574</c:v>
                </c:pt>
                <c:pt idx="16848">
                  <c:v>109.92227</c:v>
                </c:pt>
                <c:pt idx="16849">
                  <c:v>109.92858</c:v>
                </c:pt>
                <c:pt idx="16850">
                  <c:v>109.93503</c:v>
                </c:pt>
                <c:pt idx="16851">
                  <c:v>109.94141</c:v>
                </c:pt>
                <c:pt idx="16852">
                  <c:v>109.94777000000001</c:v>
                </c:pt>
                <c:pt idx="16853">
                  <c:v>109.95413000000001</c:v>
                </c:pt>
                <c:pt idx="16854">
                  <c:v>109.96052</c:v>
                </c:pt>
                <c:pt idx="16855">
                  <c:v>109.96678</c:v>
                </c:pt>
                <c:pt idx="16856">
                  <c:v>109.97331</c:v>
                </c:pt>
                <c:pt idx="16857">
                  <c:v>109.97967</c:v>
                </c:pt>
                <c:pt idx="16858">
                  <c:v>109.98605000000001</c:v>
                </c:pt>
                <c:pt idx="16859">
                  <c:v>109.99242</c:v>
                </c:pt>
                <c:pt idx="16860">
                  <c:v>109.99872000000001</c:v>
                </c:pt>
                <c:pt idx="16861">
                  <c:v>110.00512999999999</c:v>
                </c:pt>
                <c:pt idx="16862">
                  <c:v>110.01143</c:v>
                </c:pt>
                <c:pt idx="16863">
                  <c:v>110.01781</c:v>
                </c:pt>
                <c:pt idx="16864">
                  <c:v>110.02413</c:v>
                </c:pt>
                <c:pt idx="16865">
                  <c:v>110.03051000000001</c:v>
                </c:pt>
                <c:pt idx="16866">
                  <c:v>110.03694</c:v>
                </c:pt>
                <c:pt idx="16867">
                  <c:v>110.04326</c:v>
                </c:pt>
                <c:pt idx="16868">
                  <c:v>110.04965</c:v>
                </c:pt>
                <c:pt idx="16869">
                  <c:v>110.05603000000001</c:v>
                </c:pt>
                <c:pt idx="16870">
                  <c:v>110.06244</c:v>
                </c:pt>
                <c:pt idx="16871">
                  <c:v>110.06887</c:v>
                </c:pt>
                <c:pt idx="16872">
                  <c:v>110.07526</c:v>
                </c:pt>
                <c:pt idx="16873">
                  <c:v>110.08171</c:v>
                </c:pt>
                <c:pt idx="16874">
                  <c:v>110.08798</c:v>
                </c:pt>
                <c:pt idx="16875">
                  <c:v>110.09441</c:v>
                </c:pt>
                <c:pt idx="16876">
                  <c:v>110.10084000000001</c:v>
                </c:pt>
                <c:pt idx="16877">
                  <c:v>110.10738000000001</c:v>
                </c:pt>
                <c:pt idx="16878">
                  <c:v>110.11381</c:v>
                </c:pt>
                <c:pt idx="16879">
                  <c:v>110.1202</c:v>
                </c:pt>
                <c:pt idx="16880">
                  <c:v>110.12663000000001</c:v>
                </c:pt>
                <c:pt idx="16881">
                  <c:v>110.13303000000001</c:v>
                </c:pt>
                <c:pt idx="16882">
                  <c:v>110.13949</c:v>
                </c:pt>
                <c:pt idx="16883">
                  <c:v>110.14581</c:v>
                </c:pt>
                <c:pt idx="16884">
                  <c:v>110.15228</c:v>
                </c:pt>
                <c:pt idx="16885">
                  <c:v>110.15875</c:v>
                </c:pt>
                <c:pt idx="16886">
                  <c:v>110.16521</c:v>
                </c:pt>
                <c:pt idx="16887">
                  <c:v>110.17162999999999</c:v>
                </c:pt>
                <c:pt idx="16888">
                  <c:v>110.17802</c:v>
                </c:pt>
                <c:pt idx="16889">
                  <c:v>110.18434000000001</c:v>
                </c:pt>
                <c:pt idx="16890">
                  <c:v>110.19079000000001</c:v>
                </c:pt>
                <c:pt idx="16891">
                  <c:v>110.19714999999999</c:v>
                </c:pt>
                <c:pt idx="16892">
                  <c:v>110.20343</c:v>
                </c:pt>
                <c:pt idx="16893">
                  <c:v>110.20976</c:v>
                </c:pt>
                <c:pt idx="16894">
                  <c:v>110.21611</c:v>
                </c:pt>
                <c:pt idx="16895">
                  <c:v>110.22252</c:v>
                </c:pt>
                <c:pt idx="16896">
                  <c:v>110.22893999999999</c:v>
                </c:pt>
                <c:pt idx="16897">
                  <c:v>110.23545</c:v>
                </c:pt>
                <c:pt idx="16898">
                  <c:v>110.24182999999999</c:v>
                </c:pt>
                <c:pt idx="16899">
                  <c:v>110.24823000000001</c:v>
                </c:pt>
                <c:pt idx="16900">
                  <c:v>110.25471</c:v>
                </c:pt>
                <c:pt idx="16901">
                  <c:v>110.26097</c:v>
                </c:pt>
                <c:pt idx="16902">
                  <c:v>110.26739999999999</c:v>
                </c:pt>
                <c:pt idx="16903">
                  <c:v>110.27383</c:v>
                </c:pt>
                <c:pt idx="16904">
                  <c:v>110.28028</c:v>
                </c:pt>
                <c:pt idx="16905">
                  <c:v>110.28662</c:v>
                </c:pt>
                <c:pt idx="16906">
                  <c:v>110.29292</c:v>
                </c:pt>
                <c:pt idx="16907">
                  <c:v>110.29926</c:v>
                </c:pt>
                <c:pt idx="16908">
                  <c:v>110.30562</c:v>
                </c:pt>
                <c:pt idx="16909">
                  <c:v>110.31187</c:v>
                </c:pt>
                <c:pt idx="16910">
                  <c:v>110.31824</c:v>
                </c:pt>
                <c:pt idx="16911">
                  <c:v>110.32459</c:v>
                </c:pt>
                <c:pt idx="16912">
                  <c:v>110.3309</c:v>
                </c:pt>
                <c:pt idx="16913">
                  <c:v>110.33722</c:v>
                </c:pt>
                <c:pt idx="16914">
                  <c:v>110.34353</c:v>
                </c:pt>
                <c:pt idx="16915">
                  <c:v>110.34984</c:v>
                </c:pt>
                <c:pt idx="16916">
                  <c:v>110.35637</c:v>
                </c:pt>
                <c:pt idx="16917">
                  <c:v>110.36269</c:v>
                </c:pt>
                <c:pt idx="16918">
                  <c:v>110.36915</c:v>
                </c:pt>
                <c:pt idx="16919">
                  <c:v>110.37555</c:v>
                </c:pt>
                <c:pt idx="16920">
                  <c:v>110.38200999999999</c:v>
                </c:pt>
                <c:pt idx="16921">
                  <c:v>110.38847</c:v>
                </c:pt>
                <c:pt idx="16922">
                  <c:v>110.3948</c:v>
                </c:pt>
                <c:pt idx="16923">
                  <c:v>110.4012</c:v>
                </c:pt>
                <c:pt idx="16924">
                  <c:v>110.40774999999999</c:v>
                </c:pt>
                <c:pt idx="16925">
                  <c:v>110.41421</c:v>
                </c:pt>
                <c:pt idx="16926">
                  <c:v>110.42055000000001</c:v>
                </c:pt>
                <c:pt idx="16927">
                  <c:v>110.42693</c:v>
                </c:pt>
                <c:pt idx="16928">
                  <c:v>110.43329</c:v>
                </c:pt>
                <c:pt idx="16929">
                  <c:v>110.43967000000001</c:v>
                </c:pt>
                <c:pt idx="16930">
                  <c:v>110.44607000000001</c:v>
                </c:pt>
                <c:pt idx="16931">
                  <c:v>110.45235</c:v>
                </c:pt>
                <c:pt idx="16932">
                  <c:v>110.45882</c:v>
                </c:pt>
                <c:pt idx="16933">
                  <c:v>110.46516</c:v>
                </c:pt>
                <c:pt idx="16934">
                  <c:v>110.47150000000001</c:v>
                </c:pt>
                <c:pt idx="16935">
                  <c:v>110.47789</c:v>
                </c:pt>
                <c:pt idx="16936">
                  <c:v>110.48428</c:v>
                </c:pt>
                <c:pt idx="16937">
                  <c:v>110.49064</c:v>
                </c:pt>
                <c:pt idx="16938">
                  <c:v>110.49705</c:v>
                </c:pt>
                <c:pt idx="16939">
                  <c:v>110.5034</c:v>
                </c:pt>
                <c:pt idx="16940">
                  <c:v>110.50984</c:v>
                </c:pt>
                <c:pt idx="16941">
                  <c:v>110.51627000000001</c:v>
                </c:pt>
                <c:pt idx="16942">
                  <c:v>110.52262</c:v>
                </c:pt>
                <c:pt idx="16943">
                  <c:v>110.52901</c:v>
                </c:pt>
                <c:pt idx="16944">
                  <c:v>110.53539000000001</c:v>
                </c:pt>
                <c:pt idx="16945">
                  <c:v>110.54174999999999</c:v>
                </c:pt>
                <c:pt idx="16946">
                  <c:v>110.54818</c:v>
                </c:pt>
                <c:pt idx="16947">
                  <c:v>110.55459999999999</c:v>
                </c:pt>
                <c:pt idx="16948">
                  <c:v>110.56103</c:v>
                </c:pt>
                <c:pt idx="16949">
                  <c:v>110.56741</c:v>
                </c:pt>
                <c:pt idx="16950">
                  <c:v>110.57382</c:v>
                </c:pt>
                <c:pt idx="16951">
                  <c:v>110.58024</c:v>
                </c:pt>
                <c:pt idx="16952">
                  <c:v>110.58658</c:v>
                </c:pt>
                <c:pt idx="16953">
                  <c:v>110.59302</c:v>
                </c:pt>
                <c:pt idx="16954">
                  <c:v>110.59950000000001</c:v>
                </c:pt>
                <c:pt idx="16955">
                  <c:v>110.60583</c:v>
                </c:pt>
                <c:pt idx="16956">
                  <c:v>110.61230999999999</c:v>
                </c:pt>
                <c:pt idx="16957">
                  <c:v>110.61863</c:v>
                </c:pt>
                <c:pt idx="16958">
                  <c:v>110.62497</c:v>
                </c:pt>
                <c:pt idx="16959">
                  <c:v>110.63133000000001</c:v>
                </c:pt>
                <c:pt idx="16960">
                  <c:v>110.63764</c:v>
                </c:pt>
                <c:pt idx="16961">
                  <c:v>110.64402</c:v>
                </c:pt>
                <c:pt idx="16962">
                  <c:v>110.65043</c:v>
                </c:pt>
                <c:pt idx="16963">
                  <c:v>110.65687</c:v>
                </c:pt>
                <c:pt idx="16964">
                  <c:v>110.66334999999999</c:v>
                </c:pt>
                <c:pt idx="16965">
                  <c:v>110.66974</c:v>
                </c:pt>
                <c:pt idx="16966">
                  <c:v>110.67614</c:v>
                </c:pt>
                <c:pt idx="16967">
                  <c:v>110.6825</c:v>
                </c:pt>
                <c:pt idx="16968">
                  <c:v>110.68894</c:v>
                </c:pt>
                <c:pt idx="16969">
                  <c:v>110.69531000000001</c:v>
                </c:pt>
                <c:pt idx="16970">
                  <c:v>110.70169</c:v>
                </c:pt>
                <c:pt idx="16971">
                  <c:v>110.70809</c:v>
                </c:pt>
                <c:pt idx="16972">
                  <c:v>110.71451</c:v>
                </c:pt>
                <c:pt idx="16973">
                  <c:v>110.721</c:v>
                </c:pt>
                <c:pt idx="16974">
                  <c:v>110.72732999999999</c:v>
                </c:pt>
                <c:pt idx="16975">
                  <c:v>110.73369</c:v>
                </c:pt>
                <c:pt idx="16976">
                  <c:v>110.74012999999999</c:v>
                </c:pt>
                <c:pt idx="16977">
                  <c:v>110.74648999999999</c:v>
                </c:pt>
                <c:pt idx="16978">
                  <c:v>110.75288999999999</c:v>
                </c:pt>
                <c:pt idx="16979">
                  <c:v>110.75923</c:v>
                </c:pt>
                <c:pt idx="16980">
                  <c:v>110.76564</c:v>
                </c:pt>
                <c:pt idx="16981">
                  <c:v>110.77191000000001</c:v>
                </c:pt>
                <c:pt idx="16982">
                  <c:v>110.77822</c:v>
                </c:pt>
                <c:pt idx="16983">
                  <c:v>110.78462</c:v>
                </c:pt>
                <c:pt idx="16984">
                  <c:v>110.79088</c:v>
                </c:pt>
                <c:pt idx="16985">
                  <c:v>110.79728</c:v>
                </c:pt>
                <c:pt idx="16986">
                  <c:v>110.80368</c:v>
                </c:pt>
                <c:pt idx="16987">
                  <c:v>110.81009</c:v>
                </c:pt>
                <c:pt idx="16988">
                  <c:v>110.81643</c:v>
                </c:pt>
                <c:pt idx="16989">
                  <c:v>110.82286000000001</c:v>
                </c:pt>
                <c:pt idx="16990">
                  <c:v>110.82928</c:v>
                </c:pt>
                <c:pt idx="16991">
                  <c:v>110.83569</c:v>
                </c:pt>
                <c:pt idx="16992">
                  <c:v>110.84206</c:v>
                </c:pt>
                <c:pt idx="16993">
                  <c:v>110.84848</c:v>
                </c:pt>
                <c:pt idx="16994">
                  <c:v>110.85494</c:v>
                </c:pt>
                <c:pt idx="16995">
                  <c:v>110.86125</c:v>
                </c:pt>
                <c:pt idx="16996">
                  <c:v>110.86769</c:v>
                </c:pt>
                <c:pt idx="16997">
                  <c:v>110.87407</c:v>
                </c:pt>
                <c:pt idx="16998">
                  <c:v>110.88041</c:v>
                </c:pt>
                <c:pt idx="16999">
                  <c:v>110.88677</c:v>
                </c:pt>
                <c:pt idx="17000">
                  <c:v>110.89306999999999</c:v>
                </c:pt>
                <c:pt idx="17001">
                  <c:v>110.89946999999999</c:v>
                </c:pt>
                <c:pt idx="17002">
                  <c:v>110.90582999999999</c:v>
                </c:pt>
                <c:pt idx="17003">
                  <c:v>110.91224</c:v>
                </c:pt>
                <c:pt idx="17004">
                  <c:v>110.91858999999999</c:v>
                </c:pt>
                <c:pt idx="17005">
                  <c:v>110.92501</c:v>
                </c:pt>
                <c:pt idx="17006">
                  <c:v>110.93142</c:v>
                </c:pt>
                <c:pt idx="17007">
                  <c:v>110.93783999999999</c:v>
                </c:pt>
                <c:pt idx="17008">
                  <c:v>110.94425</c:v>
                </c:pt>
                <c:pt idx="17009">
                  <c:v>110.95061</c:v>
                </c:pt>
                <c:pt idx="17010">
                  <c:v>110.95707</c:v>
                </c:pt>
                <c:pt idx="17011">
                  <c:v>110.96346</c:v>
                </c:pt>
                <c:pt idx="17012">
                  <c:v>110.96981</c:v>
                </c:pt>
                <c:pt idx="17013">
                  <c:v>110.97624</c:v>
                </c:pt>
                <c:pt idx="17014">
                  <c:v>110.98248</c:v>
                </c:pt>
                <c:pt idx="17015">
                  <c:v>110.98889</c:v>
                </c:pt>
                <c:pt idx="17016">
                  <c:v>110.99517</c:v>
                </c:pt>
                <c:pt idx="17017">
                  <c:v>111.00158999999999</c:v>
                </c:pt>
                <c:pt idx="17018">
                  <c:v>111.00796</c:v>
                </c:pt>
                <c:pt idx="17019">
                  <c:v>111.01436</c:v>
                </c:pt>
                <c:pt idx="17020">
                  <c:v>111.02070999999999</c:v>
                </c:pt>
                <c:pt idx="17021">
                  <c:v>111.02701</c:v>
                </c:pt>
                <c:pt idx="17022">
                  <c:v>111.03328999999999</c:v>
                </c:pt>
                <c:pt idx="17023">
                  <c:v>111.03973000000001</c:v>
                </c:pt>
                <c:pt idx="17024">
                  <c:v>111.04607</c:v>
                </c:pt>
                <c:pt idx="17025">
                  <c:v>111.05247</c:v>
                </c:pt>
                <c:pt idx="17026">
                  <c:v>111.05887</c:v>
                </c:pt>
                <c:pt idx="17027">
                  <c:v>111.06524</c:v>
                </c:pt>
                <c:pt idx="17028">
                  <c:v>111.07163</c:v>
                </c:pt>
                <c:pt idx="17029">
                  <c:v>111.078</c:v>
                </c:pt>
                <c:pt idx="17030">
                  <c:v>111.08431</c:v>
                </c:pt>
                <c:pt idx="17031">
                  <c:v>111.09062</c:v>
                </c:pt>
                <c:pt idx="17032">
                  <c:v>111.09701</c:v>
                </c:pt>
                <c:pt idx="17033">
                  <c:v>111.10336</c:v>
                </c:pt>
                <c:pt idx="17034">
                  <c:v>111.10971000000001</c:v>
                </c:pt>
                <c:pt idx="17035">
                  <c:v>111.11606999999999</c:v>
                </c:pt>
                <c:pt idx="17036">
                  <c:v>111.1224</c:v>
                </c:pt>
                <c:pt idx="17037">
                  <c:v>111.12882999999999</c:v>
                </c:pt>
                <c:pt idx="17038">
                  <c:v>111.13512</c:v>
                </c:pt>
                <c:pt idx="17039">
                  <c:v>111.14158</c:v>
                </c:pt>
                <c:pt idx="17040">
                  <c:v>111.14798</c:v>
                </c:pt>
                <c:pt idx="17041">
                  <c:v>111.15434</c:v>
                </c:pt>
                <c:pt idx="17042">
                  <c:v>111.16074</c:v>
                </c:pt>
                <c:pt idx="17043">
                  <c:v>111.1671</c:v>
                </c:pt>
                <c:pt idx="17044">
                  <c:v>111.17344</c:v>
                </c:pt>
                <c:pt idx="17045">
                  <c:v>111.17984</c:v>
                </c:pt>
                <c:pt idx="17046">
                  <c:v>111.18617</c:v>
                </c:pt>
                <c:pt idx="17047">
                  <c:v>111.19261</c:v>
                </c:pt>
                <c:pt idx="17048">
                  <c:v>111.199</c:v>
                </c:pt>
                <c:pt idx="17049">
                  <c:v>111.20529999999999</c:v>
                </c:pt>
                <c:pt idx="17050">
                  <c:v>111.2116</c:v>
                </c:pt>
                <c:pt idx="17051">
                  <c:v>111.21792000000001</c:v>
                </c:pt>
                <c:pt idx="17052">
                  <c:v>111.22422</c:v>
                </c:pt>
                <c:pt idx="17053">
                  <c:v>111.23057</c:v>
                </c:pt>
                <c:pt idx="17054">
                  <c:v>111.23681999999999</c:v>
                </c:pt>
                <c:pt idx="17055">
                  <c:v>111.24316</c:v>
                </c:pt>
                <c:pt idx="17056">
                  <c:v>111.24948999999999</c:v>
                </c:pt>
                <c:pt idx="17057">
                  <c:v>111.25585</c:v>
                </c:pt>
                <c:pt idx="17058">
                  <c:v>111.26218</c:v>
                </c:pt>
                <c:pt idx="17059">
                  <c:v>111.26855</c:v>
                </c:pt>
                <c:pt idx="17060">
                  <c:v>111.27495999999999</c:v>
                </c:pt>
                <c:pt idx="17061">
                  <c:v>111.2813</c:v>
                </c:pt>
                <c:pt idx="17062">
                  <c:v>111.28761</c:v>
                </c:pt>
                <c:pt idx="17063">
                  <c:v>111.29401</c:v>
                </c:pt>
                <c:pt idx="17064">
                  <c:v>111.30032</c:v>
                </c:pt>
                <c:pt idx="17065">
                  <c:v>111.30681</c:v>
                </c:pt>
                <c:pt idx="17066">
                  <c:v>111.31316</c:v>
                </c:pt>
                <c:pt idx="17067">
                  <c:v>111.31946000000001</c:v>
                </c:pt>
                <c:pt idx="17068">
                  <c:v>111.32576</c:v>
                </c:pt>
                <c:pt idx="17069">
                  <c:v>111.33212</c:v>
                </c:pt>
                <c:pt idx="17070">
                  <c:v>111.33835999999999</c:v>
                </c:pt>
                <c:pt idx="17071">
                  <c:v>111.34463</c:v>
                </c:pt>
                <c:pt idx="17072">
                  <c:v>111.35098000000001</c:v>
                </c:pt>
                <c:pt idx="17073">
                  <c:v>111.35723</c:v>
                </c:pt>
                <c:pt idx="17074">
                  <c:v>111.36355</c:v>
                </c:pt>
                <c:pt idx="17075">
                  <c:v>111.36984</c:v>
                </c:pt>
                <c:pt idx="17076">
                  <c:v>111.37600999999999</c:v>
                </c:pt>
                <c:pt idx="17077">
                  <c:v>111.38245999999999</c:v>
                </c:pt>
                <c:pt idx="17078">
                  <c:v>111.38875</c:v>
                </c:pt>
                <c:pt idx="17079">
                  <c:v>111.39515</c:v>
                </c:pt>
                <c:pt idx="17080">
                  <c:v>111.4016</c:v>
                </c:pt>
                <c:pt idx="17081">
                  <c:v>111.40799</c:v>
                </c:pt>
                <c:pt idx="17082">
                  <c:v>111.41428000000001</c:v>
                </c:pt>
                <c:pt idx="17083">
                  <c:v>111.42066</c:v>
                </c:pt>
                <c:pt idx="17084">
                  <c:v>111.42697</c:v>
                </c:pt>
                <c:pt idx="17085">
                  <c:v>111.43339</c:v>
                </c:pt>
                <c:pt idx="17086">
                  <c:v>111.43955</c:v>
                </c:pt>
                <c:pt idx="17087">
                  <c:v>111.44582</c:v>
                </c:pt>
                <c:pt idx="17088">
                  <c:v>111.45226</c:v>
                </c:pt>
                <c:pt idx="17089">
                  <c:v>111.45865999999999</c:v>
                </c:pt>
                <c:pt idx="17090">
                  <c:v>111.46492000000001</c:v>
                </c:pt>
                <c:pt idx="17091">
                  <c:v>111.4713</c:v>
                </c:pt>
                <c:pt idx="17092">
                  <c:v>111.47762</c:v>
                </c:pt>
                <c:pt idx="17093">
                  <c:v>111.48408000000001</c:v>
                </c:pt>
                <c:pt idx="17094">
                  <c:v>111.49043</c:v>
                </c:pt>
                <c:pt idx="17095">
                  <c:v>111.49687</c:v>
                </c:pt>
                <c:pt idx="17096">
                  <c:v>111.50315999999999</c:v>
                </c:pt>
                <c:pt idx="17097">
                  <c:v>111.50946999999999</c:v>
                </c:pt>
                <c:pt idx="17098">
                  <c:v>111.51586</c:v>
                </c:pt>
                <c:pt idx="17099">
                  <c:v>111.52224</c:v>
                </c:pt>
                <c:pt idx="17100">
                  <c:v>111.52864</c:v>
                </c:pt>
                <c:pt idx="17101">
                  <c:v>111.53493</c:v>
                </c:pt>
                <c:pt idx="17102">
                  <c:v>111.54134999999999</c:v>
                </c:pt>
                <c:pt idx="17103">
                  <c:v>111.54765</c:v>
                </c:pt>
                <c:pt idx="17104">
                  <c:v>111.55397000000001</c:v>
                </c:pt>
                <c:pt idx="17105">
                  <c:v>111.56037000000001</c:v>
                </c:pt>
                <c:pt idx="17106">
                  <c:v>111.56681</c:v>
                </c:pt>
                <c:pt idx="17107">
                  <c:v>111.57311</c:v>
                </c:pt>
                <c:pt idx="17108">
                  <c:v>111.5795</c:v>
                </c:pt>
                <c:pt idx="17109">
                  <c:v>111.58596</c:v>
                </c:pt>
                <c:pt idx="17110">
                  <c:v>111.59232</c:v>
                </c:pt>
                <c:pt idx="17111">
                  <c:v>111.59865000000001</c:v>
                </c:pt>
                <c:pt idx="17112">
                  <c:v>111.60512</c:v>
                </c:pt>
                <c:pt idx="17113">
                  <c:v>111.61159000000001</c:v>
                </c:pt>
                <c:pt idx="17114">
                  <c:v>111.61794999999999</c:v>
                </c:pt>
                <c:pt idx="17115">
                  <c:v>111.62436</c:v>
                </c:pt>
                <c:pt idx="17116">
                  <c:v>111.63066000000001</c:v>
                </c:pt>
                <c:pt idx="17117">
                  <c:v>111.63706000000001</c:v>
                </c:pt>
                <c:pt idx="17118">
                  <c:v>111.64355999999999</c:v>
                </c:pt>
                <c:pt idx="17119">
                  <c:v>111.64989</c:v>
                </c:pt>
                <c:pt idx="17120">
                  <c:v>111.65608</c:v>
                </c:pt>
                <c:pt idx="17121">
                  <c:v>111.66242</c:v>
                </c:pt>
                <c:pt idx="17122">
                  <c:v>111.66882</c:v>
                </c:pt>
                <c:pt idx="17123">
                  <c:v>111.67518</c:v>
                </c:pt>
                <c:pt idx="17124">
                  <c:v>111.68152000000001</c:v>
                </c:pt>
                <c:pt idx="17125">
                  <c:v>111.68782</c:v>
                </c:pt>
                <c:pt idx="17126">
                  <c:v>111.69423</c:v>
                </c:pt>
                <c:pt idx="17127">
                  <c:v>111.70063</c:v>
                </c:pt>
                <c:pt idx="17128">
                  <c:v>111.70703</c:v>
                </c:pt>
                <c:pt idx="17129">
                  <c:v>111.71337</c:v>
                </c:pt>
                <c:pt idx="17130">
                  <c:v>111.71978</c:v>
                </c:pt>
                <c:pt idx="17131">
                  <c:v>111.72615</c:v>
                </c:pt>
                <c:pt idx="17132">
                  <c:v>111.73251</c:v>
                </c:pt>
                <c:pt idx="17133">
                  <c:v>111.73896000000001</c:v>
                </c:pt>
                <c:pt idx="17134">
                  <c:v>111.74518</c:v>
                </c:pt>
                <c:pt idx="17135">
                  <c:v>111.75158</c:v>
                </c:pt>
                <c:pt idx="17136">
                  <c:v>111.75791</c:v>
                </c:pt>
                <c:pt idx="17137">
                  <c:v>111.76505</c:v>
                </c:pt>
                <c:pt idx="17138">
                  <c:v>111.77141</c:v>
                </c:pt>
                <c:pt idx="17139">
                  <c:v>111.77786999999999</c:v>
                </c:pt>
                <c:pt idx="17140">
                  <c:v>111.78413999999999</c:v>
                </c:pt>
                <c:pt idx="17141">
                  <c:v>111.79064</c:v>
                </c:pt>
                <c:pt idx="17142">
                  <c:v>111.79686</c:v>
                </c:pt>
                <c:pt idx="17143">
                  <c:v>111.80327</c:v>
                </c:pt>
                <c:pt idx="17144">
                  <c:v>111.80962</c:v>
                </c:pt>
                <c:pt idx="17145">
                  <c:v>111.81589</c:v>
                </c:pt>
                <c:pt idx="17146">
                  <c:v>111.82219000000001</c:v>
                </c:pt>
                <c:pt idx="17147">
                  <c:v>111.82866</c:v>
                </c:pt>
                <c:pt idx="17148">
                  <c:v>111.83497</c:v>
                </c:pt>
                <c:pt idx="17149">
                  <c:v>111.84139999999999</c:v>
                </c:pt>
                <c:pt idx="17150">
                  <c:v>111.84783</c:v>
                </c:pt>
                <c:pt idx="17151">
                  <c:v>111.85411999999999</c:v>
                </c:pt>
                <c:pt idx="17152">
                  <c:v>111.86049</c:v>
                </c:pt>
                <c:pt idx="17153">
                  <c:v>111.86691</c:v>
                </c:pt>
                <c:pt idx="17154">
                  <c:v>111.87317</c:v>
                </c:pt>
                <c:pt idx="17155">
                  <c:v>111.87958999999999</c:v>
                </c:pt>
                <c:pt idx="17156">
                  <c:v>111.88591</c:v>
                </c:pt>
                <c:pt idx="17157">
                  <c:v>111.89216999999999</c:v>
                </c:pt>
                <c:pt idx="17158">
                  <c:v>111.89856</c:v>
                </c:pt>
                <c:pt idx="17159">
                  <c:v>111.90486</c:v>
                </c:pt>
                <c:pt idx="17160">
                  <c:v>111.91127</c:v>
                </c:pt>
                <c:pt idx="17161">
                  <c:v>111.91759</c:v>
                </c:pt>
                <c:pt idx="17162">
                  <c:v>111.92398</c:v>
                </c:pt>
                <c:pt idx="17163">
                  <c:v>111.93107000000001</c:v>
                </c:pt>
                <c:pt idx="17164">
                  <c:v>111.93738999999999</c:v>
                </c:pt>
                <c:pt idx="17165">
                  <c:v>111.94379000000001</c:v>
                </c:pt>
                <c:pt idx="17166">
                  <c:v>111.95009</c:v>
                </c:pt>
                <c:pt idx="17167">
                  <c:v>111.95653</c:v>
                </c:pt>
                <c:pt idx="17168">
                  <c:v>111.96284</c:v>
                </c:pt>
                <c:pt idx="17169">
                  <c:v>111.96923</c:v>
                </c:pt>
                <c:pt idx="17170">
                  <c:v>111.97551</c:v>
                </c:pt>
                <c:pt idx="17171">
                  <c:v>111.98196</c:v>
                </c:pt>
                <c:pt idx="17172">
                  <c:v>111.98832</c:v>
                </c:pt>
                <c:pt idx="17173">
                  <c:v>111.99460999999999</c:v>
                </c:pt>
                <c:pt idx="17174">
                  <c:v>112.00094</c:v>
                </c:pt>
                <c:pt idx="17175">
                  <c:v>112.00732000000001</c:v>
                </c:pt>
                <c:pt idx="17176">
                  <c:v>112.01369</c:v>
                </c:pt>
                <c:pt idx="17177">
                  <c:v>112.02002</c:v>
                </c:pt>
                <c:pt idx="17178">
                  <c:v>112.02652999999999</c:v>
                </c:pt>
                <c:pt idx="17179">
                  <c:v>112.03283</c:v>
                </c:pt>
                <c:pt idx="17180">
                  <c:v>112.03921</c:v>
                </c:pt>
                <c:pt idx="17181">
                  <c:v>112.04563</c:v>
                </c:pt>
                <c:pt idx="17182">
                  <c:v>112.05195000000001</c:v>
                </c:pt>
                <c:pt idx="17183">
                  <c:v>112.05825</c:v>
                </c:pt>
                <c:pt idx="17184">
                  <c:v>112.06458000000001</c:v>
                </c:pt>
                <c:pt idx="17185">
                  <c:v>112.07093999999999</c:v>
                </c:pt>
                <c:pt idx="17186">
                  <c:v>112.07728</c:v>
                </c:pt>
                <c:pt idx="17187">
                  <c:v>112.08369</c:v>
                </c:pt>
                <c:pt idx="17188">
                  <c:v>112.09001000000001</c:v>
                </c:pt>
                <c:pt idx="17189">
                  <c:v>112.09641999999999</c:v>
                </c:pt>
                <c:pt idx="17190">
                  <c:v>112.10274</c:v>
                </c:pt>
                <c:pt idx="17191">
                  <c:v>112.10899999999999</c:v>
                </c:pt>
                <c:pt idx="17192">
                  <c:v>112.11545</c:v>
                </c:pt>
                <c:pt idx="17193">
                  <c:v>112.12175999999999</c:v>
                </c:pt>
                <c:pt idx="17194">
                  <c:v>112.12820000000001</c:v>
                </c:pt>
                <c:pt idx="17195">
                  <c:v>112.13454</c:v>
                </c:pt>
                <c:pt idx="17196">
                  <c:v>112.14098</c:v>
                </c:pt>
                <c:pt idx="17197">
                  <c:v>112.14718000000001</c:v>
                </c:pt>
                <c:pt idx="17198">
                  <c:v>112.15358999999999</c:v>
                </c:pt>
                <c:pt idx="17199">
                  <c:v>112.15989999999999</c:v>
                </c:pt>
                <c:pt idx="17200">
                  <c:v>112.16622</c:v>
                </c:pt>
                <c:pt idx="17201">
                  <c:v>112.17255</c:v>
                </c:pt>
                <c:pt idx="17202">
                  <c:v>112.17886</c:v>
                </c:pt>
                <c:pt idx="17203">
                  <c:v>112.18525</c:v>
                </c:pt>
                <c:pt idx="17204">
                  <c:v>112.19158</c:v>
                </c:pt>
                <c:pt idx="17205">
                  <c:v>112.19793</c:v>
                </c:pt>
                <c:pt idx="17206">
                  <c:v>112.20425</c:v>
                </c:pt>
                <c:pt idx="17207">
                  <c:v>112.21057</c:v>
                </c:pt>
                <c:pt idx="17208">
                  <c:v>112.21683</c:v>
                </c:pt>
                <c:pt idx="17209">
                  <c:v>112.22322</c:v>
                </c:pt>
                <c:pt idx="17210">
                  <c:v>112.22959</c:v>
                </c:pt>
                <c:pt idx="17211">
                  <c:v>112.2359</c:v>
                </c:pt>
                <c:pt idx="17212">
                  <c:v>112.24221</c:v>
                </c:pt>
                <c:pt idx="17213">
                  <c:v>112.24854000000001</c:v>
                </c:pt>
                <c:pt idx="17214">
                  <c:v>112.25494</c:v>
                </c:pt>
                <c:pt idx="17215">
                  <c:v>112.26117000000001</c:v>
                </c:pt>
                <c:pt idx="17216">
                  <c:v>112.26754</c:v>
                </c:pt>
                <c:pt idx="17217">
                  <c:v>112.27385</c:v>
                </c:pt>
                <c:pt idx="17218">
                  <c:v>112.28026</c:v>
                </c:pt>
                <c:pt idx="17219">
                  <c:v>112.28664000000001</c:v>
                </c:pt>
                <c:pt idx="17220">
                  <c:v>112.29306</c:v>
                </c:pt>
                <c:pt idx="17221">
                  <c:v>112.29940999999999</c:v>
                </c:pt>
                <c:pt idx="17222">
                  <c:v>112.30583</c:v>
                </c:pt>
                <c:pt idx="17223">
                  <c:v>112.31219</c:v>
                </c:pt>
                <c:pt idx="17224">
                  <c:v>112.31855</c:v>
                </c:pt>
                <c:pt idx="17225">
                  <c:v>112.32483000000001</c:v>
                </c:pt>
                <c:pt idx="17226">
                  <c:v>112.33114999999999</c:v>
                </c:pt>
                <c:pt idx="17227">
                  <c:v>112.33741999999999</c:v>
                </c:pt>
                <c:pt idx="17228">
                  <c:v>112.34384</c:v>
                </c:pt>
                <c:pt idx="17229">
                  <c:v>112.35025</c:v>
                </c:pt>
                <c:pt idx="17230">
                  <c:v>112.35657999999999</c:v>
                </c:pt>
                <c:pt idx="17231">
                  <c:v>112.3629</c:v>
                </c:pt>
                <c:pt idx="17232">
                  <c:v>112.3694</c:v>
                </c:pt>
                <c:pt idx="17233">
                  <c:v>112.37572</c:v>
                </c:pt>
                <c:pt idx="17234">
                  <c:v>112.38207</c:v>
                </c:pt>
                <c:pt idx="17235">
                  <c:v>112.38844</c:v>
                </c:pt>
                <c:pt idx="17236">
                  <c:v>112.39484</c:v>
                </c:pt>
                <c:pt idx="17237">
                  <c:v>112.4012</c:v>
                </c:pt>
                <c:pt idx="17238">
                  <c:v>112.40749</c:v>
                </c:pt>
                <c:pt idx="17239">
                  <c:v>112.41388000000001</c:v>
                </c:pt>
                <c:pt idx="17240">
                  <c:v>112.42027</c:v>
                </c:pt>
                <c:pt idx="17241">
                  <c:v>112.42664000000001</c:v>
                </c:pt>
                <c:pt idx="17242">
                  <c:v>112.43292</c:v>
                </c:pt>
                <c:pt idx="17243">
                  <c:v>112.43917</c:v>
                </c:pt>
                <c:pt idx="17244">
                  <c:v>112.44561</c:v>
                </c:pt>
                <c:pt idx="17245">
                  <c:v>112.45184999999999</c:v>
                </c:pt>
                <c:pt idx="17246">
                  <c:v>112.45819</c:v>
                </c:pt>
                <c:pt idx="17247">
                  <c:v>112.46467</c:v>
                </c:pt>
                <c:pt idx="17248">
                  <c:v>112.47104</c:v>
                </c:pt>
                <c:pt idx="17249">
                  <c:v>112.47734</c:v>
                </c:pt>
                <c:pt idx="17250">
                  <c:v>112.48371</c:v>
                </c:pt>
                <c:pt idx="17251">
                  <c:v>112.49003</c:v>
                </c:pt>
                <c:pt idx="17252">
                  <c:v>112.49641</c:v>
                </c:pt>
                <c:pt idx="17253">
                  <c:v>112.50272</c:v>
                </c:pt>
                <c:pt idx="17254">
                  <c:v>112.5091</c:v>
                </c:pt>
                <c:pt idx="17255">
                  <c:v>112.51545</c:v>
                </c:pt>
                <c:pt idx="17256">
                  <c:v>112.5218</c:v>
                </c:pt>
                <c:pt idx="17257">
                  <c:v>112.52824</c:v>
                </c:pt>
                <c:pt idx="17258">
                  <c:v>112.53453</c:v>
                </c:pt>
                <c:pt idx="17259">
                  <c:v>112.54086</c:v>
                </c:pt>
                <c:pt idx="17260">
                  <c:v>112.54727</c:v>
                </c:pt>
                <c:pt idx="17261">
                  <c:v>112.55364</c:v>
                </c:pt>
                <c:pt idx="17262">
                  <c:v>112.55995</c:v>
                </c:pt>
                <c:pt idx="17263">
                  <c:v>112.56621</c:v>
                </c:pt>
                <c:pt idx="17264">
                  <c:v>112.57258</c:v>
                </c:pt>
                <c:pt idx="17265">
                  <c:v>112.57895000000001</c:v>
                </c:pt>
                <c:pt idx="17266">
                  <c:v>112.58538</c:v>
                </c:pt>
                <c:pt idx="17267">
                  <c:v>112.59181</c:v>
                </c:pt>
                <c:pt idx="17268">
                  <c:v>112.59819</c:v>
                </c:pt>
                <c:pt idx="17269">
                  <c:v>112.60454</c:v>
                </c:pt>
                <c:pt idx="17270">
                  <c:v>112.61093</c:v>
                </c:pt>
                <c:pt idx="17271">
                  <c:v>112.61718999999999</c:v>
                </c:pt>
                <c:pt idx="17272">
                  <c:v>112.62366</c:v>
                </c:pt>
                <c:pt idx="17273">
                  <c:v>112.63</c:v>
                </c:pt>
                <c:pt idx="17274">
                  <c:v>112.63636</c:v>
                </c:pt>
                <c:pt idx="17275">
                  <c:v>112.64279000000001</c:v>
                </c:pt>
                <c:pt idx="17276">
                  <c:v>112.64919999999999</c:v>
                </c:pt>
                <c:pt idx="17277">
                  <c:v>112.65552</c:v>
                </c:pt>
                <c:pt idx="17278">
                  <c:v>112.66194</c:v>
                </c:pt>
                <c:pt idx="17279">
                  <c:v>112.66829</c:v>
                </c:pt>
                <c:pt idx="17280">
                  <c:v>112.67462999999999</c:v>
                </c:pt>
                <c:pt idx="17281">
                  <c:v>112.68102</c:v>
                </c:pt>
                <c:pt idx="17282">
                  <c:v>112.68733</c:v>
                </c:pt>
                <c:pt idx="17283">
                  <c:v>112.69381</c:v>
                </c:pt>
                <c:pt idx="17284">
                  <c:v>112.70013</c:v>
                </c:pt>
                <c:pt idx="17285">
                  <c:v>112.70644</c:v>
                </c:pt>
                <c:pt idx="17286">
                  <c:v>112.71266</c:v>
                </c:pt>
                <c:pt idx="17287">
                  <c:v>112.71899999999999</c:v>
                </c:pt>
                <c:pt idx="17288">
                  <c:v>112.72534</c:v>
                </c:pt>
                <c:pt idx="17289">
                  <c:v>112.73172</c:v>
                </c:pt>
                <c:pt idx="17290">
                  <c:v>112.7381</c:v>
                </c:pt>
                <c:pt idx="17291">
                  <c:v>112.74460999999999</c:v>
                </c:pt>
                <c:pt idx="17292">
                  <c:v>112.7509</c:v>
                </c:pt>
                <c:pt idx="17293">
                  <c:v>112.75725</c:v>
                </c:pt>
                <c:pt idx="17294">
                  <c:v>112.76361</c:v>
                </c:pt>
                <c:pt idx="17295">
                  <c:v>112.77</c:v>
                </c:pt>
                <c:pt idx="17296">
                  <c:v>112.77637</c:v>
                </c:pt>
                <c:pt idx="17297">
                  <c:v>112.78270000000001</c:v>
                </c:pt>
                <c:pt idx="17298">
                  <c:v>112.78915000000001</c:v>
                </c:pt>
                <c:pt idx="17299">
                  <c:v>112.79557</c:v>
                </c:pt>
                <c:pt idx="17300">
                  <c:v>112.80194</c:v>
                </c:pt>
                <c:pt idx="17301">
                  <c:v>112.80828</c:v>
                </c:pt>
                <c:pt idx="17302">
                  <c:v>112.81469</c:v>
                </c:pt>
                <c:pt idx="17303">
                  <c:v>112.82098999999999</c:v>
                </c:pt>
                <c:pt idx="17304">
                  <c:v>112.82727</c:v>
                </c:pt>
                <c:pt idx="17305">
                  <c:v>112.83365999999999</c:v>
                </c:pt>
                <c:pt idx="17306">
                  <c:v>112.84004</c:v>
                </c:pt>
                <c:pt idx="17307">
                  <c:v>112.8463</c:v>
                </c:pt>
                <c:pt idx="17308">
                  <c:v>112.85272000000001</c:v>
                </c:pt>
                <c:pt idx="17309">
                  <c:v>112.85908000000001</c:v>
                </c:pt>
                <c:pt idx="17310">
                  <c:v>112.86534</c:v>
                </c:pt>
                <c:pt idx="17311">
                  <c:v>112.87168</c:v>
                </c:pt>
                <c:pt idx="17312">
                  <c:v>112.87797999999999</c:v>
                </c:pt>
                <c:pt idx="17313">
                  <c:v>112.88439</c:v>
                </c:pt>
                <c:pt idx="17314">
                  <c:v>112.8908</c:v>
                </c:pt>
                <c:pt idx="17315">
                  <c:v>112.89711</c:v>
                </c:pt>
                <c:pt idx="17316">
                  <c:v>112.90349000000001</c:v>
                </c:pt>
                <c:pt idx="17317">
                  <c:v>112.90988</c:v>
                </c:pt>
                <c:pt idx="17318">
                  <c:v>112.91624</c:v>
                </c:pt>
                <c:pt idx="17319">
                  <c:v>112.92261999999999</c:v>
                </c:pt>
                <c:pt idx="17320">
                  <c:v>112.92901999999999</c:v>
                </c:pt>
                <c:pt idx="17321">
                  <c:v>112.93547</c:v>
                </c:pt>
                <c:pt idx="17322">
                  <c:v>112.94174</c:v>
                </c:pt>
                <c:pt idx="17323">
                  <c:v>112.94806</c:v>
                </c:pt>
                <c:pt idx="17324">
                  <c:v>112.95433</c:v>
                </c:pt>
                <c:pt idx="17325">
                  <c:v>112.96068</c:v>
                </c:pt>
                <c:pt idx="17326">
                  <c:v>112.96696</c:v>
                </c:pt>
                <c:pt idx="17327">
                  <c:v>112.97338999999999</c:v>
                </c:pt>
                <c:pt idx="17328">
                  <c:v>112.97973</c:v>
                </c:pt>
                <c:pt idx="17329">
                  <c:v>112.98605999999999</c:v>
                </c:pt>
                <c:pt idx="17330">
                  <c:v>112.99247</c:v>
                </c:pt>
                <c:pt idx="17331">
                  <c:v>112.99889</c:v>
                </c:pt>
                <c:pt idx="17332">
                  <c:v>113.00528</c:v>
                </c:pt>
                <c:pt idx="17333">
                  <c:v>113.01165</c:v>
                </c:pt>
                <c:pt idx="17334">
                  <c:v>113.01810999999999</c:v>
                </c:pt>
                <c:pt idx="17335">
                  <c:v>113.02445</c:v>
                </c:pt>
                <c:pt idx="17336">
                  <c:v>113.03073000000001</c:v>
                </c:pt>
                <c:pt idx="17337">
                  <c:v>113.03713999999999</c:v>
                </c:pt>
                <c:pt idx="17338">
                  <c:v>113.04342</c:v>
                </c:pt>
                <c:pt idx="17339">
                  <c:v>113.04968</c:v>
                </c:pt>
                <c:pt idx="17340">
                  <c:v>113.05604</c:v>
                </c:pt>
                <c:pt idx="17341">
                  <c:v>113.06238</c:v>
                </c:pt>
                <c:pt idx="17342">
                  <c:v>113.06872</c:v>
                </c:pt>
                <c:pt idx="17343">
                  <c:v>113.07501000000001</c:v>
                </c:pt>
                <c:pt idx="17344">
                  <c:v>113.0814</c:v>
                </c:pt>
                <c:pt idx="17345">
                  <c:v>113.08772</c:v>
                </c:pt>
                <c:pt idx="17346">
                  <c:v>113.09417999999999</c:v>
                </c:pt>
                <c:pt idx="17347">
                  <c:v>113.10057999999999</c:v>
                </c:pt>
                <c:pt idx="17348">
                  <c:v>113.10695</c:v>
                </c:pt>
                <c:pt idx="17349">
                  <c:v>113.1133</c:v>
                </c:pt>
                <c:pt idx="17350">
                  <c:v>113.11964</c:v>
                </c:pt>
                <c:pt idx="17351">
                  <c:v>113.12588</c:v>
                </c:pt>
                <c:pt idx="17352">
                  <c:v>113.13218999999999</c:v>
                </c:pt>
                <c:pt idx="17353">
                  <c:v>113.13855</c:v>
                </c:pt>
                <c:pt idx="17354">
                  <c:v>113.14491</c:v>
                </c:pt>
                <c:pt idx="17355">
                  <c:v>113.15125999999999</c:v>
                </c:pt>
                <c:pt idx="17356">
                  <c:v>113.15767</c:v>
                </c:pt>
                <c:pt idx="17357">
                  <c:v>113.16395</c:v>
                </c:pt>
                <c:pt idx="17358">
                  <c:v>113.17033000000001</c:v>
                </c:pt>
                <c:pt idx="17359">
                  <c:v>113.17659</c:v>
                </c:pt>
                <c:pt idx="17360">
                  <c:v>113.18297</c:v>
                </c:pt>
                <c:pt idx="17361">
                  <c:v>113.18935</c:v>
                </c:pt>
                <c:pt idx="17362">
                  <c:v>113.19564</c:v>
                </c:pt>
                <c:pt idx="17363">
                  <c:v>113.20199</c:v>
                </c:pt>
                <c:pt idx="17364">
                  <c:v>113.20828</c:v>
                </c:pt>
                <c:pt idx="17365">
                  <c:v>113.21462</c:v>
                </c:pt>
                <c:pt idx="17366">
                  <c:v>113.22094</c:v>
                </c:pt>
                <c:pt idx="17367">
                  <c:v>113.22729</c:v>
                </c:pt>
                <c:pt idx="17368">
                  <c:v>113.23351</c:v>
                </c:pt>
                <c:pt idx="17369">
                  <c:v>113.23974</c:v>
                </c:pt>
                <c:pt idx="17370">
                  <c:v>113.24612999999999</c:v>
                </c:pt>
                <c:pt idx="17371">
                  <c:v>113.2525</c:v>
                </c:pt>
                <c:pt idx="17372">
                  <c:v>113.25879999999999</c:v>
                </c:pt>
                <c:pt idx="17373">
                  <c:v>113.26511000000001</c:v>
                </c:pt>
                <c:pt idx="17374">
                  <c:v>113.27142000000001</c:v>
                </c:pt>
                <c:pt idx="17375">
                  <c:v>113.27769000000001</c:v>
                </c:pt>
                <c:pt idx="17376">
                  <c:v>113.28402</c:v>
                </c:pt>
                <c:pt idx="17377">
                  <c:v>113.29028</c:v>
                </c:pt>
                <c:pt idx="17378">
                  <c:v>113.29667000000001</c:v>
                </c:pt>
                <c:pt idx="17379">
                  <c:v>113.30304</c:v>
                </c:pt>
                <c:pt idx="17380">
                  <c:v>113.30931</c:v>
                </c:pt>
                <c:pt idx="17381">
                  <c:v>113.31555</c:v>
                </c:pt>
                <c:pt idx="17382">
                  <c:v>113.32192999999999</c:v>
                </c:pt>
                <c:pt idx="17383">
                  <c:v>113.32832999999999</c:v>
                </c:pt>
                <c:pt idx="17384">
                  <c:v>113.33471</c:v>
                </c:pt>
                <c:pt idx="17385">
                  <c:v>113.34108000000001</c:v>
                </c:pt>
                <c:pt idx="17386">
                  <c:v>113.34744999999999</c:v>
                </c:pt>
                <c:pt idx="17387">
                  <c:v>113.35372</c:v>
                </c:pt>
                <c:pt idx="17388">
                  <c:v>113.36001</c:v>
                </c:pt>
                <c:pt idx="17389">
                  <c:v>113.36633</c:v>
                </c:pt>
                <c:pt idx="17390">
                  <c:v>113.37263</c:v>
                </c:pt>
                <c:pt idx="17391">
                  <c:v>113.37885</c:v>
                </c:pt>
                <c:pt idx="17392">
                  <c:v>113.38509999999999</c:v>
                </c:pt>
                <c:pt idx="17393">
                  <c:v>113.39142</c:v>
                </c:pt>
                <c:pt idx="17394">
                  <c:v>113.39773</c:v>
                </c:pt>
                <c:pt idx="17395">
                  <c:v>113.4041</c:v>
                </c:pt>
                <c:pt idx="17396">
                  <c:v>113.41046</c:v>
                </c:pt>
                <c:pt idx="17397">
                  <c:v>113.41673</c:v>
                </c:pt>
                <c:pt idx="17398">
                  <c:v>113.42307</c:v>
                </c:pt>
                <c:pt idx="17399">
                  <c:v>113.42945</c:v>
                </c:pt>
                <c:pt idx="17400">
                  <c:v>113.43575</c:v>
                </c:pt>
                <c:pt idx="17401">
                  <c:v>113.44206</c:v>
                </c:pt>
                <c:pt idx="17402">
                  <c:v>113.44837</c:v>
                </c:pt>
                <c:pt idx="17403">
                  <c:v>113.45471000000001</c:v>
                </c:pt>
                <c:pt idx="17404">
                  <c:v>113.46111000000001</c:v>
                </c:pt>
                <c:pt idx="17405">
                  <c:v>113.46744</c:v>
                </c:pt>
                <c:pt idx="17406">
                  <c:v>113.4738</c:v>
                </c:pt>
                <c:pt idx="17407">
                  <c:v>113.47998</c:v>
                </c:pt>
                <c:pt idx="17408">
                  <c:v>113.4862</c:v>
                </c:pt>
                <c:pt idx="17409">
                  <c:v>113.49247</c:v>
                </c:pt>
                <c:pt idx="17410">
                  <c:v>113.49875</c:v>
                </c:pt>
                <c:pt idx="17411">
                  <c:v>113.50505</c:v>
                </c:pt>
                <c:pt idx="17412">
                  <c:v>113.51129</c:v>
                </c:pt>
                <c:pt idx="17413">
                  <c:v>113.51761</c:v>
                </c:pt>
                <c:pt idx="17414">
                  <c:v>113.52397000000001</c:v>
                </c:pt>
                <c:pt idx="17415">
                  <c:v>113.53035</c:v>
                </c:pt>
                <c:pt idx="17416">
                  <c:v>113.53666</c:v>
                </c:pt>
                <c:pt idx="17417">
                  <c:v>113.54293</c:v>
                </c:pt>
                <c:pt idx="17418">
                  <c:v>113.5492</c:v>
                </c:pt>
                <c:pt idx="17419">
                  <c:v>113.55558000000001</c:v>
                </c:pt>
                <c:pt idx="17420">
                  <c:v>113.56189999999999</c:v>
                </c:pt>
                <c:pt idx="17421">
                  <c:v>113.56829</c:v>
                </c:pt>
                <c:pt idx="17422">
                  <c:v>113.57468</c:v>
                </c:pt>
                <c:pt idx="17423">
                  <c:v>113.58099</c:v>
                </c:pt>
                <c:pt idx="17424">
                  <c:v>113.58728000000001</c:v>
                </c:pt>
                <c:pt idx="17425">
                  <c:v>113.59359000000001</c:v>
                </c:pt>
                <c:pt idx="17426">
                  <c:v>113.5998</c:v>
                </c:pt>
                <c:pt idx="17427">
                  <c:v>113.60605</c:v>
                </c:pt>
                <c:pt idx="17428">
                  <c:v>113.61237</c:v>
                </c:pt>
                <c:pt idx="17429">
                  <c:v>113.61868</c:v>
                </c:pt>
                <c:pt idx="17430">
                  <c:v>113.62494</c:v>
                </c:pt>
                <c:pt idx="17431">
                  <c:v>113.63122</c:v>
                </c:pt>
                <c:pt idx="17432">
                  <c:v>113.63741</c:v>
                </c:pt>
                <c:pt idx="17433">
                  <c:v>113.64369000000001</c:v>
                </c:pt>
                <c:pt idx="17434">
                  <c:v>113.64994</c:v>
                </c:pt>
                <c:pt idx="17435">
                  <c:v>113.65616</c:v>
                </c:pt>
                <c:pt idx="17436">
                  <c:v>113.66252</c:v>
                </c:pt>
                <c:pt idx="17437">
                  <c:v>113.66875</c:v>
                </c:pt>
                <c:pt idx="17438">
                  <c:v>113.67498000000001</c:v>
                </c:pt>
                <c:pt idx="17439">
                  <c:v>113.68127</c:v>
                </c:pt>
                <c:pt idx="17440">
                  <c:v>113.68758</c:v>
                </c:pt>
                <c:pt idx="17441">
                  <c:v>113.69387</c:v>
                </c:pt>
                <c:pt idx="17442">
                  <c:v>113.70018</c:v>
                </c:pt>
                <c:pt idx="17443">
                  <c:v>113.70653</c:v>
                </c:pt>
                <c:pt idx="17444">
                  <c:v>113.7128</c:v>
                </c:pt>
                <c:pt idx="17445">
                  <c:v>113.7191</c:v>
                </c:pt>
                <c:pt idx="17446">
                  <c:v>113.72532</c:v>
                </c:pt>
                <c:pt idx="17447">
                  <c:v>113.73159</c:v>
                </c:pt>
                <c:pt idx="17448">
                  <c:v>113.7379</c:v>
                </c:pt>
                <c:pt idx="17449">
                  <c:v>113.74433000000001</c:v>
                </c:pt>
                <c:pt idx="17450">
                  <c:v>113.75064</c:v>
                </c:pt>
                <c:pt idx="17451">
                  <c:v>113.75697</c:v>
                </c:pt>
                <c:pt idx="17452">
                  <c:v>113.76325</c:v>
                </c:pt>
                <c:pt idx="17453">
                  <c:v>113.76958999999999</c:v>
                </c:pt>
                <c:pt idx="17454">
                  <c:v>113.77598</c:v>
                </c:pt>
                <c:pt idx="17455">
                  <c:v>113.78231</c:v>
                </c:pt>
                <c:pt idx="17456">
                  <c:v>113.78861000000001</c:v>
                </c:pt>
                <c:pt idx="17457">
                  <c:v>113.79487</c:v>
                </c:pt>
                <c:pt idx="17458">
                  <c:v>113.80113</c:v>
                </c:pt>
                <c:pt idx="17459">
                  <c:v>113.80745</c:v>
                </c:pt>
                <c:pt idx="17460">
                  <c:v>113.81366</c:v>
                </c:pt>
                <c:pt idx="17461">
                  <c:v>113.81992</c:v>
                </c:pt>
                <c:pt idx="17462">
                  <c:v>113.82617999999999</c:v>
                </c:pt>
                <c:pt idx="17463">
                  <c:v>113.83244999999999</c:v>
                </c:pt>
                <c:pt idx="17464">
                  <c:v>113.83881</c:v>
                </c:pt>
                <c:pt idx="17465">
                  <c:v>113.84518</c:v>
                </c:pt>
                <c:pt idx="17466">
                  <c:v>113.85155</c:v>
                </c:pt>
                <c:pt idx="17467">
                  <c:v>113.85794</c:v>
                </c:pt>
                <c:pt idx="17468">
                  <c:v>113.86423000000001</c:v>
                </c:pt>
                <c:pt idx="17469">
                  <c:v>113.87044</c:v>
                </c:pt>
                <c:pt idx="17470">
                  <c:v>113.87666</c:v>
                </c:pt>
                <c:pt idx="17471">
                  <c:v>113.88293</c:v>
                </c:pt>
                <c:pt idx="17472">
                  <c:v>113.88929</c:v>
                </c:pt>
                <c:pt idx="17473">
                  <c:v>113.89554</c:v>
                </c:pt>
                <c:pt idx="17474">
                  <c:v>113.90175000000001</c:v>
                </c:pt>
                <c:pt idx="17475">
                  <c:v>113.9081</c:v>
                </c:pt>
                <c:pt idx="17476">
                  <c:v>113.91428000000001</c:v>
                </c:pt>
                <c:pt idx="17477">
                  <c:v>113.92054</c:v>
                </c:pt>
                <c:pt idx="17478">
                  <c:v>113.92682000000001</c:v>
                </c:pt>
                <c:pt idx="17479">
                  <c:v>113.93313000000001</c:v>
                </c:pt>
                <c:pt idx="17480">
                  <c:v>113.93935</c:v>
                </c:pt>
                <c:pt idx="17481">
                  <c:v>113.94553999999999</c:v>
                </c:pt>
                <c:pt idx="17482">
                  <c:v>113.95187</c:v>
                </c:pt>
                <c:pt idx="17483">
                  <c:v>113.95818</c:v>
                </c:pt>
                <c:pt idx="17484">
                  <c:v>113.96445</c:v>
                </c:pt>
                <c:pt idx="17485">
                  <c:v>113.97067</c:v>
                </c:pt>
                <c:pt idx="17486">
                  <c:v>113.97705999999999</c:v>
                </c:pt>
                <c:pt idx="17487">
                  <c:v>113.98332000000001</c:v>
                </c:pt>
                <c:pt idx="17488">
                  <c:v>113.98950000000001</c:v>
                </c:pt>
                <c:pt idx="17489">
                  <c:v>113.99579</c:v>
                </c:pt>
                <c:pt idx="17490">
                  <c:v>114.00208000000001</c:v>
                </c:pt>
                <c:pt idx="17491">
                  <c:v>114.00833</c:v>
                </c:pt>
                <c:pt idx="17492">
                  <c:v>114.01463</c:v>
                </c:pt>
                <c:pt idx="17493">
                  <c:v>114.02092</c:v>
                </c:pt>
                <c:pt idx="17494">
                  <c:v>114.02714</c:v>
                </c:pt>
                <c:pt idx="17495">
                  <c:v>114.03346000000001</c:v>
                </c:pt>
                <c:pt idx="17496">
                  <c:v>114.03979</c:v>
                </c:pt>
                <c:pt idx="17497">
                  <c:v>114.0461</c:v>
                </c:pt>
                <c:pt idx="17498">
                  <c:v>114.05235999999999</c:v>
                </c:pt>
                <c:pt idx="17499">
                  <c:v>114.05880999999999</c:v>
                </c:pt>
                <c:pt idx="17500">
                  <c:v>114.06509</c:v>
                </c:pt>
                <c:pt idx="17501">
                  <c:v>114.07142</c:v>
                </c:pt>
                <c:pt idx="17502">
                  <c:v>114.07767</c:v>
                </c:pt>
                <c:pt idx="17503">
                  <c:v>114.0839</c:v>
                </c:pt>
                <c:pt idx="17504">
                  <c:v>114.09031</c:v>
                </c:pt>
                <c:pt idx="17505">
                  <c:v>114.09656</c:v>
                </c:pt>
                <c:pt idx="17506">
                  <c:v>114.1028</c:v>
                </c:pt>
                <c:pt idx="17507">
                  <c:v>114.10901</c:v>
                </c:pt>
                <c:pt idx="17508">
                  <c:v>114.1153</c:v>
                </c:pt>
                <c:pt idx="17509">
                  <c:v>114.12166000000001</c:v>
                </c:pt>
                <c:pt idx="17510">
                  <c:v>114.12797999999999</c:v>
                </c:pt>
                <c:pt idx="17511">
                  <c:v>114.13439</c:v>
                </c:pt>
                <c:pt idx="17512">
                  <c:v>114.14066</c:v>
                </c:pt>
                <c:pt idx="17513">
                  <c:v>114.14693</c:v>
                </c:pt>
                <c:pt idx="17514">
                  <c:v>114.15322999999999</c:v>
                </c:pt>
                <c:pt idx="17515">
                  <c:v>114.15958000000001</c:v>
                </c:pt>
                <c:pt idx="17516">
                  <c:v>114.16589999999999</c:v>
                </c:pt>
                <c:pt idx="17517">
                  <c:v>114.17216000000001</c:v>
                </c:pt>
                <c:pt idx="17518">
                  <c:v>114.17845</c:v>
                </c:pt>
                <c:pt idx="17519">
                  <c:v>114.18485</c:v>
                </c:pt>
                <c:pt idx="17520">
                  <c:v>114.19114</c:v>
                </c:pt>
                <c:pt idx="17521">
                  <c:v>114.19738</c:v>
                </c:pt>
                <c:pt idx="17522">
                  <c:v>114.2037</c:v>
                </c:pt>
                <c:pt idx="17523">
                  <c:v>114.21005</c:v>
                </c:pt>
                <c:pt idx="17524">
                  <c:v>114.21635999999999</c:v>
                </c:pt>
                <c:pt idx="17525">
                  <c:v>114.22266</c:v>
                </c:pt>
                <c:pt idx="17526">
                  <c:v>114.22893000000001</c:v>
                </c:pt>
                <c:pt idx="17527">
                  <c:v>114.23536</c:v>
                </c:pt>
                <c:pt idx="17528">
                  <c:v>114.24163</c:v>
                </c:pt>
                <c:pt idx="17529">
                  <c:v>114.24791</c:v>
                </c:pt>
                <c:pt idx="17530">
                  <c:v>114.25417</c:v>
                </c:pt>
                <c:pt idx="17531">
                  <c:v>114.26047</c:v>
                </c:pt>
                <c:pt idx="17532">
                  <c:v>114.26669</c:v>
                </c:pt>
                <c:pt idx="17533">
                  <c:v>114.27298999999999</c:v>
                </c:pt>
                <c:pt idx="17534">
                  <c:v>114.27929</c:v>
                </c:pt>
                <c:pt idx="17535">
                  <c:v>114.28557000000001</c:v>
                </c:pt>
                <c:pt idx="17536">
                  <c:v>114.29183999999999</c:v>
                </c:pt>
                <c:pt idx="17537">
                  <c:v>114.29815000000001</c:v>
                </c:pt>
                <c:pt idx="17538">
                  <c:v>114.30453</c:v>
                </c:pt>
                <c:pt idx="17539">
                  <c:v>114.31084</c:v>
                </c:pt>
                <c:pt idx="17540">
                  <c:v>114.3171</c:v>
                </c:pt>
                <c:pt idx="17541">
                  <c:v>114.32344000000001</c:v>
                </c:pt>
                <c:pt idx="17542">
                  <c:v>114.32966</c:v>
                </c:pt>
                <c:pt idx="17543">
                  <c:v>114.33602</c:v>
                </c:pt>
                <c:pt idx="17544">
                  <c:v>114.34233</c:v>
                </c:pt>
                <c:pt idx="17545">
                  <c:v>114.34858</c:v>
                </c:pt>
                <c:pt idx="17546">
                  <c:v>114.35478999999999</c:v>
                </c:pt>
                <c:pt idx="17547">
                  <c:v>114.36114999999999</c:v>
                </c:pt>
                <c:pt idx="17548">
                  <c:v>114.36738</c:v>
                </c:pt>
                <c:pt idx="17549">
                  <c:v>114.37369</c:v>
                </c:pt>
                <c:pt idx="17550">
                  <c:v>114.37998</c:v>
                </c:pt>
                <c:pt idx="17551">
                  <c:v>114.38628</c:v>
                </c:pt>
                <c:pt idx="17552">
                  <c:v>114.39252999999999</c:v>
                </c:pt>
                <c:pt idx="17553">
                  <c:v>114.39886</c:v>
                </c:pt>
                <c:pt idx="17554">
                  <c:v>114.4051</c:v>
                </c:pt>
                <c:pt idx="17555">
                  <c:v>114.41128</c:v>
                </c:pt>
                <c:pt idx="17556">
                  <c:v>114.41762</c:v>
                </c:pt>
                <c:pt idx="17557">
                  <c:v>114.42389</c:v>
                </c:pt>
                <c:pt idx="17558">
                  <c:v>114.43021</c:v>
                </c:pt>
                <c:pt idx="17559">
                  <c:v>114.43646</c:v>
                </c:pt>
                <c:pt idx="17560">
                  <c:v>114.44264</c:v>
                </c:pt>
                <c:pt idx="17561">
                  <c:v>114.44893999999999</c:v>
                </c:pt>
                <c:pt idx="17562">
                  <c:v>114.45519</c:v>
                </c:pt>
                <c:pt idx="17563">
                  <c:v>114.46134000000001</c:v>
                </c:pt>
                <c:pt idx="17564">
                  <c:v>114.46762</c:v>
                </c:pt>
                <c:pt idx="17565">
                  <c:v>114.47387999999999</c:v>
                </c:pt>
                <c:pt idx="17566">
                  <c:v>114.48026</c:v>
                </c:pt>
                <c:pt idx="17567">
                  <c:v>114.48656</c:v>
                </c:pt>
                <c:pt idx="17568">
                  <c:v>114.49285999999999</c:v>
                </c:pt>
                <c:pt idx="17569">
                  <c:v>114.49917000000001</c:v>
                </c:pt>
                <c:pt idx="17570">
                  <c:v>114.50551</c:v>
                </c:pt>
                <c:pt idx="17571">
                  <c:v>114.51185</c:v>
                </c:pt>
                <c:pt idx="17572">
                  <c:v>114.51815999999999</c:v>
                </c:pt>
                <c:pt idx="17573">
                  <c:v>114.5244</c:v>
                </c:pt>
                <c:pt idx="17574">
                  <c:v>114.5308</c:v>
                </c:pt>
                <c:pt idx="17575">
                  <c:v>114.53713</c:v>
                </c:pt>
                <c:pt idx="17576">
                  <c:v>114.54344</c:v>
                </c:pt>
                <c:pt idx="17577">
                  <c:v>114.54973</c:v>
                </c:pt>
                <c:pt idx="17578">
                  <c:v>114.556</c:v>
                </c:pt>
                <c:pt idx="17579">
                  <c:v>114.56225000000001</c:v>
                </c:pt>
                <c:pt idx="17580">
                  <c:v>114.56863</c:v>
                </c:pt>
                <c:pt idx="17581">
                  <c:v>114.57494</c:v>
                </c:pt>
                <c:pt idx="17582">
                  <c:v>114.58123000000001</c:v>
                </c:pt>
                <c:pt idx="17583">
                  <c:v>114.58759000000001</c:v>
                </c:pt>
                <c:pt idx="17584">
                  <c:v>114.59389</c:v>
                </c:pt>
                <c:pt idx="17585">
                  <c:v>114.60014</c:v>
                </c:pt>
                <c:pt idx="17586">
                  <c:v>114.60647</c:v>
                </c:pt>
                <c:pt idx="17587">
                  <c:v>114.6126</c:v>
                </c:pt>
                <c:pt idx="17588">
                  <c:v>114.6189</c:v>
                </c:pt>
                <c:pt idx="17589">
                  <c:v>114.62526</c:v>
                </c:pt>
                <c:pt idx="17590">
                  <c:v>114.63145</c:v>
                </c:pt>
                <c:pt idx="17591">
                  <c:v>114.63775</c:v>
                </c:pt>
                <c:pt idx="17592">
                  <c:v>114.64404999999999</c:v>
                </c:pt>
                <c:pt idx="17593">
                  <c:v>114.65037</c:v>
                </c:pt>
                <c:pt idx="17594">
                  <c:v>114.65663000000001</c:v>
                </c:pt>
                <c:pt idx="17595">
                  <c:v>114.66289999999999</c:v>
                </c:pt>
                <c:pt idx="17596">
                  <c:v>114.66921000000001</c:v>
                </c:pt>
                <c:pt idx="17597">
                  <c:v>114.67543999999999</c:v>
                </c:pt>
                <c:pt idx="17598">
                  <c:v>114.68173</c:v>
                </c:pt>
                <c:pt idx="17599">
                  <c:v>114.68803</c:v>
                </c:pt>
                <c:pt idx="17600">
                  <c:v>114.6943</c:v>
                </c:pt>
                <c:pt idx="17601">
                  <c:v>114.70052</c:v>
                </c:pt>
                <c:pt idx="17602">
                  <c:v>114.70677000000001</c:v>
                </c:pt>
                <c:pt idx="17603">
                  <c:v>114.71313000000001</c:v>
                </c:pt>
                <c:pt idx="17604">
                  <c:v>114.71938</c:v>
                </c:pt>
                <c:pt idx="17605">
                  <c:v>114.72569</c:v>
                </c:pt>
                <c:pt idx="17606">
                  <c:v>114.73201</c:v>
                </c:pt>
                <c:pt idx="17607">
                  <c:v>114.73826</c:v>
                </c:pt>
                <c:pt idx="17608">
                  <c:v>114.74458</c:v>
                </c:pt>
                <c:pt idx="17609">
                  <c:v>114.75082999999999</c:v>
                </c:pt>
                <c:pt idx="17610">
                  <c:v>114.75715</c:v>
                </c:pt>
                <c:pt idx="17611">
                  <c:v>114.76349999999999</c:v>
                </c:pt>
                <c:pt idx="17612">
                  <c:v>114.76982</c:v>
                </c:pt>
                <c:pt idx="17613">
                  <c:v>114.77607</c:v>
                </c:pt>
                <c:pt idx="17614">
                  <c:v>114.7824</c:v>
                </c:pt>
                <c:pt idx="17615">
                  <c:v>114.78865</c:v>
                </c:pt>
                <c:pt idx="17616">
                  <c:v>114.79492999999999</c:v>
                </c:pt>
                <c:pt idx="17617">
                  <c:v>114.80121</c:v>
                </c:pt>
                <c:pt idx="17618">
                  <c:v>114.80746000000001</c:v>
                </c:pt>
                <c:pt idx="17619">
                  <c:v>114.81373000000001</c:v>
                </c:pt>
                <c:pt idx="17620">
                  <c:v>114.82</c:v>
                </c:pt>
                <c:pt idx="17621">
                  <c:v>114.82625</c:v>
                </c:pt>
                <c:pt idx="17622">
                  <c:v>114.83247</c:v>
                </c:pt>
                <c:pt idx="17623">
                  <c:v>114.83873</c:v>
                </c:pt>
                <c:pt idx="17624">
                  <c:v>114.84498000000001</c:v>
                </c:pt>
                <c:pt idx="17625">
                  <c:v>114.85124</c:v>
                </c:pt>
                <c:pt idx="17626">
                  <c:v>114.85753</c:v>
                </c:pt>
                <c:pt idx="17627">
                  <c:v>114.86382999999999</c:v>
                </c:pt>
                <c:pt idx="17628">
                  <c:v>114.87013</c:v>
                </c:pt>
                <c:pt idx="17629">
                  <c:v>114.87644</c:v>
                </c:pt>
                <c:pt idx="17630">
                  <c:v>114.8828</c:v>
                </c:pt>
                <c:pt idx="17631">
                  <c:v>114.88919</c:v>
                </c:pt>
                <c:pt idx="17632">
                  <c:v>114.8955</c:v>
                </c:pt>
                <c:pt idx="17633">
                  <c:v>114.90179000000001</c:v>
                </c:pt>
                <c:pt idx="17634">
                  <c:v>114.90816</c:v>
                </c:pt>
                <c:pt idx="17635">
                  <c:v>114.91437999999999</c:v>
                </c:pt>
                <c:pt idx="17636">
                  <c:v>114.92057</c:v>
                </c:pt>
                <c:pt idx="17637">
                  <c:v>114.92684</c:v>
                </c:pt>
                <c:pt idx="17638">
                  <c:v>114.93313000000001</c:v>
                </c:pt>
                <c:pt idx="17639">
                  <c:v>114.93940000000001</c:v>
                </c:pt>
                <c:pt idx="17640">
                  <c:v>114.94562000000001</c:v>
                </c:pt>
                <c:pt idx="17641">
                  <c:v>114.95193999999999</c:v>
                </c:pt>
                <c:pt idx="17642">
                  <c:v>114.95814</c:v>
                </c:pt>
                <c:pt idx="17643">
                  <c:v>114.96445</c:v>
                </c:pt>
                <c:pt idx="17644">
                  <c:v>114.97085</c:v>
                </c:pt>
                <c:pt idx="17645">
                  <c:v>114.97718999999999</c:v>
                </c:pt>
                <c:pt idx="17646">
                  <c:v>114.98339</c:v>
                </c:pt>
                <c:pt idx="17647">
                  <c:v>114.98974</c:v>
                </c:pt>
                <c:pt idx="17648">
                  <c:v>114.99606</c:v>
                </c:pt>
                <c:pt idx="17649">
                  <c:v>115.00227</c:v>
                </c:pt>
                <c:pt idx="17650">
                  <c:v>115.00842</c:v>
                </c:pt>
                <c:pt idx="17651">
                  <c:v>115.01468</c:v>
                </c:pt>
                <c:pt idx="17652">
                  <c:v>115.02091</c:v>
                </c:pt>
                <c:pt idx="17653">
                  <c:v>115.02724000000001</c:v>
                </c:pt>
                <c:pt idx="17654">
                  <c:v>115.03352</c:v>
                </c:pt>
                <c:pt idx="17655">
                  <c:v>115.03977</c:v>
                </c:pt>
                <c:pt idx="17656">
                  <c:v>115.04613000000001</c:v>
                </c:pt>
                <c:pt idx="17657">
                  <c:v>115.05237</c:v>
                </c:pt>
                <c:pt idx="17658">
                  <c:v>115.05867000000001</c:v>
                </c:pt>
                <c:pt idx="17659">
                  <c:v>115.06495</c:v>
                </c:pt>
                <c:pt idx="17660">
                  <c:v>115.0711</c:v>
                </c:pt>
                <c:pt idx="17661">
                  <c:v>115.07733</c:v>
                </c:pt>
                <c:pt idx="17662">
                  <c:v>115.0835</c:v>
                </c:pt>
                <c:pt idx="17663">
                  <c:v>115.08975</c:v>
                </c:pt>
                <c:pt idx="17664">
                  <c:v>115.09595</c:v>
                </c:pt>
                <c:pt idx="17665">
                  <c:v>115.10217</c:v>
                </c:pt>
                <c:pt idx="17666">
                  <c:v>115.10845</c:v>
                </c:pt>
                <c:pt idx="17667">
                  <c:v>115.11468000000001</c:v>
                </c:pt>
                <c:pt idx="17668">
                  <c:v>115.12102</c:v>
                </c:pt>
                <c:pt idx="17669">
                  <c:v>115.12721000000001</c:v>
                </c:pt>
                <c:pt idx="17670">
                  <c:v>115.13339999999999</c:v>
                </c:pt>
                <c:pt idx="17671">
                  <c:v>115.13961999999999</c:v>
                </c:pt>
                <c:pt idx="17672">
                  <c:v>115.14583</c:v>
                </c:pt>
                <c:pt idx="17673">
                  <c:v>115.15214</c:v>
                </c:pt>
                <c:pt idx="17674">
                  <c:v>115.15832</c:v>
                </c:pt>
                <c:pt idx="17675">
                  <c:v>115.16453</c:v>
                </c:pt>
                <c:pt idx="17676">
                  <c:v>115.17081</c:v>
                </c:pt>
                <c:pt idx="17677">
                  <c:v>115.17722999999999</c:v>
                </c:pt>
                <c:pt idx="17678">
                  <c:v>115.18342</c:v>
                </c:pt>
                <c:pt idx="17679">
                  <c:v>115.18958000000001</c:v>
                </c:pt>
                <c:pt idx="17680">
                  <c:v>115.19569</c:v>
                </c:pt>
                <c:pt idx="17681">
                  <c:v>115.20205</c:v>
                </c:pt>
                <c:pt idx="17682">
                  <c:v>115.20829000000001</c:v>
                </c:pt>
                <c:pt idx="17683">
                  <c:v>115.21458</c:v>
                </c:pt>
                <c:pt idx="17684">
                  <c:v>115.22083000000001</c:v>
                </c:pt>
                <c:pt idx="17685">
                  <c:v>115.22692000000001</c:v>
                </c:pt>
                <c:pt idx="17686">
                  <c:v>115.23308</c:v>
                </c:pt>
                <c:pt idx="17687">
                  <c:v>115.2393</c:v>
                </c:pt>
                <c:pt idx="17688">
                  <c:v>115.24544</c:v>
                </c:pt>
                <c:pt idx="17689">
                  <c:v>115.25176999999999</c:v>
                </c:pt>
                <c:pt idx="17690">
                  <c:v>115.25794999999999</c:v>
                </c:pt>
                <c:pt idx="17691">
                  <c:v>115.26416</c:v>
                </c:pt>
                <c:pt idx="17692">
                  <c:v>115.27036</c:v>
                </c:pt>
                <c:pt idx="17693">
                  <c:v>115.27670999999999</c:v>
                </c:pt>
                <c:pt idx="17694">
                  <c:v>115.28295</c:v>
                </c:pt>
                <c:pt idx="17695">
                  <c:v>115.28918</c:v>
                </c:pt>
                <c:pt idx="17696">
                  <c:v>115.29548</c:v>
                </c:pt>
                <c:pt idx="17697">
                  <c:v>115.30177</c:v>
                </c:pt>
                <c:pt idx="17698">
                  <c:v>115.30806</c:v>
                </c:pt>
                <c:pt idx="17699">
                  <c:v>115.31439</c:v>
                </c:pt>
                <c:pt idx="17700">
                  <c:v>115.32057</c:v>
                </c:pt>
                <c:pt idx="17701">
                  <c:v>115.32679</c:v>
                </c:pt>
                <c:pt idx="17702">
                  <c:v>115.33304</c:v>
                </c:pt>
                <c:pt idx="17703">
                  <c:v>115.33926</c:v>
                </c:pt>
                <c:pt idx="17704">
                  <c:v>115.34547999999999</c:v>
                </c:pt>
                <c:pt idx="17705">
                  <c:v>115.35186</c:v>
                </c:pt>
                <c:pt idx="17706">
                  <c:v>115.35811</c:v>
                </c:pt>
                <c:pt idx="17707">
                  <c:v>115.36444</c:v>
                </c:pt>
                <c:pt idx="17708">
                  <c:v>115.37075</c:v>
                </c:pt>
                <c:pt idx="17709">
                  <c:v>115.37703</c:v>
                </c:pt>
                <c:pt idx="17710">
                  <c:v>115.38339000000001</c:v>
                </c:pt>
                <c:pt idx="17711">
                  <c:v>115.38970999999999</c:v>
                </c:pt>
                <c:pt idx="17712">
                  <c:v>115.39588000000001</c:v>
                </c:pt>
                <c:pt idx="17713">
                  <c:v>115.40208</c:v>
                </c:pt>
                <c:pt idx="17714">
                  <c:v>115.40839</c:v>
                </c:pt>
                <c:pt idx="17715">
                  <c:v>115.41462</c:v>
                </c:pt>
                <c:pt idx="17716">
                  <c:v>115.4209</c:v>
                </c:pt>
                <c:pt idx="17717">
                  <c:v>115.42721</c:v>
                </c:pt>
                <c:pt idx="17718">
                  <c:v>115.43355</c:v>
                </c:pt>
                <c:pt idx="17719">
                  <c:v>115.43980999999999</c:v>
                </c:pt>
                <c:pt idx="17720">
                  <c:v>115.44611999999999</c:v>
                </c:pt>
                <c:pt idx="17721">
                  <c:v>115.45234000000001</c:v>
                </c:pt>
                <c:pt idx="17722">
                  <c:v>115.45871</c:v>
                </c:pt>
                <c:pt idx="17723">
                  <c:v>115.46509</c:v>
                </c:pt>
                <c:pt idx="17724">
                  <c:v>115.47150000000001</c:v>
                </c:pt>
                <c:pt idx="17725">
                  <c:v>115.47778</c:v>
                </c:pt>
                <c:pt idx="17726">
                  <c:v>115.48406</c:v>
                </c:pt>
                <c:pt idx="17727">
                  <c:v>115.49052</c:v>
                </c:pt>
                <c:pt idx="17728">
                  <c:v>115.49672</c:v>
                </c:pt>
                <c:pt idx="17729">
                  <c:v>115.50304</c:v>
                </c:pt>
                <c:pt idx="17730">
                  <c:v>115.50936</c:v>
                </c:pt>
                <c:pt idx="17731">
                  <c:v>115.51569000000001</c:v>
                </c:pt>
                <c:pt idx="17732">
                  <c:v>115.52196000000001</c:v>
                </c:pt>
                <c:pt idx="17733">
                  <c:v>115.52825</c:v>
                </c:pt>
                <c:pt idx="17734">
                  <c:v>115.5346</c:v>
                </c:pt>
                <c:pt idx="17735">
                  <c:v>115.54094000000001</c:v>
                </c:pt>
                <c:pt idx="17736">
                  <c:v>115.54725000000001</c:v>
                </c:pt>
                <c:pt idx="17737">
                  <c:v>115.55349</c:v>
                </c:pt>
                <c:pt idx="17738">
                  <c:v>115.55977</c:v>
                </c:pt>
                <c:pt idx="17739">
                  <c:v>115.56605</c:v>
                </c:pt>
                <c:pt idx="17740">
                  <c:v>115.57241</c:v>
                </c:pt>
                <c:pt idx="17741">
                  <c:v>115.57868999999999</c:v>
                </c:pt>
                <c:pt idx="17742">
                  <c:v>115.58506</c:v>
                </c:pt>
                <c:pt idx="17743">
                  <c:v>115.59142</c:v>
                </c:pt>
                <c:pt idx="17744">
                  <c:v>115.59779</c:v>
                </c:pt>
                <c:pt idx="17745">
                  <c:v>115.60399</c:v>
                </c:pt>
                <c:pt idx="17746">
                  <c:v>115.61033999999999</c:v>
                </c:pt>
                <c:pt idx="17747">
                  <c:v>115.6165</c:v>
                </c:pt>
                <c:pt idx="17748">
                  <c:v>115.62289</c:v>
                </c:pt>
                <c:pt idx="17749">
                  <c:v>115.62913</c:v>
                </c:pt>
                <c:pt idx="17750">
                  <c:v>115.63542</c:v>
                </c:pt>
                <c:pt idx="17751">
                  <c:v>115.6417</c:v>
                </c:pt>
                <c:pt idx="17752">
                  <c:v>115.64803999999999</c:v>
                </c:pt>
                <c:pt idx="17753">
                  <c:v>115.65430000000001</c:v>
                </c:pt>
                <c:pt idx="17754">
                  <c:v>115.66054</c:v>
                </c:pt>
                <c:pt idx="17755">
                  <c:v>115.66688000000001</c:v>
                </c:pt>
                <c:pt idx="17756">
                  <c:v>115.67318</c:v>
                </c:pt>
                <c:pt idx="17757">
                  <c:v>115.67950999999999</c:v>
                </c:pt>
                <c:pt idx="17758">
                  <c:v>115.68579</c:v>
                </c:pt>
                <c:pt idx="17759">
                  <c:v>115.69204999999999</c:v>
                </c:pt>
                <c:pt idx="17760">
                  <c:v>115.69832</c:v>
                </c:pt>
                <c:pt idx="17761">
                  <c:v>115.70462000000001</c:v>
                </c:pt>
                <c:pt idx="17762">
                  <c:v>115.71089000000001</c:v>
                </c:pt>
                <c:pt idx="17763">
                  <c:v>115.71713</c:v>
                </c:pt>
                <c:pt idx="17764">
                  <c:v>115.72342999999999</c:v>
                </c:pt>
                <c:pt idx="17765">
                  <c:v>115.72971</c:v>
                </c:pt>
                <c:pt idx="17766">
                  <c:v>115.73603</c:v>
                </c:pt>
                <c:pt idx="17767">
                  <c:v>115.74233</c:v>
                </c:pt>
                <c:pt idx="17768">
                  <c:v>115.74854000000001</c:v>
                </c:pt>
                <c:pt idx="17769">
                  <c:v>115.75485999999999</c:v>
                </c:pt>
                <c:pt idx="17770">
                  <c:v>115.76121999999999</c:v>
                </c:pt>
                <c:pt idx="17771">
                  <c:v>115.76752999999999</c:v>
                </c:pt>
                <c:pt idx="17772">
                  <c:v>115.77374</c:v>
                </c:pt>
                <c:pt idx="17773">
                  <c:v>115.77997999999999</c:v>
                </c:pt>
                <c:pt idx="17774">
                  <c:v>115.78616</c:v>
                </c:pt>
                <c:pt idx="17775">
                  <c:v>115.79244</c:v>
                </c:pt>
                <c:pt idx="17776">
                  <c:v>115.79879</c:v>
                </c:pt>
                <c:pt idx="17777">
                  <c:v>115.80513999999999</c:v>
                </c:pt>
                <c:pt idx="17778">
                  <c:v>115.81133</c:v>
                </c:pt>
                <c:pt idx="17779">
                  <c:v>115.81769</c:v>
                </c:pt>
                <c:pt idx="17780">
                  <c:v>115.82393</c:v>
                </c:pt>
                <c:pt idx="17781">
                  <c:v>115.83017</c:v>
                </c:pt>
                <c:pt idx="17782">
                  <c:v>115.83656000000001</c:v>
                </c:pt>
                <c:pt idx="17783">
                  <c:v>115.84274000000001</c:v>
                </c:pt>
                <c:pt idx="17784">
                  <c:v>115.84913</c:v>
                </c:pt>
                <c:pt idx="17785">
                  <c:v>115.85541000000001</c:v>
                </c:pt>
                <c:pt idx="17786">
                  <c:v>115.86168000000001</c:v>
                </c:pt>
                <c:pt idx="17787">
                  <c:v>115.86792</c:v>
                </c:pt>
                <c:pt idx="17788">
                  <c:v>115.87419</c:v>
                </c:pt>
                <c:pt idx="17789">
                  <c:v>115.88043999999999</c:v>
                </c:pt>
                <c:pt idx="17790">
                  <c:v>115.88674</c:v>
                </c:pt>
                <c:pt idx="17791">
                  <c:v>115.89305</c:v>
                </c:pt>
                <c:pt idx="17792">
                  <c:v>115.89933000000001</c:v>
                </c:pt>
                <c:pt idx="17793">
                  <c:v>115.90557</c:v>
                </c:pt>
                <c:pt idx="17794">
                  <c:v>115.91186999999999</c:v>
                </c:pt>
                <c:pt idx="17795">
                  <c:v>115.91822999999999</c:v>
                </c:pt>
                <c:pt idx="17796">
                  <c:v>115.92457</c:v>
                </c:pt>
                <c:pt idx="17797">
                  <c:v>115.93080999999999</c:v>
                </c:pt>
                <c:pt idx="17798">
                  <c:v>115.93707000000001</c:v>
                </c:pt>
                <c:pt idx="17799">
                  <c:v>115.94328</c:v>
                </c:pt>
                <c:pt idx="17800">
                  <c:v>115.94958</c:v>
                </c:pt>
                <c:pt idx="17801">
                  <c:v>115.956</c:v>
                </c:pt>
                <c:pt idx="17802">
                  <c:v>115.96232999999999</c:v>
                </c:pt>
                <c:pt idx="17803">
                  <c:v>115.96861</c:v>
                </c:pt>
                <c:pt idx="17804">
                  <c:v>115.97489</c:v>
                </c:pt>
                <c:pt idx="17805">
                  <c:v>115.9812</c:v>
                </c:pt>
                <c:pt idx="17806">
                  <c:v>115.98745</c:v>
                </c:pt>
                <c:pt idx="17807">
                  <c:v>115.99373</c:v>
                </c:pt>
                <c:pt idx="17808">
                  <c:v>115.99992</c:v>
                </c:pt>
                <c:pt idx="17809">
                  <c:v>116.00613</c:v>
                </c:pt>
                <c:pt idx="17810">
                  <c:v>116.01237999999999</c:v>
                </c:pt>
                <c:pt idx="17811">
                  <c:v>116.01868</c:v>
                </c:pt>
                <c:pt idx="17812">
                  <c:v>116.02500999999999</c:v>
                </c:pt>
                <c:pt idx="17813">
                  <c:v>116.03133</c:v>
                </c:pt>
                <c:pt idx="17814">
                  <c:v>116.03767000000001</c:v>
                </c:pt>
                <c:pt idx="17815">
                  <c:v>116.04404</c:v>
                </c:pt>
                <c:pt idx="17816">
                  <c:v>116.05025999999999</c:v>
                </c:pt>
                <c:pt idx="17817">
                  <c:v>116.05643000000001</c:v>
                </c:pt>
                <c:pt idx="17818">
                  <c:v>116.06279000000001</c:v>
                </c:pt>
                <c:pt idx="17819">
                  <c:v>116.06914999999999</c:v>
                </c:pt>
                <c:pt idx="17820">
                  <c:v>116.07541000000001</c:v>
                </c:pt>
                <c:pt idx="17821">
                  <c:v>116.08163999999999</c:v>
                </c:pt>
                <c:pt idx="17822">
                  <c:v>116.08798</c:v>
                </c:pt>
                <c:pt idx="17823">
                  <c:v>116.09428</c:v>
                </c:pt>
                <c:pt idx="17824">
                  <c:v>116.10057999999999</c:v>
                </c:pt>
                <c:pt idx="17825">
                  <c:v>116.10684000000001</c:v>
                </c:pt>
                <c:pt idx="17826">
                  <c:v>116.11311000000001</c:v>
                </c:pt>
                <c:pt idx="17827">
                  <c:v>116.11938000000001</c:v>
                </c:pt>
                <c:pt idx="17828">
                  <c:v>116.12573999999999</c:v>
                </c:pt>
                <c:pt idx="17829">
                  <c:v>116.13205000000001</c:v>
                </c:pt>
                <c:pt idx="17830">
                  <c:v>116.13839</c:v>
                </c:pt>
                <c:pt idx="17831">
                  <c:v>116.14469</c:v>
                </c:pt>
                <c:pt idx="17832">
                  <c:v>116.15101</c:v>
                </c:pt>
                <c:pt idx="17833">
                  <c:v>116.15742</c:v>
                </c:pt>
                <c:pt idx="17834">
                  <c:v>116.16374999999999</c:v>
                </c:pt>
                <c:pt idx="17835">
                  <c:v>116.17</c:v>
                </c:pt>
                <c:pt idx="17836">
                  <c:v>116.1763</c:v>
                </c:pt>
                <c:pt idx="17837">
                  <c:v>116.18273000000001</c:v>
                </c:pt>
                <c:pt idx="17838">
                  <c:v>116.18904999999999</c:v>
                </c:pt>
                <c:pt idx="17839">
                  <c:v>116.19535999999999</c:v>
                </c:pt>
                <c:pt idx="17840">
                  <c:v>116.20169</c:v>
                </c:pt>
                <c:pt idx="17841">
                  <c:v>116.20804</c:v>
                </c:pt>
                <c:pt idx="17842">
                  <c:v>116.21442999999999</c:v>
                </c:pt>
                <c:pt idx="17843">
                  <c:v>116.22078</c:v>
                </c:pt>
                <c:pt idx="17844">
                  <c:v>116.22718999999999</c:v>
                </c:pt>
                <c:pt idx="17845">
                  <c:v>116.23343</c:v>
                </c:pt>
                <c:pt idx="17846">
                  <c:v>116.23963999999999</c:v>
                </c:pt>
                <c:pt idx="17847">
                  <c:v>116.24592</c:v>
                </c:pt>
                <c:pt idx="17848">
                  <c:v>116.25221000000001</c:v>
                </c:pt>
                <c:pt idx="17849">
                  <c:v>116.25846</c:v>
                </c:pt>
                <c:pt idx="17850">
                  <c:v>116.26475000000001</c:v>
                </c:pt>
                <c:pt idx="17851">
                  <c:v>116.27108</c:v>
                </c:pt>
                <c:pt idx="17852">
                  <c:v>116.27732</c:v>
                </c:pt>
                <c:pt idx="17853">
                  <c:v>116.28364999999999</c:v>
                </c:pt>
                <c:pt idx="17854">
                  <c:v>116.29003</c:v>
                </c:pt>
                <c:pt idx="17855">
                  <c:v>116.2963</c:v>
                </c:pt>
                <c:pt idx="17856">
                  <c:v>116.30255</c:v>
                </c:pt>
                <c:pt idx="17857">
                  <c:v>116.30886</c:v>
                </c:pt>
                <c:pt idx="17858">
                  <c:v>116.31516999999999</c:v>
                </c:pt>
                <c:pt idx="17859">
                  <c:v>116.32144</c:v>
                </c:pt>
                <c:pt idx="17860">
                  <c:v>116.32773</c:v>
                </c:pt>
                <c:pt idx="17861">
                  <c:v>116.334</c:v>
                </c:pt>
                <c:pt idx="17862">
                  <c:v>116.34029</c:v>
                </c:pt>
                <c:pt idx="17863">
                  <c:v>116.34658</c:v>
                </c:pt>
                <c:pt idx="17864">
                  <c:v>116.35284</c:v>
                </c:pt>
                <c:pt idx="17865">
                  <c:v>116.35914</c:v>
                </c:pt>
                <c:pt idx="17866">
                  <c:v>116.36541</c:v>
                </c:pt>
                <c:pt idx="17867">
                  <c:v>116.37161999999999</c:v>
                </c:pt>
                <c:pt idx="17868">
                  <c:v>116.37787</c:v>
                </c:pt>
                <c:pt idx="17869">
                  <c:v>116.38417</c:v>
                </c:pt>
                <c:pt idx="17870">
                  <c:v>116.39046999999999</c:v>
                </c:pt>
                <c:pt idx="17871">
                  <c:v>116.39672</c:v>
                </c:pt>
                <c:pt idx="17872">
                  <c:v>116.40318000000001</c:v>
                </c:pt>
                <c:pt idx="17873">
                  <c:v>116.40948</c:v>
                </c:pt>
                <c:pt idx="17874">
                  <c:v>116.4157</c:v>
                </c:pt>
                <c:pt idx="17875">
                  <c:v>116.42198999999999</c:v>
                </c:pt>
                <c:pt idx="17876">
                  <c:v>116.42827</c:v>
                </c:pt>
                <c:pt idx="17877">
                  <c:v>116.43454</c:v>
                </c:pt>
                <c:pt idx="17878">
                  <c:v>116.44091</c:v>
                </c:pt>
                <c:pt idx="17879">
                  <c:v>116.44726</c:v>
                </c:pt>
                <c:pt idx="17880">
                  <c:v>116.45359000000001</c:v>
                </c:pt>
                <c:pt idx="17881">
                  <c:v>116.45983</c:v>
                </c:pt>
                <c:pt idx="17882">
                  <c:v>116.46614</c:v>
                </c:pt>
                <c:pt idx="17883">
                  <c:v>116.47242</c:v>
                </c:pt>
                <c:pt idx="17884">
                  <c:v>116.47874</c:v>
                </c:pt>
                <c:pt idx="17885">
                  <c:v>116.48505</c:v>
                </c:pt>
                <c:pt idx="17886">
                  <c:v>116.49120000000001</c:v>
                </c:pt>
                <c:pt idx="17887">
                  <c:v>116.49749</c:v>
                </c:pt>
                <c:pt idx="17888">
                  <c:v>116.50376</c:v>
                </c:pt>
                <c:pt idx="17889">
                  <c:v>116.50998</c:v>
                </c:pt>
                <c:pt idx="17890">
                  <c:v>116.51624</c:v>
                </c:pt>
                <c:pt idx="17891">
                  <c:v>116.52248</c:v>
                </c:pt>
                <c:pt idx="17892">
                  <c:v>116.52869</c:v>
                </c:pt>
                <c:pt idx="17893">
                  <c:v>116.53498999999999</c:v>
                </c:pt>
                <c:pt idx="17894">
                  <c:v>116.54129</c:v>
                </c:pt>
                <c:pt idx="17895">
                  <c:v>116.5475</c:v>
                </c:pt>
                <c:pt idx="17896">
                  <c:v>116.55383999999999</c:v>
                </c:pt>
                <c:pt idx="17897">
                  <c:v>116.56027</c:v>
                </c:pt>
                <c:pt idx="17898">
                  <c:v>116.56653</c:v>
                </c:pt>
                <c:pt idx="17899">
                  <c:v>116.57286000000001</c:v>
                </c:pt>
                <c:pt idx="17900">
                  <c:v>116.5791</c:v>
                </c:pt>
                <c:pt idx="17901">
                  <c:v>116.58532</c:v>
                </c:pt>
                <c:pt idx="17902">
                  <c:v>116.59171000000001</c:v>
                </c:pt>
                <c:pt idx="17903">
                  <c:v>116.59795</c:v>
                </c:pt>
                <c:pt idx="17904">
                  <c:v>116.60431</c:v>
                </c:pt>
                <c:pt idx="17905">
                  <c:v>116.61057</c:v>
                </c:pt>
                <c:pt idx="17906">
                  <c:v>116.61682999999999</c:v>
                </c:pt>
                <c:pt idx="17907">
                  <c:v>116.62312</c:v>
                </c:pt>
                <c:pt idx="17908">
                  <c:v>116.62940999999999</c:v>
                </c:pt>
                <c:pt idx="17909">
                  <c:v>116.63576</c:v>
                </c:pt>
                <c:pt idx="17910">
                  <c:v>116.64197</c:v>
                </c:pt>
                <c:pt idx="17911">
                  <c:v>116.64829</c:v>
                </c:pt>
                <c:pt idx="17912">
                  <c:v>116.65469</c:v>
                </c:pt>
                <c:pt idx="17913">
                  <c:v>116.66098</c:v>
                </c:pt>
                <c:pt idx="17914">
                  <c:v>116.66722</c:v>
                </c:pt>
                <c:pt idx="17915">
                  <c:v>116.67363</c:v>
                </c:pt>
                <c:pt idx="17916">
                  <c:v>116.67994</c:v>
                </c:pt>
                <c:pt idx="17917">
                  <c:v>116.68621</c:v>
                </c:pt>
                <c:pt idx="17918">
                  <c:v>116.69242</c:v>
                </c:pt>
                <c:pt idx="17919">
                  <c:v>116.69869</c:v>
                </c:pt>
                <c:pt idx="17920">
                  <c:v>116.70484999999999</c:v>
                </c:pt>
                <c:pt idx="17921">
                  <c:v>116.71117</c:v>
                </c:pt>
                <c:pt idx="17922">
                  <c:v>116.71756999999999</c:v>
                </c:pt>
                <c:pt idx="17923">
                  <c:v>116.72385</c:v>
                </c:pt>
                <c:pt idx="17924">
                  <c:v>116.73008</c:v>
                </c:pt>
                <c:pt idx="17925">
                  <c:v>116.73638</c:v>
                </c:pt>
                <c:pt idx="17926">
                  <c:v>116.74272999999999</c:v>
                </c:pt>
                <c:pt idx="17927">
                  <c:v>116.74893</c:v>
                </c:pt>
                <c:pt idx="17928">
                  <c:v>116.75521000000001</c:v>
                </c:pt>
                <c:pt idx="17929">
                  <c:v>116.76156</c:v>
                </c:pt>
                <c:pt idx="17930">
                  <c:v>116.76782</c:v>
                </c:pt>
                <c:pt idx="17931">
                  <c:v>116.77415000000001</c:v>
                </c:pt>
                <c:pt idx="17932">
                  <c:v>116.78042000000001</c:v>
                </c:pt>
                <c:pt idx="17933">
                  <c:v>116.78664999999999</c:v>
                </c:pt>
                <c:pt idx="17934">
                  <c:v>116.79295</c:v>
                </c:pt>
                <c:pt idx="17935">
                  <c:v>116.79924</c:v>
                </c:pt>
                <c:pt idx="17936">
                  <c:v>116.80561</c:v>
                </c:pt>
                <c:pt idx="17937">
                  <c:v>116.81188</c:v>
                </c:pt>
                <c:pt idx="17938">
                  <c:v>116.81823</c:v>
                </c:pt>
                <c:pt idx="17939">
                  <c:v>116.82454</c:v>
                </c:pt>
                <c:pt idx="17940">
                  <c:v>116.83083000000001</c:v>
                </c:pt>
                <c:pt idx="17941">
                  <c:v>116.83718</c:v>
                </c:pt>
                <c:pt idx="17942">
                  <c:v>116.84341999999999</c:v>
                </c:pt>
                <c:pt idx="17943">
                  <c:v>116.84977000000001</c:v>
                </c:pt>
                <c:pt idx="17944">
                  <c:v>116.85601</c:v>
                </c:pt>
                <c:pt idx="17945">
                  <c:v>116.86221999999999</c:v>
                </c:pt>
                <c:pt idx="17946">
                  <c:v>116.86848000000001</c:v>
                </c:pt>
                <c:pt idx="17947">
                  <c:v>116.87475999999999</c:v>
                </c:pt>
                <c:pt idx="17948">
                  <c:v>116.88109</c:v>
                </c:pt>
                <c:pt idx="17949">
                  <c:v>116.88735</c:v>
                </c:pt>
                <c:pt idx="17950">
                  <c:v>116.89375</c:v>
                </c:pt>
                <c:pt idx="17951">
                  <c:v>116.90000999999999</c:v>
                </c:pt>
                <c:pt idx="17952">
                  <c:v>116.90635</c:v>
                </c:pt>
                <c:pt idx="17953">
                  <c:v>116.91258999999999</c:v>
                </c:pt>
                <c:pt idx="17954">
                  <c:v>116.91886</c:v>
                </c:pt>
                <c:pt idx="17955">
                  <c:v>116.92512000000001</c:v>
                </c:pt>
                <c:pt idx="17956">
                  <c:v>116.93156</c:v>
                </c:pt>
                <c:pt idx="17957">
                  <c:v>116.93783000000001</c:v>
                </c:pt>
                <c:pt idx="17958">
                  <c:v>116.94409</c:v>
                </c:pt>
                <c:pt idx="17959">
                  <c:v>116.95032999999999</c:v>
                </c:pt>
                <c:pt idx="17960">
                  <c:v>116.95659999999999</c:v>
                </c:pt>
                <c:pt idx="17961">
                  <c:v>116.96281</c:v>
                </c:pt>
                <c:pt idx="17962">
                  <c:v>116.96906</c:v>
                </c:pt>
                <c:pt idx="17963">
                  <c:v>116.97525</c:v>
                </c:pt>
                <c:pt idx="17964">
                  <c:v>116.98157</c:v>
                </c:pt>
                <c:pt idx="17965">
                  <c:v>116.98778</c:v>
                </c:pt>
                <c:pt idx="17966">
                  <c:v>116.99404</c:v>
                </c:pt>
                <c:pt idx="17967">
                  <c:v>117.00032</c:v>
                </c:pt>
                <c:pt idx="17968">
                  <c:v>117.0067</c:v>
                </c:pt>
                <c:pt idx="17969">
                  <c:v>117.01294</c:v>
                </c:pt>
                <c:pt idx="17970">
                  <c:v>117.01922999999999</c:v>
                </c:pt>
                <c:pt idx="17971">
                  <c:v>117.0256</c:v>
                </c:pt>
                <c:pt idx="17972">
                  <c:v>117.03176000000001</c:v>
                </c:pt>
                <c:pt idx="17973">
                  <c:v>117.03811</c:v>
                </c:pt>
                <c:pt idx="17974">
                  <c:v>117.04439000000001</c:v>
                </c:pt>
                <c:pt idx="17975">
                  <c:v>117.05065999999999</c:v>
                </c:pt>
                <c:pt idx="17976">
                  <c:v>117.05701000000001</c:v>
                </c:pt>
                <c:pt idx="17977">
                  <c:v>117.06331</c:v>
                </c:pt>
                <c:pt idx="17978">
                  <c:v>117.06966</c:v>
                </c:pt>
                <c:pt idx="17979">
                  <c:v>117.07577999999999</c:v>
                </c:pt>
                <c:pt idx="17980">
                  <c:v>117.08207</c:v>
                </c:pt>
                <c:pt idx="17981">
                  <c:v>117.08838</c:v>
                </c:pt>
                <c:pt idx="17982">
                  <c:v>117.09473</c:v>
                </c:pt>
                <c:pt idx="17983">
                  <c:v>117.10101</c:v>
                </c:pt>
                <c:pt idx="17984">
                  <c:v>117.10713</c:v>
                </c:pt>
                <c:pt idx="17985">
                  <c:v>117.11345</c:v>
                </c:pt>
                <c:pt idx="17986">
                  <c:v>117.11963</c:v>
                </c:pt>
                <c:pt idx="17987">
                  <c:v>117.12586</c:v>
                </c:pt>
                <c:pt idx="17988">
                  <c:v>117.13214000000001</c:v>
                </c:pt>
                <c:pt idx="17989">
                  <c:v>117.13847</c:v>
                </c:pt>
                <c:pt idx="17990">
                  <c:v>117.14474</c:v>
                </c:pt>
                <c:pt idx="17991">
                  <c:v>117.1511</c:v>
                </c:pt>
                <c:pt idx="17992">
                  <c:v>117.15742</c:v>
                </c:pt>
                <c:pt idx="17993">
                  <c:v>117.16374</c:v>
                </c:pt>
                <c:pt idx="17994">
                  <c:v>117.16999</c:v>
                </c:pt>
                <c:pt idx="17995">
                  <c:v>117.17621</c:v>
                </c:pt>
                <c:pt idx="17996">
                  <c:v>117.1824</c:v>
                </c:pt>
                <c:pt idx="17997">
                  <c:v>117.18866</c:v>
                </c:pt>
                <c:pt idx="17998">
                  <c:v>117.1949</c:v>
                </c:pt>
                <c:pt idx="17999">
                  <c:v>117.20117</c:v>
                </c:pt>
                <c:pt idx="18000">
                  <c:v>117.20737</c:v>
                </c:pt>
                <c:pt idx="18001">
                  <c:v>117.2137</c:v>
                </c:pt>
                <c:pt idx="18002">
                  <c:v>117.21992</c:v>
                </c:pt>
                <c:pt idx="18003">
                  <c:v>117.22620999999999</c:v>
                </c:pt>
                <c:pt idx="18004">
                  <c:v>117.23249</c:v>
                </c:pt>
                <c:pt idx="18005">
                  <c:v>117.23875</c:v>
                </c:pt>
                <c:pt idx="18006">
                  <c:v>117.24513</c:v>
                </c:pt>
                <c:pt idx="18007">
                  <c:v>117.25139</c:v>
                </c:pt>
                <c:pt idx="18008">
                  <c:v>117.25763000000001</c:v>
                </c:pt>
                <c:pt idx="18009">
                  <c:v>117.26385000000001</c:v>
                </c:pt>
                <c:pt idx="18010">
                  <c:v>117.27009</c:v>
                </c:pt>
                <c:pt idx="18011">
                  <c:v>117.27648000000001</c:v>
                </c:pt>
                <c:pt idx="18012">
                  <c:v>117.28269</c:v>
                </c:pt>
                <c:pt idx="18013">
                  <c:v>117.28888000000001</c:v>
                </c:pt>
                <c:pt idx="18014">
                  <c:v>117.2953</c:v>
                </c:pt>
                <c:pt idx="18015">
                  <c:v>117.30163</c:v>
                </c:pt>
                <c:pt idx="18016">
                  <c:v>117.30789</c:v>
                </c:pt>
                <c:pt idx="18017">
                  <c:v>117.31429</c:v>
                </c:pt>
                <c:pt idx="18018">
                  <c:v>117.32053999999999</c:v>
                </c:pt>
                <c:pt idx="18019">
                  <c:v>117.32679</c:v>
                </c:pt>
                <c:pt idx="18020">
                  <c:v>117.33304</c:v>
                </c:pt>
                <c:pt idx="18021">
                  <c:v>117.33945</c:v>
                </c:pt>
                <c:pt idx="18022">
                  <c:v>117.34581</c:v>
                </c:pt>
                <c:pt idx="18023">
                  <c:v>117.35205000000001</c:v>
                </c:pt>
                <c:pt idx="18024">
                  <c:v>117.35841000000001</c:v>
                </c:pt>
                <c:pt idx="18025">
                  <c:v>117.36471</c:v>
                </c:pt>
                <c:pt idx="18026">
                  <c:v>117.37097</c:v>
                </c:pt>
                <c:pt idx="18027">
                  <c:v>117.3772</c:v>
                </c:pt>
                <c:pt idx="18028">
                  <c:v>117.3835</c:v>
                </c:pt>
                <c:pt idx="18029">
                  <c:v>117.38985</c:v>
                </c:pt>
                <c:pt idx="18030">
                  <c:v>117.39624000000001</c:v>
                </c:pt>
                <c:pt idx="18031">
                  <c:v>117.40248</c:v>
                </c:pt>
                <c:pt idx="18032">
                  <c:v>117.40888</c:v>
                </c:pt>
                <c:pt idx="18033">
                  <c:v>117.41517</c:v>
                </c:pt>
                <c:pt idx="18034">
                  <c:v>117.42140999999999</c:v>
                </c:pt>
                <c:pt idx="18035">
                  <c:v>117.42778</c:v>
                </c:pt>
                <c:pt idx="18036">
                  <c:v>117.4341</c:v>
                </c:pt>
                <c:pt idx="18037">
                  <c:v>117.4404</c:v>
                </c:pt>
                <c:pt idx="18038">
                  <c:v>117.44670000000001</c:v>
                </c:pt>
                <c:pt idx="18039">
                  <c:v>117.45295</c:v>
                </c:pt>
                <c:pt idx="18040">
                  <c:v>117.45928000000001</c:v>
                </c:pt>
                <c:pt idx="18041">
                  <c:v>117.46567</c:v>
                </c:pt>
                <c:pt idx="18042">
                  <c:v>117.47190999999999</c:v>
                </c:pt>
                <c:pt idx="18043">
                  <c:v>117.47814</c:v>
                </c:pt>
                <c:pt idx="18044">
                  <c:v>117.48441</c:v>
                </c:pt>
                <c:pt idx="18045">
                  <c:v>117.49078</c:v>
                </c:pt>
                <c:pt idx="18046">
                  <c:v>117.49704</c:v>
                </c:pt>
                <c:pt idx="18047">
                  <c:v>117.50339</c:v>
                </c:pt>
                <c:pt idx="18048">
                  <c:v>117.50963</c:v>
                </c:pt>
                <c:pt idx="18049">
                  <c:v>117.51600000000001</c:v>
                </c:pt>
                <c:pt idx="18050">
                  <c:v>117.52231</c:v>
                </c:pt>
                <c:pt idx="18051">
                  <c:v>117.52856</c:v>
                </c:pt>
                <c:pt idx="18052">
                  <c:v>117.53480999999999</c:v>
                </c:pt>
                <c:pt idx="18053">
                  <c:v>117.54101</c:v>
                </c:pt>
                <c:pt idx="18054">
                  <c:v>117.54725999999999</c:v>
                </c:pt>
                <c:pt idx="18055">
                  <c:v>117.55354</c:v>
                </c:pt>
                <c:pt idx="18056">
                  <c:v>117.55983999999999</c:v>
                </c:pt>
                <c:pt idx="18057">
                  <c:v>117.56613</c:v>
                </c:pt>
                <c:pt idx="18058">
                  <c:v>117.57241</c:v>
                </c:pt>
                <c:pt idx="18059">
                  <c:v>117.57855000000001</c:v>
                </c:pt>
                <c:pt idx="18060">
                  <c:v>117.5849</c:v>
                </c:pt>
                <c:pt idx="18061">
                  <c:v>117.5912</c:v>
                </c:pt>
                <c:pt idx="18062">
                  <c:v>117.59755</c:v>
                </c:pt>
                <c:pt idx="18063">
                  <c:v>117.60383</c:v>
                </c:pt>
                <c:pt idx="18064">
                  <c:v>117.61011999999999</c:v>
                </c:pt>
                <c:pt idx="18065">
                  <c:v>117.61633</c:v>
                </c:pt>
                <c:pt idx="18066">
                  <c:v>117.62264</c:v>
                </c:pt>
                <c:pt idx="18067">
                  <c:v>117.6289</c:v>
                </c:pt>
                <c:pt idx="18068">
                  <c:v>117.63515</c:v>
                </c:pt>
                <c:pt idx="18069">
                  <c:v>117.64139</c:v>
                </c:pt>
                <c:pt idx="18070">
                  <c:v>117.64758999999999</c:v>
                </c:pt>
                <c:pt idx="18071">
                  <c:v>117.65376999999999</c:v>
                </c:pt>
                <c:pt idx="18072">
                  <c:v>117.66006</c:v>
                </c:pt>
                <c:pt idx="18073">
                  <c:v>117.66631</c:v>
                </c:pt>
                <c:pt idx="18074">
                  <c:v>117.67267</c:v>
                </c:pt>
                <c:pt idx="18075">
                  <c:v>117.67885</c:v>
                </c:pt>
                <c:pt idx="18076">
                  <c:v>117.68510000000001</c:v>
                </c:pt>
                <c:pt idx="18077">
                  <c:v>117.69139</c:v>
                </c:pt>
                <c:pt idx="18078">
                  <c:v>117.69757</c:v>
                </c:pt>
                <c:pt idx="18079">
                  <c:v>117.70379</c:v>
                </c:pt>
                <c:pt idx="18080">
                  <c:v>117.71016</c:v>
                </c:pt>
                <c:pt idx="18081">
                  <c:v>117.71644000000001</c:v>
                </c:pt>
                <c:pt idx="18082">
                  <c:v>117.72266999999999</c:v>
                </c:pt>
                <c:pt idx="18083">
                  <c:v>117.72896</c:v>
                </c:pt>
                <c:pt idx="18084">
                  <c:v>117.73515999999999</c:v>
                </c:pt>
                <c:pt idx="18085">
                  <c:v>117.74159</c:v>
                </c:pt>
                <c:pt idx="18086">
                  <c:v>117.74795</c:v>
                </c:pt>
                <c:pt idx="18087">
                  <c:v>117.75425</c:v>
                </c:pt>
                <c:pt idx="18088">
                  <c:v>117.76049999999999</c:v>
                </c:pt>
                <c:pt idx="18089">
                  <c:v>117.76674</c:v>
                </c:pt>
                <c:pt idx="18090">
                  <c:v>117.77298</c:v>
                </c:pt>
                <c:pt idx="18091">
                  <c:v>117.77931</c:v>
                </c:pt>
                <c:pt idx="18092">
                  <c:v>117.78558</c:v>
                </c:pt>
                <c:pt idx="18093">
                  <c:v>117.79195</c:v>
                </c:pt>
                <c:pt idx="18094">
                  <c:v>117.79818</c:v>
                </c:pt>
                <c:pt idx="18095">
                  <c:v>117.80446000000001</c:v>
                </c:pt>
                <c:pt idx="18096">
                  <c:v>117.81065</c:v>
                </c:pt>
                <c:pt idx="18097">
                  <c:v>117.81683</c:v>
                </c:pt>
                <c:pt idx="18098">
                  <c:v>117.82312</c:v>
                </c:pt>
                <c:pt idx="18099">
                  <c:v>117.82953000000001</c:v>
                </c:pt>
                <c:pt idx="18100">
                  <c:v>117.83586</c:v>
                </c:pt>
                <c:pt idx="18101">
                  <c:v>117.84220000000001</c:v>
                </c:pt>
                <c:pt idx="18102">
                  <c:v>117.84855</c:v>
                </c:pt>
                <c:pt idx="18103">
                  <c:v>117.85485</c:v>
                </c:pt>
                <c:pt idx="18104">
                  <c:v>117.86107</c:v>
                </c:pt>
                <c:pt idx="18105">
                  <c:v>117.86739</c:v>
                </c:pt>
                <c:pt idx="18106">
                  <c:v>117.87369</c:v>
                </c:pt>
                <c:pt idx="18107">
                  <c:v>117.87998</c:v>
                </c:pt>
                <c:pt idx="18108">
                  <c:v>117.88612000000001</c:v>
                </c:pt>
                <c:pt idx="18109">
                  <c:v>117.89239999999999</c:v>
                </c:pt>
                <c:pt idx="18110">
                  <c:v>117.89882</c:v>
                </c:pt>
                <c:pt idx="18111">
                  <c:v>117.90506000000001</c:v>
                </c:pt>
                <c:pt idx="18112">
                  <c:v>117.91136</c:v>
                </c:pt>
                <c:pt idx="18113">
                  <c:v>117.91768999999999</c:v>
                </c:pt>
                <c:pt idx="18114">
                  <c:v>117.92398</c:v>
                </c:pt>
                <c:pt idx="18115">
                  <c:v>117.93026999999999</c:v>
                </c:pt>
                <c:pt idx="18116">
                  <c:v>117.93658000000001</c:v>
                </c:pt>
                <c:pt idx="18117">
                  <c:v>117.94297</c:v>
                </c:pt>
                <c:pt idx="18118">
                  <c:v>117.94924</c:v>
                </c:pt>
                <c:pt idx="18119">
                  <c:v>117.95562</c:v>
                </c:pt>
                <c:pt idx="18120">
                  <c:v>117.96196</c:v>
                </c:pt>
                <c:pt idx="18121">
                  <c:v>117.96823000000001</c:v>
                </c:pt>
                <c:pt idx="18122">
                  <c:v>117.97445999999999</c:v>
                </c:pt>
                <c:pt idx="18123">
                  <c:v>117.98072999999999</c:v>
                </c:pt>
                <c:pt idx="18124">
                  <c:v>117.98712</c:v>
                </c:pt>
                <c:pt idx="18125">
                  <c:v>117.99347</c:v>
                </c:pt>
                <c:pt idx="18126">
                  <c:v>117.99981</c:v>
                </c:pt>
                <c:pt idx="18127">
                  <c:v>118.00608</c:v>
                </c:pt>
                <c:pt idx="18128">
                  <c:v>118.01248</c:v>
                </c:pt>
                <c:pt idx="18129">
                  <c:v>118.01886</c:v>
                </c:pt>
                <c:pt idx="18130">
                  <c:v>118.02506</c:v>
                </c:pt>
                <c:pt idx="18131">
                  <c:v>118.03133</c:v>
                </c:pt>
                <c:pt idx="18132">
                  <c:v>118.03762</c:v>
                </c:pt>
                <c:pt idx="18133">
                  <c:v>118.04389</c:v>
                </c:pt>
                <c:pt idx="18134">
                  <c:v>118.0502</c:v>
                </c:pt>
                <c:pt idx="18135">
                  <c:v>118.0565</c:v>
                </c:pt>
                <c:pt idx="18136">
                  <c:v>118.06283999999999</c:v>
                </c:pt>
                <c:pt idx="18137">
                  <c:v>118.06919000000001</c:v>
                </c:pt>
                <c:pt idx="18138">
                  <c:v>118.07550999999999</c:v>
                </c:pt>
                <c:pt idx="18139">
                  <c:v>118.08181</c:v>
                </c:pt>
                <c:pt idx="18140">
                  <c:v>118.08811</c:v>
                </c:pt>
                <c:pt idx="18141">
                  <c:v>118.09432</c:v>
                </c:pt>
                <c:pt idx="18142">
                  <c:v>118.10061</c:v>
                </c:pt>
                <c:pt idx="18143">
                  <c:v>118.10695</c:v>
                </c:pt>
                <c:pt idx="18144">
                  <c:v>118.11329000000001</c:v>
                </c:pt>
                <c:pt idx="18145">
                  <c:v>118.11953</c:v>
                </c:pt>
                <c:pt idx="18146">
                  <c:v>118.12585</c:v>
                </c:pt>
                <c:pt idx="18147">
                  <c:v>118.13214000000001</c:v>
                </c:pt>
                <c:pt idx="18148">
                  <c:v>118.13845999999999</c:v>
                </c:pt>
                <c:pt idx="18149">
                  <c:v>118.14469</c:v>
                </c:pt>
                <c:pt idx="18150">
                  <c:v>118.15094999999999</c:v>
                </c:pt>
                <c:pt idx="18151">
                  <c:v>118.15718</c:v>
                </c:pt>
                <c:pt idx="18152">
                  <c:v>118.1634</c:v>
                </c:pt>
                <c:pt idx="18153">
                  <c:v>118.16958</c:v>
                </c:pt>
                <c:pt idx="18154">
                  <c:v>118.17579000000001</c:v>
                </c:pt>
                <c:pt idx="18155">
                  <c:v>118.18206000000001</c:v>
                </c:pt>
                <c:pt idx="18156">
                  <c:v>118.18826</c:v>
                </c:pt>
                <c:pt idx="18157">
                  <c:v>118.19447</c:v>
                </c:pt>
                <c:pt idx="18158">
                  <c:v>118.20081999999999</c:v>
                </c:pt>
                <c:pt idx="18159">
                  <c:v>118.20702</c:v>
                </c:pt>
                <c:pt idx="18160">
                  <c:v>118.21335999999999</c:v>
                </c:pt>
                <c:pt idx="18161">
                  <c:v>118.21965</c:v>
                </c:pt>
                <c:pt idx="18162">
                  <c:v>118.22584000000001</c:v>
                </c:pt>
                <c:pt idx="18163">
                  <c:v>118.23213</c:v>
                </c:pt>
                <c:pt idx="18164">
                  <c:v>118.23835</c:v>
                </c:pt>
                <c:pt idx="18165">
                  <c:v>118.24463</c:v>
                </c:pt>
                <c:pt idx="18166">
                  <c:v>118.25099</c:v>
                </c:pt>
                <c:pt idx="18167">
                  <c:v>118.2572</c:v>
                </c:pt>
                <c:pt idx="18168">
                  <c:v>118.26352</c:v>
                </c:pt>
                <c:pt idx="18169">
                  <c:v>118.26974</c:v>
                </c:pt>
                <c:pt idx="18170">
                  <c:v>118.27603000000001</c:v>
                </c:pt>
                <c:pt idx="18171">
                  <c:v>118.28236</c:v>
                </c:pt>
                <c:pt idx="18172">
                  <c:v>118.28864</c:v>
                </c:pt>
                <c:pt idx="18173">
                  <c:v>118.29492</c:v>
                </c:pt>
                <c:pt idx="18174">
                  <c:v>118.30116</c:v>
                </c:pt>
                <c:pt idx="18175">
                  <c:v>118.30739</c:v>
                </c:pt>
                <c:pt idx="18176">
                  <c:v>118.31368000000001</c:v>
                </c:pt>
                <c:pt idx="18177">
                  <c:v>118.31984</c:v>
                </c:pt>
                <c:pt idx="18178">
                  <c:v>118.32616</c:v>
                </c:pt>
                <c:pt idx="18179">
                  <c:v>118.33249000000001</c:v>
                </c:pt>
                <c:pt idx="18180">
                  <c:v>118.33883</c:v>
                </c:pt>
                <c:pt idx="18181">
                  <c:v>118.34513</c:v>
                </c:pt>
                <c:pt idx="18182">
                  <c:v>118.35144</c:v>
                </c:pt>
                <c:pt idx="18183">
                  <c:v>118.35766</c:v>
                </c:pt>
                <c:pt idx="18184">
                  <c:v>118.36391</c:v>
                </c:pt>
                <c:pt idx="18185">
                  <c:v>118.37026</c:v>
                </c:pt>
                <c:pt idx="18186">
                  <c:v>118.37652</c:v>
                </c:pt>
                <c:pt idx="18187">
                  <c:v>118.38283</c:v>
                </c:pt>
                <c:pt idx="18188">
                  <c:v>118.3891</c:v>
                </c:pt>
                <c:pt idx="18189">
                  <c:v>118.39545</c:v>
                </c:pt>
                <c:pt idx="18190">
                  <c:v>118.40169</c:v>
                </c:pt>
                <c:pt idx="18191">
                  <c:v>118.40783</c:v>
                </c:pt>
                <c:pt idx="18192">
                  <c:v>118.41417</c:v>
                </c:pt>
                <c:pt idx="18193">
                  <c:v>118.42049</c:v>
                </c:pt>
                <c:pt idx="18194">
                  <c:v>118.42681</c:v>
                </c:pt>
                <c:pt idx="18195">
                  <c:v>118.43313000000001</c:v>
                </c:pt>
                <c:pt idx="18196">
                  <c:v>118.43944</c:v>
                </c:pt>
                <c:pt idx="18197">
                  <c:v>118.44571000000001</c:v>
                </c:pt>
                <c:pt idx="18198">
                  <c:v>118.45204</c:v>
                </c:pt>
                <c:pt idx="18199">
                  <c:v>118.45838000000001</c:v>
                </c:pt>
                <c:pt idx="18200">
                  <c:v>118.46473</c:v>
                </c:pt>
                <c:pt idx="18201">
                  <c:v>118.47104</c:v>
                </c:pt>
                <c:pt idx="18202">
                  <c:v>118.47736999999999</c:v>
                </c:pt>
                <c:pt idx="18203">
                  <c:v>118.48367</c:v>
                </c:pt>
                <c:pt idx="18204">
                  <c:v>118.49003</c:v>
                </c:pt>
                <c:pt idx="18205">
                  <c:v>118.49636</c:v>
                </c:pt>
                <c:pt idx="18206">
                  <c:v>118.50274</c:v>
                </c:pt>
                <c:pt idx="18207">
                  <c:v>118.5091</c:v>
                </c:pt>
                <c:pt idx="18208">
                  <c:v>118.51548</c:v>
                </c:pt>
                <c:pt idx="18209">
                  <c:v>118.52185</c:v>
                </c:pt>
                <c:pt idx="18210">
                  <c:v>118.52815</c:v>
                </c:pt>
                <c:pt idx="18211">
                  <c:v>118.53449999999999</c:v>
                </c:pt>
                <c:pt idx="18212">
                  <c:v>118.54075</c:v>
                </c:pt>
                <c:pt idx="18213">
                  <c:v>118.54715</c:v>
                </c:pt>
                <c:pt idx="18214">
                  <c:v>118.55334999999999</c:v>
                </c:pt>
                <c:pt idx="18215">
                  <c:v>118.55952000000001</c:v>
                </c:pt>
                <c:pt idx="18216">
                  <c:v>118.56574999999999</c:v>
                </c:pt>
                <c:pt idx="18217">
                  <c:v>118.57203</c:v>
                </c:pt>
                <c:pt idx="18218">
                  <c:v>118.57827</c:v>
                </c:pt>
                <c:pt idx="18219">
                  <c:v>118.58468000000001</c:v>
                </c:pt>
                <c:pt idx="18220">
                  <c:v>118.59099999999999</c:v>
                </c:pt>
                <c:pt idx="18221">
                  <c:v>118.59726999999999</c:v>
                </c:pt>
                <c:pt idx="18222">
                  <c:v>118.60343</c:v>
                </c:pt>
                <c:pt idx="18223">
                  <c:v>118.60965</c:v>
                </c:pt>
                <c:pt idx="18224">
                  <c:v>118.616</c:v>
                </c:pt>
                <c:pt idx="18225">
                  <c:v>118.62223</c:v>
                </c:pt>
                <c:pt idx="18226">
                  <c:v>118.62851999999999</c:v>
                </c:pt>
                <c:pt idx="18227">
                  <c:v>118.63464</c:v>
                </c:pt>
                <c:pt idx="18228">
                  <c:v>118.64089</c:v>
                </c:pt>
                <c:pt idx="18229">
                  <c:v>118.64713</c:v>
                </c:pt>
                <c:pt idx="18230">
                  <c:v>118.65324</c:v>
                </c:pt>
                <c:pt idx="18231">
                  <c:v>118.65942</c:v>
                </c:pt>
                <c:pt idx="18232">
                  <c:v>118.66573</c:v>
                </c:pt>
                <c:pt idx="18233">
                  <c:v>118.67206</c:v>
                </c:pt>
                <c:pt idx="18234">
                  <c:v>118.67823</c:v>
                </c:pt>
                <c:pt idx="18235">
                  <c:v>118.68452000000001</c:v>
                </c:pt>
                <c:pt idx="18236">
                  <c:v>118.69070000000001</c:v>
                </c:pt>
                <c:pt idx="18237">
                  <c:v>118.69698</c:v>
                </c:pt>
                <c:pt idx="18238">
                  <c:v>118.70321</c:v>
                </c:pt>
                <c:pt idx="18239">
                  <c:v>118.70938</c:v>
                </c:pt>
                <c:pt idx="18240">
                  <c:v>118.71577000000001</c:v>
                </c:pt>
                <c:pt idx="18241">
                  <c:v>118.72197</c:v>
                </c:pt>
                <c:pt idx="18242">
                  <c:v>118.72826000000001</c:v>
                </c:pt>
                <c:pt idx="18243">
                  <c:v>118.7345</c:v>
                </c:pt>
                <c:pt idx="18244">
                  <c:v>118.74072</c:v>
                </c:pt>
                <c:pt idx="18245">
                  <c:v>118.74703</c:v>
                </c:pt>
                <c:pt idx="18246">
                  <c:v>118.75328</c:v>
                </c:pt>
                <c:pt idx="18247">
                  <c:v>118.75958</c:v>
                </c:pt>
                <c:pt idx="18248">
                  <c:v>118.76595</c:v>
                </c:pt>
                <c:pt idx="18249">
                  <c:v>118.77218000000001</c:v>
                </c:pt>
                <c:pt idx="18250">
                  <c:v>118.77843</c:v>
                </c:pt>
                <c:pt idx="18251">
                  <c:v>118.78471999999999</c:v>
                </c:pt>
                <c:pt idx="18252">
                  <c:v>118.79107</c:v>
                </c:pt>
                <c:pt idx="18253">
                  <c:v>118.79734999999999</c:v>
                </c:pt>
                <c:pt idx="18254">
                  <c:v>118.80367</c:v>
                </c:pt>
                <c:pt idx="18255">
                  <c:v>118.80995</c:v>
                </c:pt>
                <c:pt idx="18256">
                  <c:v>118.81625</c:v>
                </c:pt>
                <c:pt idx="18257">
                  <c:v>118.82249</c:v>
                </c:pt>
                <c:pt idx="18258">
                  <c:v>118.82872999999999</c:v>
                </c:pt>
                <c:pt idx="18259">
                  <c:v>118.83499</c:v>
                </c:pt>
                <c:pt idx="18260">
                  <c:v>118.84137</c:v>
                </c:pt>
                <c:pt idx="18261">
                  <c:v>118.8477</c:v>
                </c:pt>
                <c:pt idx="18262">
                  <c:v>118.85393999999999</c:v>
                </c:pt>
                <c:pt idx="18263">
                  <c:v>118.86023</c:v>
                </c:pt>
                <c:pt idx="18264">
                  <c:v>118.86646</c:v>
                </c:pt>
                <c:pt idx="18265">
                  <c:v>118.87268</c:v>
                </c:pt>
                <c:pt idx="18266">
                  <c:v>118.87891999999999</c:v>
                </c:pt>
                <c:pt idx="18267">
                  <c:v>118.8852</c:v>
                </c:pt>
                <c:pt idx="18268">
                  <c:v>118.89139</c:v>
                </c:pt>
                <c:pt idx="18269">
                  <c:v>118.89761</c:v>
                </c:pt>
                <c:pt idx="18270">
                  <c:v>118.90383</c:v>
                </c:pt>
                <c:pt idx="18271">
                  <c:v>118.91004</c:v>
                </c:pt>
                <c:pt idx="18272">
                  <c:v>118.91624</c:v>
                </c:pt>
                <c:pt idx="18273">
                  <c:v>118.9224</c:v>
                </c:pt>
                <c:pt idx="18274">
                  <c:v>118.92870000000001</c:v>
                </c:pt>
                <c:pt idx="18275">
                  <c:v>118.93488000000001</c:v>
                </c:pt>
                <c:pt idx="18276">
                  <c:v>118.94110000000001</c:v>
                </c:pt>
                <c:pt idx="18277">
                  <c:v>118.94738</c:v>
                </c:pt>
                <c:pt idx="18278">
                  <c:v>118.95363999999999</c:v>
                </c:pt>
                <c:pt idx="18279">
                  <c:v>118.95992</c:v>
                </c:pt>
                <c:pt idx="18280">
                  <c:v>118.96626000000001</c:v>
                </c:pt>
                <c:pt idx="18281">
                  <c:v>118.97255</c:v>
                </c:pt>
                <c:pt idx="18282">
                  <c:v>118.97884999999999</c:v>
                </c:pt>
                <c:pt idx="18283">
                  <c:v>118.98497999999999</c:v>
                </c:pt>
                <c:pt idx="18284">
                  <c:v>118.99114</c:v>
                </c:pt>
                <c:pt idx="18285">
                  <c:v>118.9974</c:v>
                </c:pt>
                <c:pt idx="18286">
                  <c:v>119.00368</c:v>
                </c:pt>
                <c:pt idx="18287">
                  <c:v>119.00991</c:v>
                </c:pt>
                <c:pt idx="18288">
                  <c:v>119.01611</c:v>
                </c:pt>
                <c:pt idx="18289">
                  <c:v>119.02227000000001</c:v>
                </c:pt>
                <c:pt idx="18290">
                  <c:v>119.02847</c:v>
                </c:pt>
                <c:pt idx="18291">
                  <c:v>119.03469</c:v>
                </c:pt>
                <c:pt idx="18292">
                  <c:v>119.04093</c:v>
                </c:pt>
                <c:pt idx="18293">
                  <c:v>119.04719</c:v>
                </c:pt>
                <c:pt idx="18294">
                  <c:v>119.05349</c:v>
                </c:pt>
                <c:pt idx="18295">
                  <c:v>119.05971</c:v>
                </c:pt>
                <c:pt idx="18296">
                  <c:v>119.06601000000001</c:v>
                </c:pt>
                <c:pt idx="18297">
                  <c:v>119.07225</c:v>
                </c:pt>
                <c:pt idx="18298">
                  <c:v>119.07847</c:v>
                </c:pt>
                <c:pt idx="18299">
                  <c:v>119.08466</c:v>
                </c:pt>
                <c:pt idx="18300">
                  <c:v>119.09089</c:v>
                </c:pt>
                <c:pt idx="18301">
                  <c:v>119.09717999999999</c:v>
                </c:pt>
                <c:pt idx="18302">
                  <c:v>119.10354</c:v>
                </c:pt>
                <c:pt idx="18303">
                  <c:v>119.10981</c:v>
                </c:pt>
                <c:pt idx="18304">
                  <c:v>119.11606999999999</c:v>
                </c:pt>
                <c:pt idx="18305">
                  <c:v>119.12238000000001</c:v>
                </c:pt>
                <c:pt idx="18306">
                  <c:v>119.12867</c:v>
                </c:pt>
                <c:pt idx="18307">
                  <c:v>119.13491</c:v>
                </c:pt>
                <c:pt idx="18308">
                  <c:v>119.14118999999999</c:v>
                </c:pt>
                <c:pt idx="18309">
                  <c:v>119.14745000000001</c:v>
                </c:pt>
                <c:pt idx="18310">
                  <c:v>119.15376999999999</c:v>
                </c:pt>
                <c:pt idx="18311">
                  <c:v>119.16005</c:v>
                </c:pt>
                <c:pt idx="18312">
                  <c:v>119.16621000000001</c:v>
                </c:pt>
                <c:pt idx="18313">
                  <c:v>119.17249</c:v>
                </c:pt>
                <c:pt idx="18314">
                  <c:v>119.17877</c:v>
                </c:pt>
                <c:pt idx="18315">
                  <c:v>119.185</c:v>
                </c:pt>
                <c:pt idx="18316">
                  <c:v>119.19128000000001</c:v>
                </c:pt>
                <c:pt idx="18317">
                  <c:v>119.19749</c:v>
                </c:pt>
                <c:pt idx="18318">
                  <c:v>119.20377000000001</c:v>
                </c:pt>
                <c:pt idx="18319">
                  <c:v>119.20997</c:v>
                </c:pt>
                <c:pt idx="18320">
                  <c:v>119.21624</c:v>
                </c:pt>
                <c:pt idx="18321">
                  <c:v>119.22244000000001</c:v>
                </c:pt>
                <c:pt idx="18322">
                  <c:v>119.22865</c:v>
                </c:pt>
                <c:pt idx="18323">
                  <c:v>119.23487</c:v>
                </c:pt>
                <c:pt idx="18324">
                  <c:v>119.24115</c:v>
                </c:pt>
                <c:pt idx="18325">
                  <c:v>119.24739</c:v>
                </c:pt>
                <c:pt idx="18326">
                  <c:v>119.25362</c:v>
                </c:pt>
                <c:pt idx="18327">
                  <c:v>119.25993</c:v>
                </c:pt>
                <c:pt idx="18328">
                  <c:v>119.26613999999999</c:v>
                </c:pt>
                <c:pt idx="18329">
                  <c:v>119.27249</c:v>
                </c:pt>
                <c:pt idx="18330">
                  <c:v>119.27866</c:v>
                </c:pt>
                <c:pt idx="18331">
                  <c:v>119.28489999999999</c:v>
                </c:pt>
                <c:pt idx="18332">
                  <c:v>119.29113</c:v>
                </c:pt>
                <c:pt idx="18333">
                  <c:v>119.2975</c:v>
                </c:pt>
                <c:pt idx="18334">
                  <c:v>119.30379000000001</c:v>
                </c:pt>
                <c:pt idx="18335">
                  <c:v>119.31005</c:v>
                </c:pt>
                <c:pt idx="18336">
                  <c:v>119.31632</c:v>
                </c:pt>
                <c:pt idx="18337">
                  <c:v>119.32257</c:v>
                </c:pt>
                <c:pt idx="18338">
                  <c:v>119.32883</c:v>
                </c:pt>
                <c:pt idx="18339">
                  <c:v>119.33503</c:v>
                </c:pt>
                <c:pt idx="18340">
                  <c:v>119.34126999999999</c:v>
                </c:pt>
                <c:pt idx="18341">
                  <c:v>119.34763</c:v>
                </c:pt>
                <c:pt idx="18342">
                  <c:v>119.35387</c:v>
                </c:pt>
                <c:pt idx="18343">
                  <c:v>119.36018</c:v>
                </c:pt>
                <c:pt idx="18344">
                  <c:v>119.36641</c:v>
                </c:pt>
                <c:pt idx="18345">
                  <c:v>119.37278999999999</c:v>
                </c:pt>
                <c:pt idx="18346">
                  <c:v>119.37915</c:v>
                </c:pt>
                <c:pt idx="18347">
                  <c:v>119.38545999999999</c:v>
                </c:pt>
                <c:pt idx="18348">
                  <c:v>119.39175</c:v>
                </c:pt>
                <c:pt idx="18349">
                  <c:v>119.39809</c:v>
                </c:pt>
                <c:pt idx="18350">
                  <c:v>119.4044</c:v>
                </c:pt>
                <c:pt idx="18351">
                  <c:v>119.41074</c:v>
                </c:pt>
                <c:pt idx="18352">
                  <c:v>119.41705</c:v>
                </c:pt>
                <c:pt idx="18353">
                  <c:v>119.42333000000001</c:v>
                </c:pt>
                <c:pt idx="18354">
                  <c:v>119.42955000000001</c:v>
                </c:pt>
                <c:pt idx="18355">
                  <c:v>119.43585</c:v>
                </c:pt>
                <c:pt idx="18356">
                  <c:v>119.44224</c:v>
                </c:pt>
                <c:pt idx="18357">
                  <c:v>119.44862000000001</c:v>
                </c:pt>
                <c:pt idx="18358">
                  <c:v>119.45493</c:v>
                </c:pt>
                <c:pt idx="18359">
                  <c:v>119.46117</c:v>
                </c:pt>
                <c:pt idx="18360">
                  <c:v>119.46736</c:v>
                </c:pt>
                <c:pt idx="18361">
                  <c:v>119.47368</c:v>
                </c:pt>
                <c:pt idx="18362">
                  <c:v>119.47986</c:v>
                </c:pt>
                <c:pt idx="18363">
                  <c:v>119.48616</c:v>
                </c:pt>
                <c:pt idx="18364">
                  <c:v>119.49252</c:v>
                </c:pt>
                <c:pt idx="18365">
                  <c:v>119.49875</c:v>
                </c:pt>
                <c:pt idx="18366">
                  <c:v>119.50497</c:v>
                </c:pt>
                <c:pt idx="18367">
                  <c:v>119.51112999999999</c:v>
                </c:pt>
                <c:pt idx="18368">
                  <c:v>119.51728</c:v>
                </c:pt>
                <c:pt idx="18369">
                  <c:v>119.52334</c:v>
                </c:pt>
                <c:pt idx="18370">
                  <c:v>119.52943999999999</c:v>
                </c:pt>
                <c:pt idx="18371">
                  <c:v>119.53546</c:v>
                </c:pt>
                <c:pt idx="18372">
                  <c:v>119.54146</c:v>
                </c:pt>
                <c:pt idx="18373">
                  <c:v>119.54763</c:v>
                </c:pt>
                <c:pt idx="18374">
                  <c:v>119.55373</c:v>
                </c:pt>
                <c:pt idx="18375">
                  <c:v>119.55978</c:v>
                </c:pt>
                <c:pt idx="18376">
                  <c:v>119.56572</c:v>
                </c:pt>
                <c:pt idx="18377">
                  <c:v>119.57164</c:v>
                </c:pt>
                <c:pt idx="18378">
                  <c:v>119.57768</c:v>
                </c:pt>
                <c:pt idx="18379">
                  <c:v>119.58363</c:v>
                </c:pt>
                <c:pt idx="18380">
                  <c:v>119.58977</c:v>
                </c:pt>
                <c:pt idx="18381">
                  <c:v>119.59593</c:v>
                </c:pt>
                <c:pt idx="18382">
                  <c:v>119.60196000000001</c:v>
                </c:pt>
                <c:pt idx="18383">
                  <c:v>119.60814999999999</c:v>
                </c:pt>
                <c:pt idx="18384">
                  <c:v>119.61413</c:v>
                </c:pt>
                <c:pt idx="18385">
                  <c:v>119.62027999999999</c:v>
                </c:pt>
                <c:pt idx="18386">
                  <c:v>119.62641000000001</c:v>
                </c:pt>
                <c:pt idx="18387">
                  <c:v>119.63261</c:v>
                </c:pt>
                <c:pt idx="18388">
                  <c:v>119.6388</c:v>
                </c:pt>
                <c:pt idx="18389">
                  <c:v>119.64503000000001</c:v>
                </c:pt>
                <c:pt idx="18390">
                  <c:v>119.65129</c:v>
                </c:pt>
                <c:pt idx="18391">
                  <c:v>119.65752000000001</c:v>
                </c:pt>
                <c:pt idx="18392">
                  <c:v>119.66374999999999</c:v>
                </c:pt>
                <c:pt idx="18393">
                  <c:v>119.67005</c:v>
                </c:pt>
                <c:pt idx="18394">
                  <c:v>119.67628000000001</c:v>
                </c:pt>
                <c:pt idx="18395">
                  <c:v>119.68331000000001</c:v>
                </c:pt>
                <c:pt idx="18396">
                  <c:v>119.68948</c:v>
                </c:pt>
                <c:pt idx="18397">
                  <c:v>119.69562000000001</c:v>
                </c:pt>
                <c:pt idx="18398">
                  <c:v>119.70195</c:v>
                </c:pt>
                <c:pt idx="18399">
                  <c:v>119.70814</c:v>
                </c:pt>
                <c:pt idx="18400">
                  <c:v>119.71447999999999</c:v>
                </c:pt>
                <c:pt idx="18401">
                  <c:v>119.72075</c:v>
                </c:pt>
                <c:pt idx="18402">
                  <c:v>119.72692000000001</c:v>
                </c:pt>
                <c:pt idx="18403">
                  <c:v>119.73309999999999</c:v>
                </c:pt>
                <c:pt idx="18404">
                  <c:v>119.73949</c:v>
                </c:pt>
                <c:pt idx="18405">
                  <c:v>119.74576</c:v>
                </c:pt>
                <c:pt idx="18406">
                  <c:v>119.75201</c:v>
                </c:pt>
                <c:pt idx="18407">
                  <c:v>119.75843</c:v>
                </c:pt>
                <c:pt idx="18408">
                  <c:v>119.76466000000001</c:v>
                </c:pt>
                <c:pt idx="18409">
                  <c:v>119.7709</c:v>
                </c:pt>
                <c:pt idx="18410">
                  <c:v>119.77728</c:v>
                </c:pt>
                <c:pt idx="18411">
                  <c:v>119.78354</c:v>
                </c:pt>
                <c:pt idx="18412">
                  <c:v>119.78973999999999</c:v>
                </c:pt>
                <c:pt idx="18413">
                  <c:v>119.79612</c:v>
                </c:pt>
                <c:pt idx="18414">
                  <c:v>119.80239</c:v>
                </c:pt>
                <c:pt idx="18415">
                  <c:v>119.80862</c:v>
                </c:pt>
                <c:pt idx="18416">
                  <c:v>119.81483</c:v>
                </c:pt>
                <c:pt idx="18417">
                  <c:v>119.82111999999999</c:v>
                </c:pt>
                <c:pt idx="18418">
                  <c:v>119.82729</c:v>
                </c:pt>
                <c:pt idx="18419">
                  <c:v>119.83363</c:v>
                </c:pt>
                <c:pt idx="18420">
                  <c:v>119.83989</c:v>
                </c:pt>
                <c:pt idx="18421">
                  <c:v>119.84701</c:v>
                </c:pt>
                <c:pt idx="18422">
                  <c:v>119.85330999999999</c:v>
                </c:pt>
                <c:pt idx="18423">
                  <c:v>119.85962000000001</c:v>
                </c:pt>
                <c:pt idx="18424">
                  <c:v>119.86593999999999</c:v>
                </c:pt>
                <c:pt idx="18425">
                  <c:v>119.87222</c:v>
                </c:pt>
                <c:pt idx="18426">
                  <c:v>119.87860999999999</c:v>
                </c:pt>
                <c:pt idx="18427">
                  <c:v>119.88499</c:v>
                </c:pt>
                <c:pt idx="18428">
                  <c:v>119.89127999999999</c:v>
                </c:pt>
                <c:pt idx="18429">
                  <c:v>119.89749999999999</c:v>
                </c:pt>
                <c:pt idx="18430">
                  <c:v>119.90380999999999</c:v>
                </c:pt>
                <c:pt idx="18431">
                  <c:v>119.91015</c:v>
                </c:pt>
                <c:pt idx="18432">
                  <c:v>119.91638</c:v>
                </c:pt>
                <c:pt idx="18433">
                  <c:v>119.92265999999999</c:v>
                </c:pt>
                <c:pt idx="18434">
                  <c:v>119.92897000000001</c:v>
                </c:pt>
                <c:pt idx="18435">
                  <c:v>119.93523</c:v>
                </c:pt>
                <c:pt idx="18436">
                  <c:v>119.94154</c:v>
                </c:pt>
                <c:pt idx="18437">
                  <c:v>119.94784</c:v>
                </c:pt>
                <c:pt idx="18438">
                  <c:v>119.95413000000001</c:v>
                </c:pt>
                <c:pt idx="18439">
                  <c:v>119.96041</c:v>
                </c:pt>
                <c:pt idx="18440">
                  <c:v>119.96668</c:v>
                </c:pt>
                <c:pt idx="18441">
                  <c:v>119.97292</c:v>
                </c:pt>
                <c:pt idx="18442">
                  <c:v>119.97927</c:v>
                </c:pt>
                <c:pt idx="18443">
                  <c:v>119.98564</c:v>
                </c:pt>
                <c:pt idx="18444">
                  <c:v>119.992</c:v>
                </c:pt>
                <c:pt idx="18445">
                  <c:v>119.99823000000001</c:v>
                </c:pt>
                <c:pt idx="18446">
                  <c:v>120.00444</c:v>
                </c:pt>
                <c:pt idx="18447">
                  <c:v>120.01083</c:v>
                </c:pt>
                <c:pt idx="18448">
                  <c:v>120.0172</c:v>
                </c:pt>
                <c:pt idx="18449">
                  <c:v>120.02339000000001</c:v>
                </c:pt>
                <c:pt idx="18450">
                  <c:v>120.02969</c:v>
                </c:pt>
                <c:pt idx="18451">
                  <c:v>120.03591</c:v>
                </c:pt>
                <c:pt idx="18452">
                  <c:v>120.04215000000001</c:v>
                </c:pt>
                <c:pt idx="18453">
                  <c:v>120.04848</c:v>
                </c:pt>
                <c:pt idx="18454">
                  <c:v>120.05467</c:v>
                </c:pt>
                <c:pt idx="18455">
                  <c:v>120.06077999999999</c:v>
                </c:pt>
                <c:pt idx="18456">
                  <c:v>120.06686000000001</c:v>
                </c:pt>
                <c:pt idx="18457">
                  <c:v>120.07302</c:v>
                </c:pt>
                <c:pt idx="18458">
                  <c:v>120.07919</c:v>
                </c:pt>
                <c:pt idx="18459">
                  <c:v>120.08516</c:v>
                </c:pt>
                <c:pt idx="18460">
                  <c:v>120.09137</c:v>
                </c:pt>
                <c:pt idx="18461">
                  <c:v>120.09744999999999</c:v>
                </c:pt>
                <c:pt idx="18462">
                  <c:v>120.10341</c:v>
                </c:pt>
                <c:pt idx="18463">
                  <c:v>120.10948</c:v>
                </c:pt>
                <c:pt idx="18464">
                  <c:v>120.11556</c:v>
                </c:pt>
                <c:pt idx="18465">
                  <c:v>120.12144000000001</c:v>
                </c:pt>
                <c:pt idx="18466">
                  <c:v>120.12748000000001</c:v>
                </c:pt>
                <c:pt idx="18467">
                  <c:v>120.1335</c:v>
                </c:pt>
                <c:pt idx="18468">
                  <c:v>120.13934</c:v>
                </c:pt>
                <c:pt idx="18469">
                  <c:v>120.14530000000001</c:v>
                </c:pt>
                <c:pt idx="18470">
                  <c:v>120.15139000000001</c:v>
                </c:pt>
                <c:pt idx="18471">
                  <c:v>120.15743999999999</c:v>
                </c:pt>
                <c:pt idx="18472">
                  <c:v>120.16343999999999</c:v>
                </c:pt>
                <c:pt idx="18473">
                  <c:v>120.16949</c:v>
                </c:pt>
                <c:pt idx="18474">
                  <c:v>120.17559</c:v>
                </c:pt>
                <c:pt idx="18475">
                  <c:v>120.18186</c:v>
                </c:pt>
                <c:pt idx="18476">
                  <c:v>120.18809</c:v>
                </c:pt>
                <c:pt idx="18477">
                  <c:v>120.19434</c:v>
                </c:pt>
                <c:pt idx="18478">
                  <c:v>120.20053</c:v>
                </c:pt>
                <c:pt idx="18479">
                  <c:v>120.20671</c:v>
                </c:pt>
                <c:pt idx="18480">
                  <c:v>120.21288</c:v>
                </c:pt>
                <c:pt idx="18481">
                  <c:v>120.21917000000001</c:v>
                </c:pt>
                <c:pt idx="18482">
                  <c:v>120.22525</c:v>
                </c:pt>
                <c:pt idx="18483">
                  <c:v>120.23137</c:v>
                </c:pt>
                <c:pt idx="18484">
                  <c:v>120.23757999999999</c:v>
                </c:pt>
                <c:pt idx="18485">
                  <c:v>120.24370999999999</c:v>
                </c:pt>
                <c:pt idx="18486">
                  <c:v>120.24996</c:v>
                </c:pt>
                <c:pt idx="18487">
                  <c:v>120.25614</c:v>
                </c:pt>
                <c:pt idx="18488">
                  <c:v>120.2624</c:v>
                </c:pt>
                <c:pt idx="18489">
                  <c:v>120.26869000000001</c:v>
                </c:pt>
                <c:pt idx="18490">
                  <c:v>120.27488</c:v>
                </c:pt>
                <c:pt idx="18491">
                  <c:v>120.2811</c:v>
                </c:pt>
                <c:pt idx="18492">
                  <c:v>120.28726</c:v>
                </c:pt>
                <c:pt idx="18493">
                  <c:v>120.29352</c:v>
                </c:pt>
                <c:pt idx="18494">
                  <c:v>120.29983</c:v>
                </c:pt>
                <c:pt idx="18495">
                  <c:v>120.30611</c:v>
                </c:pt>
                <c:pt idx="18496">
                  <c:v>120.31238</c:v>
                </c:pt>
                <c:pt idx="18497">
                  <c:v>120.31859</c:v>
                </c:pt>
                <c:pt idx="18498">
                  <c:v>120.3248</c:v>
                </c:pt>
                <c:pt idx="18499">
                  <c:v>120.33116</c:v>
                </c:pt>
                <c:pt idx="18500">
                  <c:v>120.33741999999999</c:v>
                </c:pt>
                <c:pt idx="18501">
                  <c:v>120.34367</c:v>
                </c:pt>
                <c:pt idx="18502">
                  <c:v>120.34989</c:v>
                </c:pt>
                <c:pt idx="18503">
                  <c:v>120.35606</c:v>
                </c:pt>
                <c:pt idx="18504">
                  <c:v>120.36233</c:v>
                </c:pt>
                <c:pt idx="18505">
                  <c:v>120.36853000000001</c:v>
                </c:pt>
                <c:pt idx="18506">
                  <c:v>120.37474</c:v>
                </c:pt>
                <c:pt idx="18507">
                  <c:v>120.38104</c:v>
                </c:pt>
                <c:pt idx="18508">
                  <c:v>120.38736</c:v>
                </c:pt>
                <c:pt idx="18509">
                  <c:v>120.39367</c:v>
                </c:pt>
                <c:pt idx="18510">
                  <c:v>120.39988</c:v>
                </c:pt>
                <c:pt idx="18511">
                  <c:v>120.40627000000001</c:v>
                </c:pt>
                <c:pt idx="18512">
                  <c:v>120.41248</c:v>
                </c:pt>
                <c:pt idx="18513">
                  <c:v>120.4188</c:v>
                </c:pt>
                <c:pt idx="18514">
                  <c:v>120.42507999999999</c:v>
                </c:pt>
                <c:pt idx="18515">
                  <c:v>120.43152000000001</c:v>
                </c:pt>
                <c:pt idx="18516">
                  <c:v>120.43776</c:v>
                </c:pt>
                <c:pt idx="18517">
                  <c:v>120.44412</c:v>
                </c:pt>
                <c:pt idx="18518">
                  <c:v>120.4504</c:v>
                </c:pt>
                <c:pt idx="18519">
                  <c:v>120.45668999999999</c:v>
                </c:pt>
                <c:pt idx="18520">
                  <c:v>120.46299999999999</c:v>
                </c:pt>
                <c:pt idx="18521">
                  <c:v>120.46933</c:v>
                </c:pt>
                <c:pt idx="18522">
                  <c:v>120.47561</c:v>
                </c:pt>
                <c:pt idx="18523">
                  <c:v>120.48189000000001</c:v>
                </c:pt>
                <c:pt idx="18524">
                  <c:v>120.48824999999999</c:v>
                </c:pt>
                <c:pt idx="18525">
                  <c:v>120.49456000000001</c:v>
                </c:pt>
                <c:pt idx="18526">
                  <c:v>120.50078999999999</c:v>
                </c:pt>
                <c:pt idx="18527">
                  <c:v>120.50704</c:v>
                </c:pt>
                <c:pt idx="18528">
                  <c:v>120.51336999999999</c:v>
                </c:pt>
                <c:pt idx="18529">
                  <c:v>120.51949999999999</c:v>
                </c:pt>
                <c:pt idx="18530">
                  <c:v>120.52566</c:v>
                </c:pt>
                <c:pt idx="18531">
                  <c:v>120.53187</c:v>
                </c:pt>
                <c:pt idx="18532">
                  <c:v>120.53804</c:v>
                </c:pt>
                <c:pt idx="18533">
                  <c:v>120.54425999999999</c:v>
                </c:pt>
                <c:pt idx="18534">
                  <c:v>120.55055</c:v>
                </c:pt>
                <c:pt idx="18535">
                  <c:v>120.55668</c:v>
                </c:pt>
                <c:pt idx="18536">
                  <c:v>120.56287</c:v>
                </c:pt>
                <c:pt idx="18537">
                  <c:v>120.56918</c:v>
                </c:pt>
                <c:pt idx="18538">
                  <c:v>120.57538</c:v>
                </c:pt>
                <c:pt idx="18539">
                  <c:v>120.58172</c:v>
                </c:pt>
                <c:pt idx="18540">
                  <c:v>120.58779</c:v>
                </c:pt>
                <c:pt idx="18541">
                  <c:v>120.5941</c:v>
                </c:pt>
                <c:pt idx="18542">
                  <c:v>120.60026000000001</c:v>
                </c:pt>
                <c:pt idx="18543">
                  <c:v>120.60651</c:v>
                </c:pt>
                <c:pt idx="18544">
                  <c:v>120.61275999999999</c:v>
                </c:pt>
                <c:pt idx="18545">
                  <c:v>120.61875000000001</c:v>
                </c:pt>
                <c:pt idx="18546">
                  <c:v>120.625</c:v>
                </c:pt>
                <c:pt idx="18547">
                  <c:v>120.63117</c:v>
                </c:pt>
                <c:pt idx="18548">
                  <c:v>120.63737</c:v>
                </c:pt>
                <c:pt idx="18549">
                  <c:v>120.64353</c:v>
                </c:pt>
                <c:pt idx="18550">
                  <c:v>120.64977</c:v>
                </c:pt>
                <c:pt idx="18551">
                  <c:v>120.65591999999999</c:v>
                </c:pt>
                <c:pt idx="18552">
                  <c:v>120.6621</c:v>
                </c:pt>
                <c:pt idx="18553">
                  <c:v>120.6682</c:v>
                </c:pt>
                <c:pt idx="18554">
                  <c:v>120.67434</c:v>
                </c:pt>
                <c:pt idx="18555">
                  <c:v>120.68059</c:v>
                </c:pt>
                <c:pt idx="18556">
                  <c:v>120.68683</c:v>
                </c:pt>
                <c:pt idx="18557">
                  <c:v>120.69296</c:v>
                </c:pt>
                <c:pt idx="18558">
                  <c:v>120.69920999999999</c:v>
                </c:pt>
                <c:pt idx="18559">
                  <c:v>120.70545</c:v>
                </c:pt>
                <c:pt idx="18560">
                  <c:v>120.71160999999999</c:v>
                </c:pt>
                <c:pt idx="18561">
                  <c:v>120.71778999999999</c:v>
                </c:pt>
                <c:pt idx="18562">
                  <c:v>120.724</c:v>
                </c:pt>
                <c:pt idx="18563">
                  <c:v>120.73025</c:v>
                </c:pt>
                <c:pt idx="18564">
                  <c:v>120.73643</c:v>
                </c:pt>
                <c:pt idx="18565">
                  <c:v>120.74272999999999</c:v>
                </c:pt>
                <c:pt idx="18566">
                  <c:v>120.74889</c:v>
                </c:pt>
                <c:pt idx="18567">
                  <c:v>120.7552</c:v>
                </c:pt>
                <c:pt idx="18568">
                  <c:v>120.76139999999999</c:v>
                </c:pt>
                <c:pt idx="18569">
                  <c:v>120.76756</c:v>
                </c:pt>
                <c:pt idx="18570">
                  <c:v>120.77379999999999</c:v>
                </c:pt>
                <c:pt idx="18571">
                  <c:v>120.77997000000001</c:v>
                </c:pt>
                <c:pt idx="18572">
                  <c:v>120.78619</c:v>
                </c:pt>
                <c:pt idx="18573">
                  <c:v>120.79239</c:v>
                </c:pt>
                <c:pt idx="18574">
                  <c:v>120.79852</c:v>
                </c:pt>
                <c:pt idx="18575">
                  <c:v>120.80475</c:v>
                </c:pt>
                <c:pt idx="18576">
                  <c:v>120.8109</c:v>
                </c:pt>
                <c:pt idx="18577">
                  <c:v>120.81707</c:v>
                </c:pt>
                <c:pt idx="18578">
                  <c:v>120.82331000000001</c:v>
                </c:pt>
                <c:pt idx="18579">
                  <c:v>120.82947</c:v>
                </c:pt>
                <c:pt idx="18580">
                  <c:v>120.83566999999999</c:v>
                </c:pt>
                <c:pt idx="18581">
                  <c:v>120.84178</c:v>
                </c:pt>
                <c:pt idx="18582">
                  <c:v>120.848</c:v>
                </c:pt>
                <c:pt idx="18583">
                  <c:v>120.85415</c:v>
                </c:pt>
                <c:pt idx="18584">
                  <c:v>120.86032</c:v>
                </c:pt>
                <c:pt idx="18585">
                  <c:v>120.86648</c:v>
                </c:pt>
                <c:pt idx="18586">
                  <c:v>120.87247000000001</c:v>
                </c:pt>
                <c:pt idx="18587">
                  <c:v>120.87882</c:v>
                </c:pt>
                <c:pt idx="18588">
                  <c:v>120.88507</c:v>
                </c:pt>
                <c:pt idx="18589">
                  <c:v>120.89127000000001</c:v>
                </c:pt>
                <c:pt idx="18590">
                  <c:v>120.89749999999999</c:v>
                </c:pt>
                <c:pt idx="18591">
                  <c:v>120.90372000000001</c:v>
                </c:pt>
                <c:pt idx="18592">
                  <c:v>120.90980999999999</c:v>
                </c:pt>
                <c:pt idx="18593">
                  <c:v>120.91597</c:v>
                </c:pt>
                <c:pt idx="18594">
                  <c:v>120.92219</c:v>
                </c:pt>
                <c:pt idx="18595">
                  <c:v>120.92831</c:v>
                </c:pt>
                <c:pt idx="18596">
                  <c:v>120.93429999999999</c:v>
                </c:pt>
                <c:pt idx="18597">
                  <c:v>120.94034000000001</c:v>
                </c:pt>
                <c:pt idx="18598">
                  <c:v>120.94625000000001</c:v>
                </c:pt>
                <c:pt idx="18599">
                  <c:v>120.95235</c:v>
                </c:pt>
                <c:pt idx="18600">
                  <c:v>120.95845</c:v>
                </c:pt>
                <c:pt idx="18601">
                  <c:v>120.96427</c:v>
                </c:pt>
                <c:pt idx="18602">
                  <c:v>120.9704</c:v>
                </c:pt>
                <c:pt idx="18603">
                  <c:v>120.97628</c:v>
                </c:pt>
                <c:pt idx="18604">
                  <c:v>120.98233999999999</c:v>
                </c:pt>
                <c:pt idx="18605">
                  <c:v>120.98833999999999</c:v>
                </c:pt>
                <c:pt idx="18606">
                  <c:v>120.99423</c:v>
                </c:pt>
                <c:pt idx="18607">
                  <c:v>121.00026</c:v>
                </c:pt>
                <c:pt idx="18608">
                  <c:v>121.00637999999999</c:v>
                </c:pt>
                <c:pt idx="18609">
                  <c:v>121.01261</c:v>
                </c:pt>
                <c:pt idx="18610">
                  <c:v>121.01864999999999</c:v>
                </c:pt>
                <c:pt idx="18611">
                  <c:v>121.02485</c:v>
                </c:pt>
                <c:pt idx="18612">
                  <c:v>121.03093</c:v>
                </c:pt>
                <c:pt idx="18613">
                  <c:v>121.03700000000001</c:v>
                </c:pt>
                <c:pt idx="18614">
                  <c:v>121.04313</c:v>
                </c:pt>
                <c:pt idx="18615">
                  <c:v>121.04931999999999</c:v>
                </c:pt>
                <c:pt idx="18616">
                  <c:v>121.05549999999999</c:v>
                </c:pt>
                <c:pt idx="18617">
                  <c:v>121.06162999999999</c:v>
                </c:pt>
                <c:pt idx="18618">
                  <c:v>121.06768</c:v>
                </c:pt>
                <c:pt idx="18619">
                  <c:v>121.07389999999999</c:v>
                </c:pt>
                <c:pt idx="18620">
                  <c:v>121.08002999999999</c:v>
                </c:pt>
                <c:pt idx="18621">
                  <c:v>121.08619</c:v>
                </c:pt>
                <c:pt idx="18622">
                  <c:v>121.09246</c:v>
                </c:pt>
                <c:pt idx="18623">
                  <c:v>121.09862</c:v>
                </c:pt>
                <c:pt idx="18624">
                  <c:v>121.10483000000001</c:v>
                </c:pt>
                <c:pt idx="18625">
                  <c:v>121.11096999999999</c:v>
                </c:pt>
                <c:pt idx="18626">
                  <c:v>121.11716</c:v>
                </c:pt>
                <c:pt idx="18627">
                  <c:v>121.12335</c:v>
                </c:pt>
                <c:pt idx="18628">
                  <c:v>121.12948</c:v>
                </c:pt>
                <c:pt idx="18629">
                  <c:v>121.1357</c:v>
                </c:pt>
                <c:pt idx="18630">
                  <c:v>121.14185999999999</c:v>
                </c:pt>
                <c:pt idx="18631">
                  <c:v>121.14803999999999</c:v>
                </c:pt>
                <c:pt idx="18632">
                  <c:v>121.15418</c:v>
                </c:pt>
                <c:pt idx="18633">
                  <c:v>121.16039000000001</c:v>
                </c:pt>
                <c:pt idx="18634">
                  <c:v>121.16656999999999</c:v>
                </c:pt>
                <c:pt idx="18635">
                  <c:v>121.17277</c:v>
                </c:pt>
                <c:pt idx="18636">
                  <c:v>121.17901000000001</c:v>
                </c:pt>
                <c:pt idx="18637">
                  <c:v>121.18527</c:v>
                </c:pt>
                <c:pt idx="18638">
                  <c:v>121.19148</c:v>
                </c:pt>
                <c:pt idx="18639">
                  <c:v>121.19775</c:v>
                </c:pt>
                <c:pt idx="18640">
                  <c:v>121.20399999999999</c:v>
                </c:pt>
                <c:pt idx="18641">
                  <c:v>121.2102</c:v>
                </c:pt>
                <c:pt idx="18642">
                  <c:v>121.21633</c:v>
                </c:pt>
                <c:pt idx="18643">
                  <c:v>121.22255</c:v>
                </c:pt>
                <c:pt idx="18644">
                  <c:v>121.22871000000001</c:v>
                </c:pt>
                <c:pt idx="18645">
                  <c:v>121.23491</c:v>
                </c:pt>
                <c:pt idx="18646">
                  <c:v>121.24112</c:v>
                </c:pt>
                <c:pt idx="18647">
                  <c:v>121.24737</c:v>
                </c:pt>
                <c:pt idx="18648">
                  <c:v>121.25364999999999</c:v>
                </c:pt>
                <c:pt idx="18649">
                  <c:v>121.25994</c:v>
                </c:pt>
                <c:pt idx="18650">
                  <c:v>121.26608</c:v>
                </c:pt>
                <c:pt idx="18651">
                  <c:v>121.27234</c:v>
                </c:pt>
                <c:pt idx="18652">
                  <c:v>121.27849999999999</c:v>
                </c:pt>
                <c:pt idx="18653">
                  <c:v>121.28465</c:v>
                </c:pt>
                <c:pt idx="18654">
                  <c:v>121.29074</c:v>
                </c:pt>
                <c:pt idx="18655">
                  <c:v>121.29698</c:v>
                </c:pt>
                <c:pt idx="18656">
                  <c:v>121.3032</c:v>
                </c:pt>
                <c:pt idx="18657">
                  <c:v>121.30925999999999</c:v>
                </c:pt>
                <c:pt idx="18658">
                  <c:v>121.31561000000001</c:v>
                </c:pt>
                <c:pt idx="18659">
                  <c:v>121.32177</c:v>
                </c:pt>
                <c:pt idx="18660">
                  <c:v>121.32796999999999</c:v>
                </c:pt>
                <c:pt idx="18661">
                  <c:v>121.33419000000001</c:v>
                </c:pt>
                <c:pt idx="18662">
                  <c:v>121.34043</c:v>
                </c:pt>
                <c:pt idx="18663">
                  <c:v>121.34659000000001</c:v>
                </c:pt>
                <c:pt idx="18664">
                  <c:v>121.35295000000001</c:v>
                </c:pt>
                <c:pt idx="18665">
                  <c:v>121.35923</c:v>
                </c:pt>
                <c:pt idx="18666">
                  <c:v>121.3655</c:v>
                </c:pt>
                <c:pt idx="18667">
                  <c:v>121.37166999999999</c:v>
                </c:pt>
                <c:pt idx="18668">
                  <c:v>121.37793000000001</c:v>
                </c:pt>
                <c:pt idx="18669">
                  <c:v>121.38419</c:v>
                </c:pt>
                <c:pt idx="18670">
                  <c:v>121.39035</c:v>
                </c:pt>
                <c:pt idx="18671">
                  <c:v>121.39655999999999</c:v>
                </c:pt>
                <c:pt idx="18672">
                  <c:v>121.40282000000001</c:v>
                </c:pt>
                <c:pt idx="18673">
                  <c:v>121.40903</c:v>
                </c:pt>
                <c:pt idx="18674">
                  <c:v>121.41531000000001</c:v>
                </c:pt>
                <c:pt idx="18675">
                  <c:v>121.42148</c:v>
                </c:pt>
                <c:pt idx="18676">
                  <c:v>121.42767000000001</c:v>
                </c:pt>
                <c:pt idx="18677">
                  <c:v>121.43398000000001</c:v>
                </c:pt>
                <c:pt idx="18678">
                  <c:v>121.44025999999999</c:v>
                </c:pt>
                <c:pt idx="18679">
                  <c:v>121.44659</c:v>
                </c:pt>
                <c:pt idx="18680">
                  <c:v>121.45273</c:v>
                </c:pt>
                <c:pt idx="18681">
                  <c:v>121.45902</c:v>
                </c:pt>
                <c:pt idx="18682">
                  <c:v>121.46516</c:v>
                </c:pt>
                <c:pt idx="18683">
                  <c:v>121.47150000000001</c:v>
                </c:pt>
                <c:pt idx="18684">
                  <c:v>121.47763</c:v>
                </c:pt>
                <c:pt idx="18685">
                  <c:v>121.4838</c:v>
                </c:pt>
                <c:pt idx="18686">
                  <c:v>121.48999000000001</c:v>
                </c:pt>
                <c:pt idx="18687">
                  <c:v>121.4962</c:v>
                </c:pt>
                <c:pt idx="18688">
                  <c:v>121.50239000000001</c:v>
                </c:pt>
                <c:pt idx="18689">
                  <c:v>121.50861999999999</c:v>
                </c:pt>
                <c:pt idx="18690">
                  <c:v>121.51475000000001</c:v>
                </c:pt>
                <c:pt idx="18691">
                  <c:v>121.52099</c:v>
                </c:pt>
                <c:pt idx="18692">
                  <c:v>121.5273</c:v>
                </c:pt>
                <c:pt idx="18693">
                  <c:v>121.53352</c:v>
                </c:pt>
                <c:pt idx="18694">
                  <c:v>121.53973999999999</c:v>
                </c:pt>
                <c:pt idx="18695">
                  <c:v>121.54595999999999</c:v>
                </c:pt>
                <c:pt idx="18696">
                  <c:v>121.55201</c:v>
                </c:pt>
                <c:pt idx="18697">
                  <c:v>121.55806</c:v>
                </c:pt>
                <c:pt idx="18698">
                  <c:v>121.5642</c:v>
                </c:pt>
                <c:pt idx="18699">
                  <c:v>121.57025</c:v>
                </c:pt>
                <c:pt idx="18700">
                  <c:v>121.57655</c:v>
                </c:pt>
                <c:pt idx="18701">
                  <c:v>121.58264</c:v>
                </c:pt>
                <c:pt idx="18702">
                  <c:v>121.58897</c:v>
                </c:pt>
                <c:pt idx="18703">
                  <c:v>121.59498000000001</c:v>
                </c:pt>
                <c:pt idx="18704">
                  <c:v>121.60115</c:v>
                </c:pt>
                <c:pt idx="18705">
                  <c:v>121.60727</c:v>
                </c:pt>
                <c:pt idx="18706">
                  <c:v>121.61335</c:v>
                </c:pt>
                <c:pt idx="18707">
                  <c:v>121.61945</c:v>
                </c:pt>
                <c:pt idx="18708">
                  <c:v>121.6255</c:v>
                </c:pt>
                <c:pt idx="18709">
                  <c:v>121.63164</c:v>
                </c:pt>
                <c:pt idx="18710">
                  <c:v>121.6377</c:v>
                </c:pt>
                <c:pt idx="18711">
                  <c:v>121.64389</c:v>
                </c:pt>
                <c:pt idx="18712">
                  <c:v>121.64991000000001</c:v>
                </c:pt>
                <c:pt idx="18713">
                  <c:v>121.65616</c:v>
                </c:pt>
                <c:pt idx="18714">
                  <c:v>121.66222999999999</c:v>
                </c:pt>
                <c:pt idx="18715">
                  <c:v>121.66817</c:v>
                </c:pt>
                <c:pt idx="18716">
                  <c:v>121.67431000000001</c:v>
                </c:pt>
                <c:pt idx="18717">
                  <c:v>121.68043</c:v>
                </c:pt>
                <c:pt idx="18718">
                  <c:v>121.68651</c:v>
                </c:pt>
                <c:pt idx="18719">
                  <c:v>121.69262999999999</c:v>
                </c:pt>
                <c:pt idx="18720">
                  <c:v>121.69874</c:v>
                </c:pt>
                <c:pt idx="18721">
                  <c:v>121.70466</c:v>
                </c:pt>
                <c:pt idx="18722">
                  <c:v>121.71074</c:v>
                </c:pt>
                <c:pt idx="18723">
                  <c:v>121.71674</c:v>
                </c:pt>
                <c:pt idx="18724">
                  <c:v>121.72275</c:v>
                </c:pt>
                <c:pt idx="18725">
                  <c:v>121.72882</c:v>
                </c:pt>
                <c:pt idx="18726">
                  <c:v>121.73475000000001</c:v>
                </c:pt>
                <c:pt idx="18727">
                  <c:v>121.74069</c:v>
                </c:pt>
                <c:pt idx="18728">
                  <c:v>121.74678</c:v>
                </c:pt>
                <c:pt idx="18729">
                  <c:v>121.75285</c:v>
                </c:pt>
                <c:pt idx="18730">
                  <c:v>121.75887</c:v>
                </c:pt>
                <c:pt idx="18731">
                  <c:v>121.7649</c:v>
                </c:pt>
                <c:pt idx="18732">
                  <c:v>121.77105</c:v>
                </c:pt>
                <c:pt idx="18733">
                  <c:v>121.77706000000001</c:v>
                </c:pt>
                <c:pt idx="18734">
                  <c:v>121.78304</c:v>
                </c:pt>
                <c:pt idx="18735">
                  <c:v>121.78923</c:v>
                </c:pt>
                <c:pt idx="18736">
                  <c:v>121.79517</c:v>
                </c:pt>
                <c:pt idx="18737">
                  <c:v>121.80128999999999</c:v>
                </c:pt>
                <c:pt idx="18738">
                  <c:v>121.80732</c:v>
                </c:pt>
                <c:pt idx="18739">
                  <c:v>121.81368000000001</c:v>
                </c:pt>
                <c:pt idx="18740">
                  <c:v>121.81965</c:v>
                </c:pt>
                <c:pt idx="18741">
                  <c:v>121.82590999999999</c:v>
                </c:pt>
                <c:pt idx="18742">
                  <c:v>121.83188</c:v>
                </c:pt>
                <c:pt idx="18743">
                  <c:v>121.83813000000001</c:v>
                </c:pt>
                <c:pt idx="18744">
                  <c:v>121.84425</c:v>
                </c:pt>
                <c:pt idx="18745">
                  <c:v>121.85032</c:v>
                </c:pt>
                <c:pt idx="18746">
                  <c:v>121.85648999999999</c:v>
                </c:pt>
                <c:pt idx="18747">
                  <c:v>121.86264</c:v>
                </c:pt>
                <c:pt idx="18748">
                  <c:v>121.86887</c:v>
                </c:pt>
                <c:pt idx="18749">
                  <c:v>121.87501</c:v>
                </c:pt>
                <c:pt idx="18750">
                  <c:v>121.88109</c:v>
                </c:pt>
                <c:pt idx="18751">
                  <c:v>121.88737</c:v>
                </c:pt>
                <c:pt idx="18752">
                  <c:v>121.89348</c:v>
                </c:pt>
                <c:pt idx="18753">
                  <c:v>121.89962</c:v>
                </c:pt>
                <c:pt idx="18754">
                  <c:v>121.90576</c:v>
                </c:pt>
                <c:pt idx="18755">
                  <c:v>121.91191000000001</c:v>
                </c:pt>
                <c:pt idx="18756">
                  <c:v>121.91802</c:v>
                </c:pt>
                <c:pt idx="18757">
                  <c:v>121.92413999999999</c:v>
                </c:pt>
                <c:pt idx="18758">
                  <c:v>121.93039</c:v>
                </c:pt>
                <c:pt idx="18759">
                  <c:v>121.93644</c:v>
                </c:pt>
                <c:pt idx="18760">
                  <c:v>121.94271000000001</c:v>
                </c:pt>
                <c:pt idx="18761">
                  <c:v>121.94887</c:v>
                </c:pt>
                <c:pt idx="18762">
                  <c:v>121.95502999999999</c:v>
                </c:pt>
                <c:pt idx="18763">
                  <c:v>121.96115</c:v>
                </c:pt>
                <c:pt idx="18764">
                  <c:v>121.96733</c:v>
                </c:pt>
                <c:pt idx="18765">
                  <c:v>121.97348</c:v>
                </c:pt>
                <c:pt idx="18766">
                  <c:v>121.97967</c:v>
                </c:pt>
                <c:pt idx="18767">
                  <c:v>121.98585</c:v>
                </c:pt>
                <c:pt idx="18768">
                  <c:v>121.99199</c:v>
                </c:pt>
                <c:pt idx="18769">
                  <c:v>121.99823000000001</c:v>
                </c:pt>
                <c:pt idx="18770">
                  <c:v>122.00432000000001</c:v>
                </c:pt>
                <c:pt idx="18771">
                  <c:v>122.0104</c:v>
                </c:pt>
                <c:pt idx="18772">
                  <c:v>122.01655</c:v>
                </c:pt>
                <c:pt idx="18773">
                  <c:v>122.0228</c:v>
                </c:pt>
                <c:pt idx="18774">
                  <c:v>122.02896</c:v>
                </c:pt>
                <c:pt idx="18775">
                  <c:v>122.03513</c:v>
                </c:pt>
                <c:pt idx="18776">
                  <c:v>122.04134000000001</c:v>
                </c:pt>
                <c:pt idx="18777">
                  <c:v>122.04749</c:v>
                </c:pt>
                <c:pt idx="18778">
                  <c:v>122.05382</c:v>
                </c:pt>
                <c:pt idx="18779">
                  <c:v>122.05992000000001</c:v>
                </c:pt>
                <c:pt idx="18780">
                  <c:v>122.06601999999999</c:v>
                </c:pt>
                <c:pt idx="18781">
                  <c:v>122.07229</c:v>
                </c:pt>
                <c:pt idx="18782">
                  <c:v>122.07834</c:v>
                </c:pt>
                <c:pt idx="18783">
                  <c:v>122.08454999999999</c:v>
                </c:pt>
                <c:pt idx="18784">
                  <c:v>122.09083</c:v>
                </c:pt>
                <c:pt idx="18785">
                  <c:v>122.09699999999999</c:v>
                </c:pt>
                <c:pt idx="18786">
                  <c:v>122.10307</c:v>
                </c:pt>
                <c:pt idx="18787">
                  <c:v>122.10939</c:v>
                </c:pt>
                <c:pt idx="18788">
                  <c:v>122.11561</c:v>
                </c:pt>
                <c:pt idx="18789">
                  <c:v>122.12179999999999</c:v>
                </c:pt>
                <c:pt idx="18790">
                  <c:v>122.12797</c:v>
                </c:pt>
                <c:pt idx="18791">
                  <c:v>122.13432</c:v>
                </c:pt>
                <c:pt idx="18792">
                  <c:v>122.14058</c:v>
                </c:pt>
                <c:pt idx="18793">
                  <c:v>122.14684</c:v>
                </c:pt>
                <c:pt idx="18794">
                  <c:v>122.15304</c:v>
                </c:pt>
                <c:pt idx="18795">
                  <c:v>122.15926</c:v>
                </c:pt>
                <c:pt idx="18796">
                  <c:v>122.16545000000001</c:v>
                </c:pt>
                <c:pt idx="18797">
                  <c:v>122.17164</c:v>
                </c:pt>
                <c:pt idx="18798">
                  <c:v>122.17797</c:v>
                </c:pt>
                <c:pt idx="18799">
                  <c:v>122.18429999999999</c:v>
                </c:pt>
                <c:pt idx="18800">
                  <c:v>122.19037</c:v>
                </c:pt>
                <c:pt idx="18801">
                  <c:v>122.19658</c:v>
                </c:pt>
                <c:pt idx="18802">
                  <c:v>122.20287</c:v>
                </c:pt>
                <c:pt idx="18803">
                  <c:v>122.20908</c:v>
                </c:pt>
                <c:pt idx="18804">
                  <c:v>122.21536999999999</c:v>
                </c:pt>
                <c:pt idx="18805">
                  <c:v>122.22159000000001</c:v>
                </c:pt>
                <c:pt idx="18806">
                  <c:v>122.22766</c:v>
                </c:pt>
                <c:pt idx="18807">
                  <c:v>122.23383</c:v>
                </c:pt>
                <c:pt idx="18808">
                  <c:v>122.24002</c:v>
                </c:pt>
                <c:pt idx="18809">
                  <c:v>122.24625</c:v>
                </c:pt>
                <c:pt idx="18810">
                  <c:v>122.25248000000001</c:v>
                </c:pt>
                <c:pt idx="18811">
                  <c:v>122.25884000000001</c:v>
                </c:pt>
                <c:pt idx="18812">
                  <c:v>122.26513</c:v>
                </c:pt>
                <c:pt idx="18813">
                  <c:v>122.2713</c:v>
                </c:pt>
                <c:pt idx="18814">
                  <c:v>122.27755000000001</c:v>
                </c:pt>
                <c:pt idx="18815">
                  <c:v>122.28379</c:v>
                </c:pt>
                <c:pt idx="18816">
                  <c:v>122.28999</c:v>
                </c:pt>
                <c:pt idx="18817">
                  <c:v>122.29628</c:v>
                </c:pt>
                <c:pt idx="18818">
                  <c:v>122.30249000000001</c:v>
                </c:pt>
                <c:pt idx="18819">
                  <c:v>122.30878</c:v>
                </c:pt>
                <c:pt idx="18820">
                  <c:v>122.31509</c:v>
                </c:pt>
                <c:pt idx="18821">
                  <c:v>122.32138999999999</c:v>
                </c:pt>
                <c:pt idx="18822">
                  <c:v>122.32759</c:v>
                </c:pt>
                <c:pt idx="18823">
                  <c:v>122.3338</c:v>
                </c:pt>
                <c:pt idx="18824">
                  <c:v>122.34004</c:v>
                </c:pt>
                <c:pt idx="18825">
                  <c:v>122.3463</c:v>
                </c:pt>
                <c:pt idx="18826">
                  <c:v>122.3526</c:v>
                </c:pt>
                <c:pt idx="18827">
                  <c:v>122.3587</c:v>
                </c:pt>
                <c:pt idx="18828">
                  <c:v>122.36487</c:v>
                </c:pt>
                <c:pt idx="18829">
                  <c:v>122.37114</c:v>
                </c:pt>
                <c:pt idx="18830">
                  <c:v>122.37736</c:v>
                </c:pt>
                <c:pt idx="18831">
                  <c:v>122.38355</c:v>
                </c:pt>
                <c:pt idx="18832">
                  <c:v>122.38988000000001</c:v>
                </c:pt>
                <c:pt idx="18833">
                  <c:v>122.39605</c:v>
                </c:pt>
                <c:pt idx="18834">
                  <c:v>122.40234</c:v>
                </c:pt>
                <c:pt idx="18835">
                  <c:v>122.40857</c:v>
                </c:pt>
                <c:pt idx="18836">
                  <c:v>122.41485</c:v>
                </c:pt>
                <c:pt idx="18837">
                  <c:v>122.42117</c:v>
                </c:pt>
                <c:pt idx="18838">
                  <c:v>122.42744999999999</c:v>
                </c:pt>
                <c:pt idx="18839">
                  <c:v>122.43373</c:v>
                </c:pt>
                <c:pt idx="18840">
                  <c:v>122.44006</c:v>
                </c:pt>
                <c:pt idx="18841">
                  <c:v>122.44641</c:v>
                </c:pt>
                <c:pt idx="18842">
                  <c:v>122.45255</c:v>
                </c:pt>
                <c:pt idx="18843">
                  <c:v>122.4589</c:v>
                </c:pt>
                <c:pt idx="18844">
                  <c:v>122.46517</c:v>
                </c:pt>
                <c:pt idx="18845">
                  <c:v>122.47144</c:v>
                </c:pt>
                <c:pt idx="18846">
                  <c:v>122.47781999999999</c:v>
                </c:pt>
                <c:pt idx="18847">
                  <c:v>122.48390999999999</c:v>
                </c:pt>
                <c:pt idx="18848">
                  <c:v>122.49015</c:v>
                </c:pt>
                <c:pt idx="18849">
                  <c:v>122.49648000000001</c:v>
                </c:pt>
                <c:pt idx="18850">
                  <c:v>122.50270999999999</c:v>
                </c:pt>
                <c:pt idx="18851">
                  <c:v>122.50904</c:v>
                </c:pt>
                <c:pt idx="18852">
                  <c:v>122.5153</c:v>
                </c:pt>
                <c:pt idx="18853">
                  <c:v>122.5214</c:v>
                </c:pt>
                <c:pt idx="18854">
                  <c:v>122.52768</c:v>
                </c:pt>
                <c:pt idx="18855">
                  <c:v>122.53394</c:v>
                </c:pt>
                <c:pt idx="18856">
                  <c:v>122.54021</c:v>
                </c:pt>
                <c:pt idx="18857">
                  <c:v>122.54656</c:v>
                </c:pt>
                <c:pt idx="18858">
                  <c:v>122.55298000000001</c:v>
                </c:pt>
                <c:pt idx="18859">
                  <c:v>122.55913</c:v>
                </c:pt>
                <c:pt idx="18860">
                  <c:v>122.56537</c:v>
                </c:pt>
                <c:pt idx="18861">
                  <c:v>122.57169</c:v>
                </c:pt>
                <c:pt idx="18862">
                  <c:v>122.57805</c:v>
                </c:pt>
                <c:pt idx="18863">
                  <c:v>122.58445</c:v>
                </c:pt>
                <c:pt idx="18864">
                  <c:v>122.59071</c:v>
                </c:pt>
                <c:pt idx="18865">
                  <c:v>122.59694</c:v>
                </c:pt>
                <c:pt idx="18866">
                  <c:v>122.60317999999999</c:v>
                </c:pt>
                <c:pt idx="18867">
                  <c:v>122.60944000000001</c:v>
                </c:pt>
                <c:pt idx="18868">
                  <c:v>122.61577</c:v>
                </c:pt>
                <c:pt idx="18869">
                  <c:v>122.62203</c:v>
                </c:pt>
                <c:pt idx="18870">
                  <c:v>122.62828</c:v>
                </c:pt>
                <c:pt idx="18871">
                  <c:v>122.63464999999999</c:v>
                </c:pt>
                <c:pt idx="18872">
                  <c:v>122.64097</c:v>
                </c:pt>
                <c:pt idx="18873">
                  <c:v>122.64717</c:v>
                </c:pt>
                <c:pt idx="18874">
                  <c:v>122.65340999999999</c:v>
                </c:pt>
                <c:pt idx="18875">
                  <c:v>122.65962</c:v>
                </c:pt>
                <c:pt idx="18876">
                  <c:v>122.66584</c:v>
                </c:pt>
                <c:pt idx="18877">
                  <c:v>122.67205</c:v>
                </c:pt>
                <c:pt idx="18878">
                  <c:v>122.67824</c:v>
                </c:pt>
                <c:pt idx="18879">
                  <c:v>122.68445</c:v>
                </c:pt>
                <c:pt idx="18880">
                  <c:v>122.69055</c:v>
                </c:pt>
                <c:pt idx="18881">
                  <c:v>122.6969</c:v>
                </c:pt>
                <c:pt idx="18882">
                  <c:v>122.70305</c:v>
                </c:pt>
                <c:pt idx="18883">
                  <c:v>122.70937000000001</c:v>
                </c:pt>
                <c:pt idx="18884">
                  <c:v>122.71561</c:v>
                </c:pt>
                <c:pt idx="18885">
                  <c:v>122.72186000000001</c:v>
                </c:pt>
                <c:pt idx="18886">
                  <c:v>122.72805</c:v>
                </c:pt>
                <c:pt idx="18887">
                  <c:v>122.73429</c:v>
                </c:pt>
                <c:pt idx="18888">
                  <c:v>122.74059</c:v>
                </c:pt>
                <c:pt idx="18889">
                  <c:v>122.74688999999999</c:v>
                </c:pt>
                <c:pt idx="18890">
                  <c:v>122.7531</c:v>
                </c:pt>
                <c:pt idx="18891">
                  <c:v>122.75935</c:v>
                </c:pt>
                <c:pt idx="18892">
                  <c:v>122.76564</c:v>
                </c:pt>
                <c:pt idx="18893">
                  <c:v>122.77195</c:v>
                </c:pt>
                <c:pt idx="18894">
                  <c:v>122.77813999999999</c:v>
                </c:pt>
                <c:pt idx="18895">
                  <c:v>122.78445000000001</c:v>
                </c:pt>
                <c:pt idx="18896">
                  <c:v>122.79064</c:v>
                </c:pt>
                <c:pt idx="18897">
                  <c:v>122.79689</c:v>
                </c:pt>
                <c:pt idx="18898">
                  <c:v>122.80307999999999</c:v>
                </c:pt>
                <c:pt idx="18899">
                  <c:v>122.80934999999999</c:v>
                </c:pt>
                <c:pt idx="18900">
                  <c:v>122.8155</c:v>
                </c:pt>
                <c:pt idx="18901">
                  <c:v>122.82171</c:v>
                </c:pt>
                <c:pt idx="18902">
                  <c:v>122.82798</c:v>
                </c:pt>
                <c:pt idx="18903">
                  <c:v>122.83422</c:v>
                </c:pt>
                <c:pt idx="18904">
                  <c:v>122.84038</c:v>
                </c:pt>
                <c:pt idx="18905">
                  <c:v>122.84671</c:v>
                </c:pt>
                <c:pt idx="18906">
                  <c:v>122.85283</c:v>
                </c:pt>
                <c:pt idx="18907">
                  <c:v>122.85919</c:v>
                </c:pt>
                <c:pt idx="18908">
                  <c:v>122.86545</c:v>
                </c:pt>
                <c:pt idx="18909">
                  <c:v>122.87166999999999</c:v>
                </c:pt>
                <c:pt idx="18910">
                  <c:v>122.87797</c:v>
                </c:pt>
                <c:pt idx="18911">
                  <c:v>122.88408</c:v>
                </c:pt>
                <c:pt idx="18912">
                  <c:v>122.89028</c:v>
                </c:pt>
                <c:pt idx="18913">
                  <c:v>122.89651000000001</c:v>
                </c:pt>
                <c:pt idx="18914">
                  <c:v>122.9027</c:v>
                </c:pt>
                <c:pt idx="18915">
                  <c:v>122.90888</c:v>
                </c:pt>
                <c:pt idx="18916">
                  <c:v>122.91501</c:v>
                </c:pt>
                <c:pt idx="18917">
                  <c:v>122.92126</c:v>
                </c:pt>
                <c:pt idx="18918">
                  <c:v>122.92734</c:v>
                </c:pt>
                <c:pt idx="18919">
                  <c:v>122.93346</c:v>
                </c:pt>
                <c:pt idx="18920">
                  <c:v>122.93968</c:v>
                </c:pt>
                <c:pt idx="18921">
                  <c:v>122.94584</c:v>
                </c:pt>
                <c:pt idx="18922">
                  <c:v>122.95211</c:v>
                </c:pt>
                <c:pt idx="18923">
                  <c:v>122.95831</c:v>
                </c:pt>
                <c:pt idx="18924">
                  <c:v>122.96438999999999</c:v>
                </c:pt>
                <c:pt idx="18925">
                  <c:v>122.97047000000001</c:v>
                </c:pt>
                <c:pt idx="18926">
                  <c:v>122.97646</c:v>
                </c:pt>
                <c:pt idx="18927">
                  <c:v>122.98264</c:v>
                </c:pt>
                <c:pt idx="18928">
                  <c:v>122.98885</c:v>
                </c:pt>
                <c:pt idx="18929">
                  <c:v>122.99514000000001</c:v>
                </c:pt>
                <c:pt idx="18930">
                  <c:v>123.00126</c:v>
                </c:pt>
                <c:pt idx="18931">
                  <c:v>123.00726</c:v>
                </c:pt>
                <c:pt idx="18932">
                  <c:v>123.01349999999999</c:v>
                </c:pt>
                <c:pt idx="18933">
                  <c:v>123.01965</c:v>
                </c:pt>
                <c:pt idx="18934">
                  <c:v>123.02583</c:v>
                </c:pt>
                <c:pt idx="18935">
                  <c:v>123.03189</c:v>
                </c:pt>
                <c:pt idx="18936">
                  <c:v>123.03805</c:v>
                </c:pt>
                <c:pt idx="18937">
                  <c:v>123.04423</c:v>
                </c:pt>
                <c:pt idx="18938">
                  <c:v>123.05037</c:v>
                </c:pt>
                <c:pt idx="18939">
                  <c:v>123.05656</c:v>
                </c:pt>
                <c:pt idx="18940">
                  <c:v>123.06263</c:v>
                </c:pt>
                <c:pt idx="18941">
                  <c:v>123.06878</c:v>
                </c:pt>
                <c:pt idx="18942">
                  <c:v>123.07487999999999</c:v>
                </c:pt>
                <c:pt idx="18943">
                  <c:v>123.08109</c:v>
                </c:pt>
                <c:pt idx="18944">
                  <c:v>123.08732999999999</c:v>
                </c:pt>
                <c:pt idx="18945">
                  <c:v>123.09349</c:v>
                </c:pt>
                <c:pt idx="18946">
                  <c:v>123.09959000000001</c:v>
                </c:pt>
                <c:pt idx="18947">
                  <c:v>123.10574</c:v>
                </c:pt>
                <c:pt idx="18948">
                  <c:v>123.11188</c:v>
                </c:pt>
                <c:pt idx="18949">
                  <c:v>123.1182</c:v>
                </c:pt>
                <c:pt idx="18950">
                  <c:v>123.12424</c:v>
                </c:pt>
                <c:pt idx="18951">
                  <c:v>123.13037</c:v>
                </c:pt>
                <c:pt idx="18952">
                  <c:v>123.13648000000001</c:v>
                </c:pt>
                <c:pt idx="18953">
                  <c:v>123.14265</c:v>
                </c:pt>
                <c:pt idx="18954">
                  <c:v>123.14885</c:v>
                </c:pt>
                <c:pt idx="18955">
                  <c:v>123.15504</c:v>
                </c:pt>
                <c:pt idx="18956">
                  <c:v>123.16122</c:v>
                </c:pt>
                <c:pt idx="18957">
                  <c:v>123.16731</c:v>
                </c:pt>
                <c:pt idx="18958">
                  <c:v>123.17345</c:v>
                </c:pt>
                <c:pt idx="18959">
                  <c:v>123.17954</c:v>
                </c:pt>
                <c:pt idx="18960">
                  <c:v>123.18573000000001</c:v>
                </c:pt>
                <c:pt idx="18961">
                  <c:v>123.1919</c:v>
                </c:pt>
                <c:pt idx="18962">
                  <c:v>123.19804000000001</c:v>
                </c:pt>
                <c:pt idx="18963">
                  <c:v>123.20413000000001</c:v>
                </c:pt>
                <c:pt idx="18964">
                  <c:v>123.2103</c:v>
                </c:pt>
                <c:pt idx="18965">
                  <c:v>123.21630999999999</c:v>
                </c:pt>
                <c:pt idx="18966">
                  <c:v>123.22243</c:v>
                </c:pt>
                <c:pt idx="18967">
                  <c:v>123.22857999999999</c:v>
                </c:pt>
                <c:pt idx="18968">
                  <c:v>123.23471000000001</c:v>
                </c:pt>
                <c:pt idx="18969">
                  <c:v>123.24083</c:v>
                </c:pt>
                <c:pt idx="18970">
                  <c:v>123.24699</c:v>
                </c:pt>
                <c:pt idx="18971">
                  <c:v>123.25315000000001</c:v>
                </c:pt>
                <c:pt idx="18972">
                  <c:v>123.25927</c:v>
                </c:pt>
                <c:pt idx="18973">
                  <c:v>123.26544</c:v>
                </c:pt>
                <c:pt idx="18974">
                  <c:v>123.27158</c:v>
                </c:pt>
                <c:pt idx="18975">
                  <c:v>123.27769000000001</c:v>
                </c:pt>
                <c:pt idx="18976">
                  <c:v>123.28382999999999</c:v>
                </c:pt>
                <c:pt idx="18977">
                  <c:v>123.28992</c:v>
                </c:pt>
                <c:pt idx="18978">
                  <c:v>123.29617</c:v>
                </c:pt>
                <c:pt idx="18979">
                  <c:v>123.30229</c:v>
                </c:pt>
                <c:pt idx="18980">
                  <c:v>123.30847</c:v>
                </c:pt>
                <c:pt idx="18981">
                  <c:v>123.31464</c:v>
                </c:pt>
                <c:pt idx="18982">
                  <c:v>123.32089000000001</c:v>
                </c:pt>
                <c:pt idx="18983">
                  <c:v>123.32693</c:v>
                </c:pt>
                <c:pt idx="18984">
                  <c:v>123.333</c:v>
                </c:pt>
                <c:pt idx="18985">
                  <c:v>123.33893999999999</c:v>
                </c:pt>
                <c:pt idx="18986">
                  <c:v>123.34498000000001</c:v>
                </c:pt>
                <c:pt idx="18987">
                  <c:v>123.35115</c:v>
                </c:pt>
                <c:pt idx="18988">
                  <c:v>123.35728</c:v>
                </c:pt>
                <c:pt idx="18989">
                  <c:v>123.36341</c:v>
                </c:pt>
                <c:pt idx="18990">
                  <c:v>123.36954</c:v>
                </c:pt>
                <c:pt idx="18991">
                  <c:v>123.37564999999999</c:v>
                </c:pt>
                <c:pt idx="18992">
                  <c:v>123.38191999999999</c:v>
                </c:pt>
                <c:pt idx="18993">
                  <c:v>123.38800999999999</c:v>
                </c:pt>
                <c:pt idx="18994">
                  <c:v>123.39413999999999</c:v>
                </c:pt>
                <c:pt idx="18995">
                  <c:v>123.40028</c:v>
                </c:pt>
                <c:pt idx="18996">
                  <c:v>123.40648</c:v>
                </c:pt>
                <c:pt idx="18997">
                  <c:v>123.41258000000001</c:v>
                </c:pt>
                <c:pt idx="18998">
                  <c:v>123.41866</c:v>
                </c:pt>
                <c:pt idx="18999">
                  <c:v>123.42486</c:v>
                </c:pt>
                <c:pt idx="19000">
                  <c:v>123.43105</c:v>
                </c:pt>
                <c:pt idx="19001">
                  <c:v>123.43709</c:v>
                </c:pt>
                <c:pt idx="19002">
                  <c:v>123.44311</c:v>
                </c:pt>
                <c:pt idx="19003">
                  <c:v>123.44919</c:v>
                </c:pt>
                <c:pt idx="19004">
                  <c:v>123.45529000000001</c:v>
                </c:pt>
                <c:pt idx="19005">
                  <c:v>123.46135</c:v>
                </c:pt>
                <c:pt idx="19006">
                  <c:v>123.46751</c:v>
                </c:pt>
                <c:pt idx="19007">
                  <c:v>123.47365000000001</c:v>
                </c:pt>
                <c:pt idx="19008">
                  <c:v>123.47976</c:v>
                </c:pt>
                <c:pt idx="19009">
                  <c:v>123.48593</c:v>
                </c:pt>
                <c:pt idx="19010">
                  <c:v>123.49205000000001</c:v>
                </c:pt>
                <c:pt idx="19011">
                  <c:v>123.49815</c:v>
                </c:pt>
                <c:pt idx="19012">
                  <c:v>123.50438</c:v>
                </c:pt>
                <c:pt idx="19013">
                  <c:v>123.51054999999999</c:v>
                </c:pt>
                <c:pt idx="19014">
                  <c:v>123.51654000000001</c:v>
                </c:pt>
                <c:pt idx="19015">
                  <c:v>123.52262</c:v>
                </c:pt>
                <c:pt idx="19016">
                  <c:v>123.52876999999999</c:v>
                </c:pt>
                <c:pt idx="19017">
                  <c:v>123.53494999999999</c:v>
                </c:pt>
                <c:pt idx="19018">
                  <c:v>123.54123</c:v>
                </c:pt>
                <c:pt idx="19019">
                  <c:v>123.54725000000001</c:v>
                </c:pt>
                <c:pt idx="19020">
                  <c:v>123.55341</c:v>
                </c:pt>
                <c:pt idx="19021">
                  <c:v>123.55952000000001</c:v>
                </c:pt>
                <c:pt idx="19022">
                  <c:v>123.5656</c:v>
                </c:pt>
                <c:pt idx="19023">
                  <c:v>123.57167</c:v>
                </c:pt>
                <c:pt idx="19024">
                  <c:v>123.57768</c:v>
                </c:pt>
                <c:pt idx="19025">
                  <c:v>123.58381</c:v>
                </c:pt>
                <c:pt idx="19026">
                  <c:v>123.58987</c:v>
                </c:pt>
                <c:pt idx="19027">
                  <c:v>123.59599</c:v>
                </c:pt>
                <c:pt idx="19028">
                  <c:v>123.60199</c:v>
                </c:pt>
                <c:pt idx="19029">
                  <c:v>123.60814999999999</c:v>
                </c:pt>
                <c:pt idx="19030">
                  <c:v>123.61426</c:v>
                </c:pt>
                <c:pt idx="19031">
                  <c:v>123.62031</c:v>
                </c:pt>
                <c:pt idx="19032">
                  <c:v>123.62638</c:v>
                </c:pt>
                <c:pt idx="19033">
                  <c:v>123.63247</c:v>
                </c:pt>
                <c:pt idx="19034">
                  <c:v>123.63865</c:v>
                </c:pt>
                <c:pt idx="19035">
                  <c:v>123.64471</c:v>
                </c:pt>
                <c:pt idx="19036">
                  <c:v>123.65083</c:v>
                </c:pt>
                <c:pt idx="19037">
                  <c:v>123.65684</c:v>
                </c:pt>
                <c:pt idx="19038">
                  <c:v>123.66289</c:v>
                </c:pt>
                <c:pt idx="19039">
                  <c:v>123.66898</c:v>
                </c:pt>
                <c:pt idx="19040">
                  <c:v>123.67505</c:v>
                </c:pt>
                <c:pt idx="19041">
                  <c:v>123.68107000000001</c:v>
                </c:pt>
                <c:pt idx="19042">
                  <c:v>123.68715</c:v>
                </c:pt>
                <c:pt idx="19043">
                  <c:v>123.69315</c:v>
                </c:pt>
                <c:pt idx="19044">
                  <c:v>123.69933</c:v>
                </c:pt>
                <c:pt idx="19045">
                  <c:v>123.70531</c:v>
                </c:pt>
                <c:pt idx="19046">
                  <c:v>123.71145</c:v>
                </c:pt>
                <c:pt idx="19047">
                  <c:v>123.71742</c:v>
                </c:pt>
                <c:pt idx="19048">
                  <c:v>123.72351</c:v>
                </c:pt>
                <c:pt idx="19049">
                  <c:v>123.72956000000001</c:v>
                </c:pt>
                <c:pt idx="19050">
                  <c:v>123.73563</c:v>
                </c:pt>
                <c:pt idx="19051">
                  <c:v>123.74166</c:v>
                </c:pt>
                <c:pt idx="19052">
                  <c:v>123.74785</c:v>
                </c:pt>
                <c:pt idx="19053">
                  <c:v>123.75388</c:v>
                </c:pt>
                <c:pt idx="19054">
                  <c:v>123.75988</c:v>
                </c:pt>
                <c:pt idx="19055">
                  <c:v>123.76597</c:v>
                </c:pt>
                <c:pt idx="19056">
                  <c:v>123.77215</c:v>
                </c:pt>
                <c:pt idx="19057">
                  <c:v>123.77818000000001</c:v>
                </c:pt>
                <c:pt idx="19058">
                  <c:v>123.78427000000001</c:v>
                </c:pt>
                <c:pt idx="19059">
                  <c:v>123.79027000000001</c:v>
                </c:pt>
                <c:pt idx="19060">
                  <c:v>123.79637</c:v>
                </c:pt>
                <c:pt idx="19061">
                  <c:v>123.80243</c:v>
                </c:pt>
                <c:pt idx="19062">
                  <c:v>123.80838</c:v>
                </c:pt>
                <c:pt idx="19063">
                  <c:v>123.81435</c:v>
                </c:pt>
                <c:pt idx="19064">
                  <c:v>123.82033</c:v>
                </c:pt>
                <c:pt idx="19065">
                  <c:v>123.82633</c:v>
                </c:pt>
                <c:pt idx="19066">
                  <c:v>123.83235999999999</c:v>
                </c:pt>
                <c:pt idx="19067">
                  <c:v>123.83834</c:v>
                </c:pt>
                <c:pt idx="19068">
                  <c:v>123.84442</c:v>
                </c:pt>
                <c:pt idx="19069">
                  <c:v>123.85048999999999</c:v>
                </c:pt>
                <c:pt idx="19070">
                  <c:v>123.85646</c:v>
                </c:pt>
                <c:pt idx="19071">
                  <c:v>123.86248000000001</c:v>
                </c:pt>
                <c:pt idx="19072">
                  <c:v>123.86857000000001</c:v>
                </c:pt>
                <c:pt idx="19073">
                  <c:v>123.87457000000001</c:v>
                </c:pt>
                <c:pt idx="19074">
                  <c:v>123.8805</c:v>
                </c:pt>
                <c:pt idx="19075">
                  <c:v>123.88657000000001</c:v>
                </c:pt>
                <c:pt idx="19076">
                  <c:v>123.89261</c:v>
                </c:pt>
                <c:pt idx="19077">
                  <c:v>123.89864</c:v>
                </c:pt>
                <c:pt idx="19078">
                  <c:v>123.90463</c:v>
                </c:pt>
                <c:pt idx="19079">
                  <c:v>123.91061999999999</c:v>
                </c:pt>
                <c:pt idx="19080">
                  <c:v>123.91654</c:v>
                </c:pt>
                <c:pt idx="19081">
                  <c:v>123.92252999999999</c:v>
                </c:pt>
                <c:pt idx="19082">
                  <c:v>123.9284</c:v>
                </c:pt>
                <c:pt idx="19083">
                  <c:v>123.93432</c:v>
                </c:pt>
                <c:pt idx="19084">
                  <c:v>123.94029</c:v>
                </c:pt>
                <c:pt idx="19085">
                  <c:v>123.94618</c:v>
                </c:pt>
                <c:pt idx="19086">
                  <c:v>123.95220999999999</c:v>
                </c:pt>
                <c:pt idx="19087">
                  <c:v>123.95815</c:v>
                </c:pt>
                <c:pt idx="19088">
                  <c:v>123.96393999999999</c:v>
                </c:pt>
                <c:pt idx="19089">
                  <c:v>123.96981</c:v>
                </c:pt>
                <c:pt idx="19090">
                  <c:v>123.97554</c:v>
                </c:pt>
                <c:pt idx="19091">
                  <c:v>123.98144000000001</c:v>
                </c:pt>
                <c:pt idx="19092">
                  <c:v>123.98716</c:v>
                </c:pt>
                <c:pt idx="19093">
                  <c:v>123.99294</c:v>
                </c:pt>
                <c:pt idx="19094">
                  <c:v>123.99874</c:v>
                </c:pt>
                <c:pt idx="19095">
                  <c:v>124.00449</c:v>
                </c:pt>
                <c:pt idx="19096">
                  <c:v>124.01018000000001</c:v>
                </c:pt>
                <c:pt idx="19097">
                  <c:v>124.01586</c:v>
                </c:pt>
                <c:pt idx="19098">
                  <c:v>124.02159</c:v>
                </c:pt>
                <c:pt idx="19099">
                  <c:v>124.0273</c:v>
                </c:pt>
                <c:pt idx="19100">
                  <c:v>124.03301999999999</c:v>
                </c:pt>
                <c:pt idx="19101">
                  <c:v>124.03870000000001</c:v>
                </c:pt>
                <c:pt idx="19102">
                  <c:v>124.04438</c:v>
                </c:pt>
                <c:pt idx="19103">
                  <c:v>124.05002</c:v>
                </c:pt>
                <c:pt idx="19104">
                  <c:v>124.05573</c:v>
                </c:pt>
                <c:pt idx="19105">
                  <c:v>124.06139</c:v>
                </c:pt>
                <c:pt idx="19106">
                  <c:v>124.06708999999999</c:v>
                </c:pt>
                <c:pt idx="19107">
                  <c:v>124.07281999999999</c:v>
                </c:pt>
                <c:pt idx="19108">
                  <c:v>124.07852</c:v>
                </c:pt>
                <c:pt idx="19109">
                  <c:v>124.0843</c:v>
                </c:pt>
                <c:pt idx="19110">
                  <c:v>124.08999</c:v>
                </c:pt>
                <c:pt idx="19111">
                  <c:v>124.09576</c:v>
                </c:pt>
                <c:pt idx="19112">
                  <c:v>124.10147000000001</c:v>
                </c:pt>
                <c:pt idx="19113">
                  <c:v>124.10714</c:v>
                </c:pt>
                <c:pt idx="19114">
                  <c:v>124.11286</c:v>
                </c:pt>
                <c:pt idx="19115">
                  <c:v>124.11865</c:v>
                </c:pt>
                <c:pt idx="19116">
                  <c:v>124.12443</c:v>
                </c:pt>
                <c:pt idx="19117">
                  <c:v>124.1302</c:v>
                </c:pt>
                <c:pt idx="19118">
                  <c:v>124.13602</c:v>
                </c:pt>
                <c:pt idx="19119">
                  <c:v>124.14185999999999</c:v>
                </c:pt>
                <c:pt idx="19120">
                  <c:v>124.14765</c:v>
                </c:pt>
                <c:pt idx="19121">
                  <c:v>124.15354000000001</c:v>
                </c:pt>
                <c:pt idx="19122">
                  <c:v>124.15947</c:v>
                </c:pt>
                <c:pt idx="19123">
                  <c:v>124.16536000000001</c:v>
                </c:pt>
                <c:pt idx="19124">
                  <c:v>124.17131000000001</c:v>
                </c:pt>
                <c:pt idx="19125">
                  <c:v>124.17713000000001</c:v>
                </c:pt>
                <c:pt idx="19126">
                  <c:v>124.18299</c:v>
                </c:pt>
                <c:pt idx="19127">
                  <c:v>124.18895000000001</c:v>
                </c:pt>
                <c:pt idx="19128">
                  <c:v>124.19486000000001</c:v>
                </c:pt>
                <c:pt idx="19129">
                  <c:v>124.20077999999999</c:v>
                </c:pt>
                <c:pt idx="19130">
                  <c:v>124.2067</c:v>
                </c:pt>
                <c:pt idx="19131">
                  <c:v>124.21252</c:v>
                </c:pt>
                <c:pt idx="19132">
                  <c:v>124.21841000000001</c:v>
                </c:pt>
                <c:pt idx="19133">
                  <c:v>124.22431</c:v>
                </c:pt>
                <c:pt idx="19134">
                  <c:v>124.23026</c:v>
                </c:pt>
                <c:pt idx="19135">
                  <c:v>124.23627</c:v>
                </c:pt>
                <c:pt idx="19136">
                  <c:v>124.24217</c:v>
                </c:pt>
                <c:pt idx="19137">
                  <c:v>124.24815</c:v>
                </c:pt>
                <c:pt idx="19138">
                  <c:v>124.25408</c:v>
                </c:pt>
                <c:pt idx="19139">
                  <c:v>124.26004</c:v>
                </c:pt>
                <c:pt idx="19140">
                  <c:v>124.26594</c:v>
                </c:pt>
                <c:pt idx="19141">
                  <c:v>124.27197</c:v>
                </c:pt>
                <c:pt idx="19142">
                  <c:v>124.27791999999999</c:v>
                </c:pt>
                <c:pt idx="19143">
                  <c:v>124.2838</c:v>
                </c:pt>
                <c:pt idx="19144">
                  <c:v>124.28975</c:v>
                </c:pt>
                <c:pt idx="19145">
                  <c:v>124.29566</c:v>
                </c:pt>
                <c:pt idx="19146">
                  <c:v>124.30167</c:v>
                </c:pt>
                <c:pt idx="19147">
                  <c:v>124.3077</c:v>
                </c:pt>
                <c:pt idx="19148">
                  <c:v>124.31354</c:v>
                </c:pt>
                <c:pt idx="19149">
                  <c:v>124.31956</c:v>
                </c:pt>
                <c:pt idx="19150">
                  <c:v>124.32547</c:v>
                </c:pt>
                <c:pt idx="19151">
                  <c:v>124.33146000000001</c:v>
                </c:pt>
                <c:pt idx="19152">
                  <c:v>124.33737000000001</c:v>
                </c:pt>
                <c:pt idx="19153">
                  <c:v>124.34343</c:v>
                </c:pt>
                <c:pt idx="19154">
                  <c:v>124.34941000000001</c:v>
                </c:pt>
                <c:pt idx="19155">
                  <c:v>124.35536999999999</c:v>
                </c:pt>
                <c:pt idx="19156">
                  <c:v>124.36126</c:v>
                </c:pt>
                <c:pt idx="19157">
                  <c:v>124.36718999999999</c:v>
                </c:pt>
                <c:pt idx="19158">
                  <c:v>124.37324</c:v>
                </c:pt>
                <c:pt idx="19159">
                  <c:v>124.37922</c:v>
                </c:pt>
                <c:pt idx="19160">
                  <c:v>124.38517</c:v>
                </c:pt>
                <c:pt idx="19161">
                  <c:v>124.3912</c:v>
                </c:pt>
                <c:pt idx="19162">
                  <c:v>124.39711</c:v>
                </c:pt>
                <c:pt idx="19163">
                  <c:v>124.40304999999999</c:v>
                </c:pt>
                <c:pt idx="19164">
                  <c:v>124.40893</c:v>
                </c:pt>
                <c:pt idx="19165">
                  <c:v>124.41495</c:v>
                </c:pt>
                <c:pt idx="19166">
                  <c:v>124.42098</c:v>
                </c:pt>
                <c:pt idx="19167">
                  <c:v>124.42697</c:v>
                </c:pt>
                <c:pt idx="19168">
                  <c:v>124.43293</c:v>
                </c:pt>
                <c:pt idx="19169">
                  <c:v>124.43884</c:v>
                </c:pt>
                <c:pt idx="19170">
                  <c:v>124.44486000000001</c:v>
                </c:pt>
                <c:pt idx="19171">
                  <c:v>124.45072999999999</c:v>
                </c:pt>
                <c:pt idx="19172">
                  <c:v>124.45675</c:v>
                </c:pt>
                <c:pt idx="19173">
                  <c:v>124.46272999999999</c:v>
                </c:pt>
                <c:pt idx="19174">
                  <c:v>124.46862</c:v>
                </c:pt>
                <c:pt idx="19175">
                  <c:v>124.47463999999999</c:v>
                </c:pt>
                <c:pt idx="19176">
                  <c:v>124.48062</c:v>
                </c:pt>
                <c:pt idx="19177">
                  <c:v>124.48658</c:v>
                </c:pt>
                <c:pt idx="19178">
                  <c:v>124.49245000000001</c:v>
                </c:pt>
                <c:pt idx="19179">
                  <c:v>124.49835</c:v>
                </c:pt>
                <c:pt idx="19180">
                  <c:v>124.50442</c:v>
                </c:pt>
                <c:pt idx="19181">
                  <c:v>124.51023000000001</c:v>
                </c:pt>
                <c:pt idx="19182">
                  <c:v>124.51617</c:v>
                </c:pt>
                <c:pt idx="19183">
                  <c:v>124.52206</c:v>
                </c:pt>
                <c:pt idx="19184">
                  <c:v>124.52795</c:v>
                </c:pt>
                <c:pt idx="19185">
                  <c:v>124.53384</c:v>
                </c:pt>
                <c:pt idx="19186">
                  <c:v>124.5397</c:v>
                </c:pt>
                <c:pt idx="19187">
                  <c:v>124.54563</c:v>
                </c:pt>
                <c:pt idx="19188">
                  <c:v>124.5515</c:v>
                </c:pt>
                <c:pt idx="19189">
                  <c:v>124.5574</c:v>
                </c:pt>
                <c:pt idx="19190">
                  <c:v>124.56326</c:v>
                </c:pt>
                <c:pt idx="19191">
                  <c:v>124.56923</c:v>
                </c:pt>
                <c:pt idx="19192">
                  <c:v>124.57505999999999</c:v>
                </c:pt>
                <c:pt idx="19193">
                  <c:v>124.58092000000001</c:v>
                </c:pt>
                <c:pt idx="19194">
                  <c:v>124.5868</c:v>
                </c:pt>
                <c:pt idx="19195">
                  <c:v>124.59275</c:v>
                </c:pt>
                <c:pt idx="19196">
                  <c:v>124.59862</c:v>
                </c:pt>
                <c:pt idx="19197">
                  <c:v>124.60446</c:v>
                </c:pt>
                <c:pt idx="19198">
                  <c:v>124.61027</c:v>
                </c:pt>
                <c:pt idx="19199">
                  <c:v>124.61612</c:v>
                </c:pt>
                <c:pt idx="19200">
                  <c:v>124.62202000000001</c:v>
                </c:pt>
                <c:pt idx="19201">
                  <c:v>124.62797</c:v>
                </c:pt>
                <c:pt idx="19202">
                  <c:v>124.63379</c:v>
                </c:pt>
                <c:pt idx="19203">
                  <c:v>124.63970999999999</c:v>
                </c:pt>
                <c:pt idx="19204">
                  <c:v>124.64547</c:v>
                </c:pt>
                <c:pt idx="19205">
                  <c:v>124.65132</c:v>
                </c:pt>
                <c:pt idx="19206">
                  <c:v>124.65722</c:v>
                </c:pt>
                <c:pt idx="19207">
                  <c:v>124.6631</c:v>
                </c:pt>
                <c:pt idx="19208">
                  <c:v>124.66892</c:v>
                </c:pt>
                <c:pt idx="19209">
                  <c:v>124.67491</c:v>
                </c:pt>
                <c:pt idx="19210">
                  <c:v>124.68077</c:v>
                </c:pt>
                <c:pt idx="19211">
                  <c:v>124.68668</c:v>
                </c:pt>
                <c:pt idx="19212">
                  <c:v>124.69258000000001</c:v>
                </c:pt>
                <c:pt idx="19213">
                  <c:v>124.69844000000001</c:v>
                </c:pt>
                <c:pt idx="19214">
                  <c:v>124.70438</c:v>
                </c:pt>
                <c:pt idx="19215">
                  <c:v>124.71031000000001</c:v>
                </c:pt>
                <c:pt idx="19216">
                  <c:v>124.71611</c:v>
                </c:pt>
                <c:pt idx="19217">
                  <c:v>124.72205</c:v>
                </c:pt>
                <c:pt idx="19218">
                  <c:v>124.72799000000001</c:v>
                </c:pt>
                <c:pt idx="19219">
                  <c:v>124.73384</c:v>
                </c:pt>
                <c:pt idx="19220">
                  <c:v>124.73963999999999</c:v>
                </c:pt>
                <c:pt idx="19221">
                  <c:v>124.74556</c:v>
                </c:pt>
                <c:pt idx="19222">
                  <c:v>124.75145999999999</c:v>
                </c:pt>
                <c:pt idx="19223">
                  <c:v>124.75736000000001</c:v>
                </c:pt>
                <c:pt idx="19224">
                  <c:v>124.76394000000001</c:v>
                </c:pt>
                <c:pt idx="19225">
                  <c:v>124.76992</c:v>
                </c:pt>
                <c:pt idx="19226">
                  <c:v>124.77581000000001</c:v>
                </c:pt>
                <c:pt idx="19227">
                  <c:v>124.78174</c:v>
                </c:pt>
                <c:pt idx="19228">
                  <c:v>124.7877</c:v>
                </c:pt>
                <c:pt idx="19229">
                  <c:v>124.79362999999999</c:v>
                </c:pt>
                <c:pt idx="19230">
                  <c:v>124.79953</c:v>
                </c:pt>
                <c:pt idx="19231">
                  <c:v>124.80562</c:v>
                </c:pt>
                <c:pt idx="19232">
                  <c:v>124.81148</c:v>
                </c:pt>
                <c:pt idx="19233">
                  <c:v>124.81738</c:v>
                </c:pt>
                <c:pt idx="19234">
                  <c:v>124.82337</c:v>
                </c:pt>
                <c:pt idx="19235">
                  <c:v>124.82926</c:v>
                </c:pt>
                <c:pt idx="19236">
                  <c:v>124.83521</c:v>
                </c:pt>
                <c:pt idx="19237">
                  <c:v>124.84128</c:v>
                </c:pt>
                <c:pt idx="19238">
                  <c:v>124.8472</c:v>
                </c:pt>
                <c:pt idx="19239">
                  <c:v>124.85306</c:v>
                </c:pt>
                <c:pt idx="19240">
                  <c:v>124.85898</c:v>
                </c:pt>
                <c:pt idx="19241">
                  <c:v>124.86485999999999</c:v>
                </c:pt>
                <c:pt idx="19242">
                  <c:v>124.87067999999999</c:v>
                </c:pt>
                <c:pt idx="19243">
                  <c:v>124.87657</c:v>
                </c:pt>
                <c:pt idx="19244">
                  <c:v>124.88242</c:v>
                </c:pt>
                <c:pt idx="19245">
                  <c:v>124.88836999999999</c:v>
                </c:pt>
                <c:pt idx="19246">
                  <c:v>124.89431</c:v>
                </c:pt>
                <c:pt idx="19247">
                  <c:v>124.9003</c:v>
                </c:pt>
                <c:pt idx="19248">
                  <c:v>124.9062</c:v>
                </c:pt>
                <c:pt idx="19249">
                  <c:v>124.91215</c:v>
                </c:pt>
                <c:pt idx="19250">
                  <c:v>124.91804999999999</c:v>
                </c:pt>
                <c:pt idx="19251">
                  <c:v>124.92397</c:v>
                </c:pt>
                <c:pt idx="19252">
                  <c:v>124.93059</c:v>
                </c:pt>
                <c:pt idx="19253">
                  <c:v>124.93642</c:v>
                </c:pt>
                <c:pt idx="19254">
                  <c:v>124.94223</c:v>
                </c:pt>
                <c:pt idx="19255">
                  <c:v>124.94826</c:v>
                </c:pt>
                <c:pt idx="19256">
                  <c:v>124.95413000000001</c:v>
                </c:pt>
                <c:pt idx="19257">
                  <c:v>124.95998</c:v>
                </c:pt>
                <c:pt idx="19258">
                  <c:v>124.96584</c:v>
                </c:pt>
                <c:pt idx="19259">
                  <c:v>124.97177000000001</c:v>
                </c:pt>
                <c:pt idx="19260">
                  <c:v>124.97772999999999</c:v>
                </c:pt>
                <c:pt idx="19261">
                  <c:v>124.98352</c:v>
                </c:pt>
                <c:pt idx="19262">
                  <c:v>124.98938</c:v>
                </c:pt>
                <c:pt idx="19263">
                  <c:v>124.99527</c:v>
                </c:pt>
                <c:pt idx="19264">
                  <c:v>125.00126</c:v>
                </c:pt>
                <c:pt idx="19265">
                  <c:v>125.00714000000001</c:v>
                </c:pt>
                <c:pt idx="19266">
                  <c:v>125.01305000000001</c:v>
                </c:pt>
                <c:pt idx="19267">
                  <c:v>125.01896000000001</c:v>
                </c:pt>
                <c:pt idx="19268">
                  <c:v>125.02499</c:v>
                </c:pt>
                <c:pt idx="19269">
                  <c:v>125.0309</c:v>
                </c:pt>
                <c:pt idx="19270">
                  <c:v>125.03672</c:v>
                </c:pt>
                <c:pt idx="19271">
                  <c:v>125.04261</c:v>
                </c:pt>
                <c:pt idx="19272">
                  <c:v>125.04850999999999</c:v>
                </c:pt>
                <c:pt idx="19273">
                  <c:v>125.05436</c:v>
                </c:pt>
                <c:pt idx="19274">
                  <c:v>125.06026</c:v>
                </c:pt>
                <c:pt idx="19275">
                  <c:v>125.06612</c:v>
                </c:pt>
                <c:pt idx="19276">
                  <c:v>125.07204</c:v>
                </c:pt>
                <c:pt idx="19277">
                  <c:v>125.07803</c:v>
                </c:pt>
                <c:pt idx="19278">
                  <c:v>125.08401000000001</c:v>
                </c:pt>
                <c:pt idx="19279">
                  <c:v>125.08991</c:v>
                </c:pt>
                <c:pt idx="19280">
                  <c:v>125.09575</c:v>
                </c:pt>
                <c:pt idx="19281">
                  <c:v>125.10162</c:v>
                </c:pt>
                <c:pt idx="19282">
                  <c:v>125.10751</c:v>
                </c:pt>
                <c:pt idx="19283">
                  <c:v>125.11347000000001</c:v>
                </c:pt>
                <c:pt idx="19284">
                  <c:v>125.11941</c:v>
                </c:pt>
                <c:pt idx="19285">
                  <c:v>125.12533999999999</c:v>
                </c:pt>
                <c:pt idx="19286">
                  <c:v>125.13133000000001</c:v>
                </c:pt>
                <c:pt idx="19287">
                  <c:v>125.13726</c:v>
                </c:pt>
                <c:pt idx="19288">
                  <c:v>125.14318</c:v>
                </c:pt>
                <c:pt idx="19289">
                  <c:v>125.14903</c:v>
                </c:pt>
                <c:pt idx="19290">
                  <c:v>125.15503</c:v>
                </c:pt>
                <c:pt idx="19291">
                  <c:v>125.16086</c:v>
                </c:pt>
                <c:pt idx="19292">
                  <c:v>125.16682</c:v>
                </c:pt>
                <c:pt idx="19293">
                  <c:v>125.17265</c:v>
                </c:pt>
                <c:pt idx="19294">
                  <c:v>125.17856</c:v>
                </c:pt>
                <c:pt idx="19295">
                  <c:v>125.18455</c:v>
                </c:pt>
                <c:pt idx="19296">
                  <c:v>125.19041</c:v>
                </c:pt>
                <c:pt idx="19297">
                  <c:v>125.19620999999999</c:v>
                </c:pt>
                <c:pt idx="19298">
                  <c:v>125.20209</c:v>
                </c:pt>
                <c:pt idx="19299">
                  <c:v>125.20797</c:v>
                </c:pt>
                <c:pt idx="19300">
                  <c:v>125.21386</c:v>
                </c:pt>
                <c:pt idx="19301">
                  <c:v>125.21973</c:v>
                </c:pt>
                <c:pt idx="19302">
                  <c:v>125.2256</c:v>
                </c:pt>
                <c:pt idx="19303">
                  <c:v>125.23153000000001</c:v>
                </c:pt>
                <c:pt idx="19304">
                  <c:v>125.23735000000001</c:v>
                </c:pt>
                <c:pt idx="19305">
                  <c:v>125.24326000000001</c:v>
                </c:pt>
                <c:pt idx="19306">
                  <c:v>125.24908000000001</c:v>
                </c:pt>
                <c:pt idx="19307">
                  <c:v>125.25489</c:v>
                </c:pt>
                <c:pt idx="19308">
                  <c:v>125.26082</c:v>
                </c:pt>
                <c:pt idx="19309">
                  <c:v>125.26667</c:v>
                </c:pt>
                <c:pt idx="19310">
                  <c:v>125.27262</c:v>
                </c:pt>
                <c:pt idx="19311">
                  <c:v>125.27858000000001</c:v>
                </c:pt>
                <c:pt idx="19312">
                  <c:v>125.28451</c:v>
                </c:pt>
                <c:pt idx="19313">
                  <c:v>125.29047</c:v>
                </c:pt>
                <c:pt idx="19314">
                  <c:v>125.29629</c:v>
                </c:pt>
                <c:pt idx="19315">
                  <c:v>125.30215</c:v>
                </c:pt>
                <c:pt idx="19316">
                  <c:v>125.30803</c:v>
                </c:pt>
                <c:pt idx="19317">
                  <c:v>125.31392</c:v>
                </c:pt>
                <c:pt idx="19318">
                  <c:v>125.31985</c:v>
                </c:pt>
                <c:pt idx="19319">
                  <c:v>125.32574</c:v>
                </c:pt>
                <c:pt idx="19320">
                  <c:v>125.33152</c:v>
                </c:pt>
                <c:pt idx="19321">
                  <c:v>125.33738</c:v>
                </c:pt>
                <c:pt idx="19322">
                  <c:v>125.34326</c:v>
                </c:pt>
                <c:pt idx="19323">
                  <c:v>125.3498</c:v>
                </c:pt>
                <c:pt idx="19324">
                  <c:v>125.35565</c:v>
                </c:pt>
                <c:pt idx="19325">
                  <c:v>125.36145999999999</c:v>
                </c:pt>
                <c:pt idx="19326">
                  <c:v>125.36732000000001</c:v>
                </c:pt>
                <c:pt idx="19327">
                  <c:v>125.37317</c:v>
                </c:pt>
                <c:pt idx="19328">
                  <c:v>125.37907</c:v>
                </c:pt>
                <c:pt idx="19329">
                  <c:v>125.38484</c:v>
                </c:pt>
                <c:pt idx="19330">
                  <c:v>125.39066</c:v>
                </c:pt>
                <c:pt idx="19331">
                  <c:v>125.39646999999999</c:v>
                </c:pt>
                <c:pt idx="19332">
                  <c:v>125.40235</c:v>
                </c:pt>
                <c:pt idx="19333">
                  <c:v>125.40819</c:v>
                </c:pt>
                <c:pt idx="19334">
                  <c:v>125.4141</c:v>
                </c:pt>
                <c:pt idx="19335">
                  <c:v>125.41994</c:v>
                </c:pt>
                <c:pt idx="19336">
                  <c:v>125.42576</c:v>
                </c:pt>
                <c:pt idx="19337">
                  <c:v>125.43155</c:v>
                </c:pt>
                <c:pt idx="19338">
                  <c:v>125.43737</c:v>
                </c:pt>
                <c:pt idx="19339">
                  <c:v>125.44324</c:v>
                </c:pt>
                <c:pt idx="19340">
                  <c:v>125.44911</c:v>
                </c:pt>
                <c:pt idx="19341">
                  <c:v>125.45493999999999</c:v>
                </c:pt>
                <c:pt idx="19342">
                  <c:v>125.46080000000001</c:v>
                </c:pt>
                <c:pt idx="19343">
                  <c:v>125.4667</c:v>
                </c:pt>
                <c:pt idx="19344">
                  <c:v>125.47248</c:v>
                </c:pt>
                <c:pt idx="19345">
                  <c:v>125.47836</c:v>
                </c:pt>
                <c:pt idx="19346">
                  <c:v>125.48426000000001</c:v>
                </c:pt>
                <c:pt idx="19347">
                  <c:v>125.49012</c:v>
                </c:pt>
                <c:pt idx="19348">
                  <c:v>125.496</c:v>
                </c:pt>
                <c:pt idx="19349">
                  <c:v>125.50192</c:v>
                </c:pt>
                <c:pt idx="19350">
                  <c:v>125.50776</c:v>
                </c:pt>
                <c:pt idx="19351">
                  <c:v>125.51427</c:v>
                </c:pt>
                <c:pt idx="19352">
                  <c:v>125.52007</c:v>
                </c:pt>
                <c:pt idx="19353">
                  <c:v>125.52594000000001</c:v>
                </c:pt>
                <c:pt idx="19354">
                  <c:v>125.53173</c:v>
                </c:pt>
                <c:pt idx="19355">
                  <c:v>125.53762</c:v>
                </c:pt>
                <c:pt idx="19356">
                  <c:v>125.54348</c:v>
                </c:pt>
                <c:pt idx="19357">
                  <c:v>125.54929</c:v>
                </c:pt>
                <c:pt idx="19358">
                  <c:v>125.55511</c:v>
                </c:pt>
                <c:pt idx="19359">
                  <c:v>125.56097</c:v>
                </c:pt>
                <c:pt idx="19360">
                  <c:v>125.56682000000001</c:v>
                </c:pt>
                <c:pt idx="19361">
                  <c:v>125.5728</c:v>
                </c:pt>
                <c:pt idx="19362">
                  <c:v>125.57866</c:v>
                </c:pt>
                <c:pt idx="19363">
                  <c:v>125.58459000000001</c:v>
                </c:pt>
                <c:pt idx="19364">
                  <c:v>125.59048</c:v>
                </c:pt>
                <c:pt idx="19365">
                  <c:v>125.59632000000001</c:v>
                </c:pt>
                <c:pt idx="19366">
                  <c:v>125.60223000000001</c:v>
                </c:pt>
                <c:pt idx="19367">
                  <c:v>125.60812</c:v>
                </c:pt>
                <c:pt idx="19368">
                  <c:v>125.61387000000001</c:v>
                </c:pt>
                <c:pt idx="19369">
                  <c:v>125.61984</c:v>
                </c:pt>
                <c:pt idx="19370">
                  <c:v>125.62568</c:v>
                </c:pt>
                <c:pt idx="19371">
                  <c:v>125.63154</c:v>
                </c:pt>
                <c:pt idx="19372">
                  <c:v>125.63741</c:v>
                </c:pt>
                <c:pt idx="19373">
                  <c:v>125.64327</c:v>
                </c:pt>
                <c:pt idx="19374">
                  <c:v>125.64905</c:v>
                </c:pt>
                <c:pt idx="19375">
                  <c:v>125.65487</c:v>
                </c:pt>
                <c:pt idx="19376">
                  <c:v>125.66074</c:v>
                </c:pt>
                <c:pt idx="19377">
                  <c:v>125.66664</c:v>
                </c:pt>
                <c:pt idx="19378">
                  <c:v>125.67258</c:v>
                </c:pt>
                <c:pt idx="19379">
                  <c:v>125.67841</c:v>
                </c:pt>
                <c:pt idx="19380">
                  <c:v>125.68423</c:v>
                </c:pt>
                <c:pt idx="19381">
                  <c:v>125.69007000000001</c:v>
                </c:pt>
                <c:pt idx="19382">
                  <c:v>125.69589000000001</c:v>
                </c:pt>
                <c:pt idx="19383">
                  <c:v>125.70168</c:v>
                </c:pt>
                <c:pt idx="19384">
                  <c:v>125.70756</c:v>
                </c:pt>
                <c:pt idx="19385">
                  <c:v>125.71342</c:v>
                </c:pt>
                <c:pt idx="19386">
                  <c:v>125.71928</c:v>
                </c:pt>
                <c:pt idx="19387">
                  <c:v>125.72516</c:v>
                </c:pt>
                <c:pt idx="19388">
                  <c:v>125.73092</c:v>
                </c:pt>
                <c:pt idx="19389">
                  <c:v>125.73681000000001</c:v>
                </c:pt>
                <c:pt idx="19390">
                  <c:v>125.74262</c:v>
                </c:pt>
                <c:pt idx="19391">
                  <c:v>125.74847</c:v>
                </c:pt>
                <c:pt idx="19392">
                  <c:v>125.75424</c:v>
                </c:pt>
                <c:pt idx="19393">
                  <c:v>125.76017</c:v>
                </c:pt>
                <c:pt idx="19394">
                  <c:v>125.76602</c:v>
                </c:pt>
                <c:pt idx="19395">
                  <c:v>125.77194</c:v>
                </c:pt>
                <c:pt idx="19396">
                  <c:v>125.77782999999999</c:v>
                </c:pt>
                <c:pt idx="19397">
                  <c:v>125.78369000000001</c:v>
                </c:pt>
                <c:pt idx="19398">
                  <c:v>125.78957</c:v>
                </c:pt>
                <c:pt idx="19399">
                  <c:v>125.79546000000001</c:v>
                </c:pt>
                <c:pt idx="19400">
                  <c:v>125.80128000000001</c:v>
                </c:pt>
                <c:pt idx="19401">
                  <c:v>125.80710000000001</c:v>
                </c:pt>
                <c:pt idx="19402">
                  <c:v>125.81292999999999</c:v>
                </c:pt>
                <c:pt idx="19403">
                  <c:v>125.81871</c:v>
                </c:pt>
                <c:pt idx="19404">
                  <c:v>125.82465000000001</c:v>
                </c:pt>
                <c:pt idx="19405">
                  <c:v>125.83043000000001</c:v>
                </c:pt>
                <c:pt idx="19406">
                  <c:v>125.83627</c:v>
                </c:pt>
                <c:pt idx="19407">
                  <c:v>125.84218</c:v>
                </c:pt>
                <c:pt idx="19408">
                  <c:v>125.84804</c:v>
                </c:pt>
                <c:pt idx="19409">
                  <c:v>125.85382</c:v>
                </c:pt>
                <c:pt idx="19410">
                  <c:v>125.85963</c:v>
                </c:pt>
                <c:pt idx="19411">
                  <c:v>125.86545</c:v>
                </c:pt>
                <c:pt idx="19412">
                  <c:v>125.87135000000001</c:v>
                </c:pt>
                <c:pt idx="19413">
                  <c:v>125.87712000000001</c:v>
                </c:pt>
                <c:pt idx="19414">
                  <c:v>125.88293</c:v>
                </c:pt>
                <c:pt idx="19415">
                  <c:v>125.88878</c:v>
                </c:pt>
                <c:pt idx="19416">
                  <c:v>125.8946</c:v>
                </c:pt>
                <c:pt idx="19417">
                  <c:v>125.90037</c:v>
                </c:pt>
                <c:pt idx="19418">
                  <c:v>125.90618000000001</c:v>
                </c:pt>
                <c:pt idx="19419">
                  <c:v>125.91202</c:v>
                </c:pt>
                <c:pt idx="19420">
                  <c:v>125.91786</c:v>
                </c:pt>
                <c:pt idx="19421">
                  <c:v>125.92359999999999</c:v>
                </c:pt>
                <c:pt idx="19422">
                  <c:v>125.92949</c:v>
                </c:pt>
                <c:pt idx="19423">
                  <c:v>125.93527</c:v>
                </c:pt>
                <c:pt idx="19424">
                  <c:v>125.94105</c:v>
                </c:pt>
                <c:pt idx="19425">
                  <c:v>125.94685</c:v>
                </c:pt>
                <c:pt idx="19426">
                  <c:v>125.95274000000001</c:v>
                </c:pt>
                <c:pt idx="19427">
                  <c:v>125.95856999999999</c:v>
                </c:pt>
                <c:pt idx="19428">
                  <c:v>125.96438000000001</c:v>
                </c:pt>
                <c:pt idx="19429">
                  <c:v>125.97019</c:v>
                </c:pt>
                <c:pt idx="19430">
                  <c:v>125.97595</c:v>
                </c:pt>
                <c:pt idx="19431">
                  <c:v>125.98180000000001</c:v>
                </c:pt>
                <c:pt idx="19432">
                  <c:v>125.98769</c:v>
                </c:pt>
                <c:pt idx="19433">
                  <c:v>125.99346</c:v>
                </c:pt>
                <c:pt idx="19434">
                  <c:v>125.99930000000001</c:v>
                </c:pt>
                <c:pt idx="19435">
                  <c:v>126.00512000000001</c:v>
                </c:pt>
                <c:pt idx="19436">
                  <c:v>126.011</c:v>
                </c:pt>
                <c:pt idx="19437">
                  <c:v>126.01684</c:v>
                </c:pt>
                <c:pt idx="19438">
                  <c:v>126.02264</c:v>
                </c:pt>
                <c:pt idx="19439">
                  <c:v>126.02842</c:v>
                </c:pt>
                <c:pt idx="19440">
                  <c:v>126.03419</c:v>
                </c:pt>
                <c:pt idx="19441">
                  <c:v>126.03998</c:v>
                </c:pt>
                <c:pt idx="19442">
                  <c:v>126.04579</c:v>
                </c:pt>
                <c:pt idx="19443">
                  <c:v>126.05159</c:v>
                </c:pt>
                <c:pt idx="19444">
                  <c:v>126.05744</c:v>
                </c:pt>
                <c:pt idx="19445">
                  <c:v>126.06323</c:v>
                </c:pt>
                <c:pt idx="19446">
                  <c:v>126.06905999999999</c:v>
                </c:pt>
                <c:pt idx="19447">
                  <c:v>126.07481</c:v>
                </c:pt>
                <c:pt idx="19448">
                  <c:v>126.08053</c:v>
                </c:pt>
                <c:pt idx="19449">
                  <c:v>126.08632</c:v>
                </c:pt>
                <c:pt idx="19450">
                  <c:v>126.09204</c:v>
                </c:pt>
                <c:pt idx="19451">
                  <c:v>126.09788</c:v>
                </c:pt>
                <c:pt idx="19452">
                  <c:v>126.10364</c:v>
                </c:pt>
                <c:pt idx="19453">
                  <c:v>126.10945</c:v>
                </c:pt>
                <c:pt idx="19454">
                  <c:v>126.11527</c:v>
                </c:pt>
                <c:pt idx="19455">
                  <c:v>126.12107</c:v>
                </c:pt>
                <c:pt idx="19456">
                  <c:v>126.12691</c:v>
                </c:pt>
                <c:pt idx="19457">
                  <c:v>126.1327</c:v>
                </c:pt>
                <c:pt idx="19458">
                  <c:v>126.13851</c:v>
                </c:pt>
                <c:pt idx="19459">
                  <c:v>126.1443</c:v>
                </c:pt>
                <c:pt idx="19460">
                  <c:v>126.15009999999999</c:v>
                </c:pt>
                <c:pt idx="19461">
                  <c:v>126.15591999999999</c:v>
                </c:pt>
                <c:pt idx="19462">
                  <c:v>126.16173999999999</c:v>
                </c:pt>
                <c:pt idx="19463">
                  <c:v>126.16750999999999</c:v>
                </c:pt>
                <c:pt idx="19464">
                  <c:v>126.17326</c:v>
                </c:pt>
                <c:pt idx="19465">
                  <c:v>126.17903</c:v>
                </c:pt>
                <c:pt idx="19466">
                  <c:v>126.18481</c:v>
                </c:pt>
                <c:pt idx="19467">
                  <c:v>126.19065000000001</c:v>
                </c:pt>
                <c:pt idx="19468">
                  <c:v>126.1964</c:v>
                </c:pt>
                <c:pt idx="19469">
                  <c:v>126.20220999999999</c:v>
                </c:pt>
                <c:pt idx="19470">
                  <c:v>126.20805</c:v>
                </c:pt>
                <c:pt idx="19471">
                  <c:v>126.2139</c:v>
                </c:pt>
                <c:pt idx="19472">
                  <c:v>126.21973</c:v>
                </c:pt>
                <c:pt idx="19473">
                  <c:v>126.22554</c:v>
                </c:pt>
                <c:pt idx="19474">
                  <c:v>126.23132</c:v>
                </c:pt>
                <c:pt idx="19475">
                  <c:v>126.23712999999999</c:v>
                </c:pt>
                <c:pt idx="19476">
                  <c:v>126.24299999999999</c:v>
                </c:pt>
                <c:pt idx="19477">
                  <c:v>126.24878</c:v>
                </c:pt>
                <c:pt idx="19478">
                  <c:v>126.25454999999999</c:v>
                </c:pt>
                <c:pt idx="19479">
                  <c:v>126.26098</c:v>
                </c:pt>
                <c:pt idx="19480">
                  <c:v>126.26674</c:v>
                </c:pt>
                <c:pt idx="19481">
                  <c:v>126.27252</c:v>
                </c:pt>
                <c:pt idx="19482">
                  <c:v>126.27831</c:v>
                </c:pt>
                <c:pt idx="19483">
                  <c:v>126.2841</c:v>
                </c:pt>
                <c:pt idx="19484">
                  <c:v>126.28985</c:v>
                </c:pt>
                <c:pt idx="19485">
                  <c:v>126.29573000000001</c:v>
                </c:pt>
                <c:pt idx="19486">
                  <c:v>126.3015</c:v>
                </c:pt>
                <c:pt idx="19487">
                  <c:v>126.30727</c:v>
                </c:pt>
                <c:pt idx="19488">
                  <c:v>126.31308</c:v>
                </c:pt>
                <c:pt idx="19489">
                  <c:v>126.31887</c:v>
                </c:pt>
                <c:pt idx="19490">
                  <c:v>126.32465999999999</c:v>
                </c:pt>
                <c:pt idx="19491">
                  <c:v>126.33047999999999</c:v>
                </c:pt>
                <c:pt idx="19492">
                  <c:v>126.33628</c:v>
                </c:pt>
                <c:pt idx="19493">
                  <c:v>126.34214</c:v>
                </c:pt>
                <c:pt idx="19494">
                  <c:v>126.34851999999999</c:v>
                </c:pt>
                <c:pt idx="19495">
                  <c:v>126.35435</c:v>
                </c:pt>
                <c:pt idx="19496">
                  <c:v>126.36024</c:v>
                </c:pt>
                <c:pt idx="19497">
                  <c:v>126.36602000000001</c:v>
                </c:pt>
                <c:pt idx="19498">
                  <c:v>126.3719</c:v>
                </c:pt>
                <c:pt idx="19499">
                  <c:v>126.37775999999999</c:v>
                </c:pt>
                <c:pt idx="19500">
                  <c:v>126.38361</c:v>
                </c:pt>
                <c:pt idx="19501">
                  <c:v>126.38938</c:v>
                </c:pt>
                <c:pt idx="19502">
                  <c:v>126.39519</c:v>
                </c:pt>
                <c:pt idx="19503">
                  <c:v>126.40097</c:v>
                </c:pt>
                <c:pt idx="19504">
                  <c:v>126.40683</c:v>
                </c:pt>
                <c:pt idx="19505">
                  <c:v>126.41258000000001</c:v>
                </c:pt>
                <c:pt idx="19506">
                  <c:v>126.41840999999999</c:v>
                </c:pt>
                <c:pt idx="19507">
                  <c:v>126.42421</c:v>
                </c:pt>
                <c:pt idx="19508">
                  <c:v>126.43004999999999</c:v>
                </c:pt>
                <c:pt idx="19509">
                  <c:v>126.43582000000001</c:v>
                </c:pt>
                <c:pt idx="19510">
                  <c:v>126.44164000000001</c:v>
                </c:pt>
                <c:pt idx="19511">
                  <c:v>126.44744</c:v>
                </c:pt>
                <c:pt idx="19512">
                  <c:v>126.45319000000001</c:v>
                </c:pt>
                <c:pt idx="19513">
                  <c:v>126.45893</c:v>
                </c:pt>
                <c:pt idx="19514">
                  <c:v>126.46472</c:v>
                </c:pt>
                <c:pt idx="19515">
                  <c:v>126.47051999999999</c:v>
                </c:pt>
                <c:pt idx="19516">
                  <c:v>126.47635</c:v>
                </c:pt>
                <c:pt idx="19517">
                  <c:v>126.48227</c:v>
                </c:pt>
                <c:pt idx="19518">
                  <c:v>126.48819</c:v>
                </c:pt>
                <c:pt idx="19519">
                  <c:v>126.49405</c:v>
                </c:pt>
                <c:pt idx="19520">
                  <c:v>126.4999</c:v>
                </c:pt>
                <c:pt idx="19521">
                  <c:v>126.50578</c:v>
                </c:pt>
                <c:pt idx="19522">
                  <c:v>126.51233999999999</c:v>
                </c:pt>
                <c:pt idx="19523">
                  <c:v>126.51824999999999</c:v>
                </c:pt>
                <c:pt idx="19524">
                  <c:v>126.52412</c:v>
                </c:pt>
                <c:pt idx="19525">
                  <c:v>126.53001999999999</c:v>
                </c:pt>
                <c:pt idx="19526">
                  <c:v>126.53588999999999</c:v>
                </c:pt>
                <c:pt idx="19527">
                  <c:v>126.54174</c:v>
                </c:pt>
                <c:pt idx="19528">
                  <c:v>126.54765999999999</c:v>
                </c:pt>
                <c:pt idx="19529">
                  <c:v>126.55359</c:v>
                </c:pt>
                <c:pt idx="19530">
                  <c:v>126.55955</c:v>
                </c:pt>
                <c:pt idx="19531">
                  <c:v>126.56556</c:v>
                </c:pt>
                <c:pt idx="19532">
                  <c:v>126.57156000000001</c:v>
                </c:pt>
                <c:pt idx="19533">
                  <c:v>126.57765000000001</c:v>
                </c:pt>
                <c:pt idx="19534">
                  <c:v>126.58369999999999</c:v>
                </c:pt>
                <c:pt idx="19535">
                  <c:v>126.58965999999999</c:v>
                </c:pt>
                <c:pt idx="19536">
                  <c:v>126.59582</c:v>
                </c:pt>
                <c:pt idx="19537">
                  <c:v>126.60196000000001</c:v>
                </c:pt>
                <c:pt idx="19538">
                  <c:v>126.60805000000001</c:v>
                </c:pt>
                <c:pt idx="19539">
                  <c:v>126.61417</c:v>
                </c:pt>
                <c:pt idx="19540">
                  <c:v>126.62038</c:v>
                </c:pt>
                <c:pt idx="19541">
                  <c:v>126.6266</c:v>
                </c:pt>
                <c:pt idx="19542">
                  <c:v>126.63269</c:v>
                </c:pt>
                <c:pt idx="19543">
                  <c:v>126.63885000000001</c:v>
                </c:pt>
                <c:pt idx="19544">
                  <c:v>126.64497</c:v>
                </c:pt>
                <c:pt idx="19545">
                  <c:v>126.65112999999999</c:v>
                </c:pt>
                <c:pt idx="19546">
                  <c:v>126.65733</c:v>
                </c:pt>
                <c:pt idx="19547">
                  <c:v>126.66351</c:v>
                </c:pt>
                <c:pt idx="19548">
                  <c:v>126.66964</c:v>
                </c:pt>
                <c:pt idx="19549">
                  <c:v>126.67574</c:v>
                </c:pt>
                <c:pt idx="19550">
                  <c:v>126.6819</c:v>
                </c:pt>
                <c:pt idx="19551">
                  <c:v>126.68821</c:v>
                </c:pt>
                <c:pt idx="19552">
                  <c:v>126.69431</c:v>
                </c:pt>
                <c:pt idx="19553">
                  <c:v>126.70045</c:v>
                </c:pt>
                <c:pt idx="19554">
                  <c:v>126.70665</c:v>
                </c:pt>
                <c:pt idx="19555">
                  <c:v>126.7128</c:v>
                </c:pt>
                <c:pt idx="19556">
                  <c:v>126.71907</c:v>
                </c:pt>
                <c:pt idx="19557">
                  <c:v>126.72534</c:v>
                </c:pt>
                <c:pt idx="19558">
                  <c:v>126.73159</c:v>
                </c:pt>
                <c:pt idx="19559">
                  <c:v>126.73782</c:v>
                </c:pt>
                <c:pt idx="19560">
                  <c:v>126.74411000000001</c:v>
                </c:pt>
                <c:pt idx="19561">
                  <c:v>126.75033999999999</c:v>
                </c:pt>
                <c:pt idx="19562">
                  <c:v>126.75660000000001</c:v>
                </c:pt>
                <c:pt idx="19563">
                  <c:v>126.76288</c:v>
                </c:pt>
                <c:pt idx="19564">
                  <c:v>126.76913999999999</c:v>
                </c:pt>
                <c:pt idx="19565">
                  <c:v>126.77540999999999</c:v>
                </c:pt>
                <c:pt idx="19566">
                  <c:v>126.78171</c:v>
                </c:pt>
                <c:pt idx="19567">
                  <c:v>126.78812000000001</c:v>
                </c:pt>
                <c:pt idx="19568">
                  <c:v>126.79447</c:v>
                </c:pt>
                <c:pt idx="19569">
                  <c:v>126.80092999999999</c:v>
                </c:pt>
                <c:pt idx="19570">
                  <c:v>126.80741999999999</c:v>
                </c:pt>
                <c:pt idx="19571">
                  <c:v>126.81401</c:v>
                </c:pt>
                <c:pt idx="19572">
                  <c:v>126.82053999999999</c:v>
                </c:pt>
                <c:pt idx="19573">
                  <c:v>126.82720999999999</c:v>
                </c:pt>
                <c:pt idx="19574">
                  <c:v>126.83377</c:v>
                </c:pt>
                <c:pt idx="19575">
                  <c:v>126.84031</c:v>
                </c:pt>
                <c:pt idx="19576">
                  <c:v>126.84689</c:v>
                </c:pt>
                <c:pt idx="19577">
                  <c:v>126.85334</c:v>
                </c:pt>
                <c:pt idx="19578">
                  <c:v>126.85988999999999</c:v>
                </c:pt>
                <c:pt idx="19579">
                  <c:v>126.86656000000001</c:v>
                </c:pt>
                <c:pt idx="19580">
                  <c:v>126.87315</c:v>
                </c:pt>
                <c:pt idx="19581">
                  <c:v>126.87978</c:v>
                </c:pt>
                <c:pt idx="19582">
                  <c:v>126.88634</c:v>
                </c:pt>
                <c:pt idx="19583">
                  <c:v>126.89297999999999</c:v>
                </c:pt>
                <c:pt idx="19584">
                  <c:v>126.89960000000001</c:v>
                </c:pt>
                <c:pt idx="19585">
                  <c:v>126.90636000000001</c:v>
                </c:pt>
                <c:pt idx="19586">
                  <c:v>126.91307</c:v>
                </c:pt>
                <c:pt idx="19587">
                  <c:v>126.9198</c:v>
                </c:pt>
                <c:pt idx="19588">
                  <c:v>126.92649</c:v>
                </c:pt>
                <c:pt idx="19589">
                  <c:v>126.93413</c:v>
                </c:pt>
                <c:pt idx="19590">
                  <c:v>126.94091</c:v>
                </c:pt>
                <c:pt idx="19591">
                  <c:v>126.94772</c:v>
                </c:pt>
                <c:pt idx="19592">
                  <c:v>126.95456</c:v>
                </c:pt>
                <c:pt idx="19593">
                  <c:v>126.96144</c:v>
                </c:pt>
                <c:pt idx="19594">
                  <c:v>126.96823000000001</c:v>
                </c:pt>
                <c:pt idx="19595">
                  <c:v>126.97503</c:v>
                </c:pt>
                <c:pt idx="19596">
                  <c:v>126.98189000000001</c:v>
                </c:pt>
                <c:pt idx="19597">
                  <c:v>126.98869000000001</c:v>
                </c:pt>
                <c:pt idx="19598">
                  <c:v>126.99553</c:v>
                </c:pt>
                <c:pt idx="19599">
                  <c:v>127.00229</c:v>
                </c:pt>
                <c:pt idx="19600">
                  <c:v>127.00911000000001</c:v>
                </c:pt>
                <c:pt idx="19601">
                  <c:v>127.01588</c:v>
                </c:pt>
                <c:pt idx="19602">
                  <c:v>127.02279</c:v>
                </c:pt>
                <c:pt idx="19603">
                  <c:v>127.0296</c:v>
                </c:pt>
                <c:pt idx="19604">
                  <c:v>127.03661</c:v>
                </c:pt>
                <c:pt idx="19605">
                  <c:v>127.0436</c:v>
                </c:pt>
                <c:pt idx="19606">
                  <c:v>127.05043999999999</c:v>
                </c:pt>
                <c:pt idx="19607">
                  <c:v>127.05735</c:v>
                </c:pt>
                <c:pt idx="19608">
                  <c:v>127.06422999999999</c:v>
                </c:pt>
                <c:pt idx="19609">
                  <c:v>127.07111999999999</c:v>
                </c:pt>
                <c:pt idx="19610">
                  <c:v>127.07796999999999</c:v>
                </c:pt>
                <c:pt idx="19611">
                  <c:v>127.08490999999999</c:v>
                </c:pt>
                <c:pt idx="19612">
                  <c:v>127.09177</c:v>
                </c:pt>
                <c:pt idx="19613">
                  <c:v>127.09971</c:v>
                </c:pt>
                <c:pt idx="19614">
                  <c:v>127.1065</c:v>
                </c:pt>
                <c:pt idx="19615">
                  <c:v>127.11360999999999</c:v>
                </c:pt>
                <c:pt idx="19616">
                  <c:v>127.12051</c:v>
                </c:pt>
                <c:pt idx="19617">
                  <c:v>127.12751</c:v>
                </c:pt>
                <c:pt idx="19618">
                  <c:v>127.13445</c:v>
                </c:pt>
                <c:pt idx="19619">
                  <c:v>127.14136000000001</c:v>
                </c:pt>
                <c:pt idx="19620">
                  <c:v>127.14845</c:v>
                </c:pt>
                <c:pt idx="19621">
                  <c:v>127.15535</c:v>
                </c:pt>
                <c:pt idx="19622">
                  <c:v>127.1623</c:v>
                </c:pt>
                <c:pt idx="19623">
                  <c:v>127.16918</c:v>
                </c:pt>
                <c:pt idx="19624">
                  <c:v>127.17609</c:v>
                </c:pt>
                <c:pt idx="19625">
                  <c:v>127.18414</c:v>
                </c:pt>
                <c:pt idx="19626">
                  <c:v>127.19109</c:v>
                </c:pt>
                <c:pt idx="19627">
                  <c:v>127.19803</c:v>
                </c:pt>
                <c:pt idx="19628">
                  <c:v>127.20491</c:v>
                </c:pt>
                <c:pt idx="19629">
                  <c:v>127.21183000000001</c:v>
                </c:pt>
                <c:pt idx="19630">
                  <c:v>127.21884</c:v>
                </c:pt>
                <c:pt idx="19631">
                  <c:v>127.22575999999999</c:v>
                </c:pt>
                <c:pt idx="19632">
                  <c:v>127.23284</c:v>
                </c:pt>
                <c:pt idx="19633">
                  <c:v>127.23974</c:v>
                </c:pt>
                <c:pt idx="19634">
                  <c:v>127.24666000000001</c:v>
                </c:pt>
                <c:pt idx="19635">
                  <c:v>127.25349</c:v>
                </c:pt>
                <c:pt idx="19636">
                  <c:v>127.26045999999999</c:v>
                </c:pt>
                <c:pt idx="19637">
                  <c:v>127.26730999999999</c:v>
                </c:pt>
                <c:pt idx="19638">
                  <c:v>127.2741</c:v>
                </c:pt>
                <c:pt idx="19639">
                  <c:v>127.28100000000001</c:v>
                </c:pt>
                <c:pt idx="19640">
                  <c:v>127.28797</c:v>
                </c:pt>
                <c:pt idx="19641">
                  <c:v>127.29481</c:v>
                </c:pt>
                <c:pt idx="19642">
                  <c:v>127.30168</c:v>
                </c:pt>
                <c:pt idx="19643">
                  <c:v>127.30861</c:v>
                </c:pt>
                <c:pt idx="19644">
                  <c:v>127.31552000000001</c:v>
                </c:pt>
                <c:pt idx="19645">
                  <c:v>127.32247</c:v>
                </c:pt>
                <c:pt idx="19646">
                  <c:v>127.32939</c:v>
                </c:pt>
                <c:pt idx="19647">
                  <c:v>127.33628</c:v>
                </c:pt>
                <c:pt idx="19648">
                  <c:v>127.34314999999999</c:v>
                </c:pt>
                <c:pt idx="19649">
                  <c:v>127.35111000000001</c:v>
                </c:pt>
                <c:pt idx="19650">
                  <c:v>127.35800999999999</c:v>
                </c:pt>
                <c:pt idx="19651">
                  <c:v>127.36493</c:v>
                </c:pt>
                <c:pt idx="19652">
                  <c:v>127.37192</c:v>
                </c:pt>
                <c:pt idx="19653">
                  <c:v>127.37891999999999</c:v>
                </c:pt>
                <c:pt idx="19654">
                  <c:v>127.38575</c:v>
                </c:pt>
                <c:pt idx="19655">
                  <c:v>127.39252</c:v>
                </c:pt>
                <c:pt idx="19656">
                  <c:v>127.39951000000001</c:v>
                </c:pt>
                <c:pt idx="19657">
                  <c:v>127.40615</c:v>
                </c:pt>
                <c:pt idx="19658">
                  <c:v>127.41265</c:v>
                </c:pt>
                <c:pt idx="19659">
                  <c:v>127.41909</c:v>
                </c:pt>
                <c:pt idx="19660">
                  <c:v>127.42537</c:v>
                </c:pt>
                <c:pt idx="19661">
                  <c:v>127.43243</c:v>
                </c:pt>
                <c:pt idx="19662">
                  <c:v>127.43875</c:v>
                </c:pt>
                <c:pt idx="19663">
                  <c:v>127.44508999999999</c:v>
                </c:pt>
                <c:pt idx="19664">
                  <c:v>127.45126999999999</c:v>
                </c:pt>
                <c:pt idx="19665">
                  <c:v>127.45757</c:v>
                </c:pt>
                <c:pt idx="19666">
                  <c:v>127.46386</c:v>
                </c:pt>
                <c:pt idx="19667">
                  <c:v>127.47011999999999</c:v>
                </c:pt>
                <c:pt idx="19668">
                  <c:v>127.47638000000001</c:v>
                </c:pt>
                <c:pt idx="19669">
                  <c:v>127.48260999999999</c:v>
                </c:pt>
                <c:pt idx="19670">
                  <c:v>127.48884</c:v>
                </c:pt>
                <c:pt idx="19671">
                  <c:v>127.49504</c:v>
                </c:pt>
                <c:pt idx="19672">
                  <c:v>127.5014</c:v>
                </c:pt>
                <c:pt idx="19673">
                  <c:v>127.50763000000001</c:v>
                </c:pt>
                <c:pt idx="19674">
                  <c:v>127.51477</c:v>
                </c:pt>
                <c:pt idx="19675">
                  <c:v>127.52099</c:v>
                </c:pt>
                <c:pt idx="19676">
                  <c:v>127.52736</c:v>
                </c:pt>
                <c:pt idx="19677">
                  <c:v>127.53367</c:v>
                </c:pt>
                <c:pt idx="19678">
                  <c:v>127.53997</c:v>
                </c:pt>
                <c:pt idx="19679">
                  <c:v>127.54627000000001</c:v>
                </c:pt>
                <c:pt idx="19680">
                  <c:v>127.55276000000001</c:v>
                </c:pt>
                <c:pt idx="19681">
                  <c:v>127.55911999999999</c:v>
                </c:pt>
                <c:pt idx="19682">
                  <c:v>127.56533</c:v>
                </c:pt>
                <c:pt idx="19683">
                  <c:v>127.57165000000001</c:v>
                </c:pt>
                <c:pt idx="19684">
                  <c:v>127.57802</c:v>
                </c:pt>
                <c:pt idx="19685">
                  <c:v>127.58438</c:v>
                </c:pt>
                <c:pt idx="19686">
                  <c:v>127.59072999999999</c:v>
                </c:pt>
                <c:pt idx="19687">
                  <c:v>127.59783</c:v>
                </c:pt>
                <c:pt idx="19688">
                  <c:v>127.60419</c:v>
                </c:pt>
                <c:pt idx="19689">
                  <c:v>127.61054</c:v>
                </c:pt>
                <c:pt idx="19690">
                  <c:v>127.61693</c:v>
                </c:pt>
                <c:pt idx="19691">
                  <c:v>127.62342</c:v>
                </c:pt>
                <c:pt idx="19692">
                  <c:v>127.62984</c:v>
                </c:pt>
                <c:pt idx="19693">
                  <c:v>127.63634999999999</c:v>
                </c:pt>
                <c:pt idx="19694">
                  <c:v>127.64279999999999</c:v>
                </c:pt>
                <c:pt idx="19695">
                  <c:v>127.64927</c:v>
                </c:pt>
                <c:pt idx="19696">
                  <c:v>127.65562</c:v>
                </c:pt>
                <c:pt idx="19697">
                  <c:v>127.66199</c:v>
                </c:pt>
                <c:pt idx="19698">
                  <c:v>127.66853999999999</c:v>
                </c:pt>
                <c:pt idx="19699">
                  <c:v>127.67495</c:v>
                </c:pt>
                <c:pt idx="19700">
                  <c:v>127.68210999999999</c:v>
                </c:pt>
                <c:pt idx="19701">
                  <c:v>127.68853</c:v>
                </c:pt>
                <c:pt idx="19702">
                  <c:v>127.69493</c:v>
                </c:pt>
                <c:pt idx="19703">
                  <c:v>127.70138</c:v>
                </c:pt>
                <c:pt idx="19704">
                  <c:v>127.70787</c:v>
                </c:pt>
                <c:pt idx="19705">
                  <c:v>127.71436</c:v>
                </c:pt>
                <c:pt idx="19706">
                  <c:v>127.72084</c:v>
                </c:pt>
                <c:pt idx="19707">
                  <c:v>127.72727</c:v>
                </c:pt>
                <c:pt idx="19708">
                  <c:v>127.73363000000001</c:v>
                </c:pt>
                <c:pt idx="19709">
                  <c:v>127.74012</c:v>
                </c:pt>
                <c:pt idx="19710">
                  <c:v>127.74663</c:v>
                </c:pt>
                <c:pt idx="19711">
                  <c:v>127.75309</c:v>
                </c:pt>
                <c:pt idx="19712">
                  <c:v>127.75953</c:v>
                </c:pt>
                <c:pt idx="19713">
                  <c:v>127.76690000000001</c:v>
                </c:pt>
                <c:pt idx="19714">
                  <c:v>127.7734</c:v>
                </c:pt>
                <c:pt idx="19715">
                  <c:v>127.77981</c:v>
                </c:pt>
                <c:pt idx="19716">
                  <c:v>127.78628</c:v>
                </c:pt>
                <c:pt idx="19717">
                  <c:v>127.79273000000001</c:v>
                </c:pt>
                <c:pt idx="19718">
                  <c:v>127.79924</c:v>
                </c:pt>
                <c:pt idx="19719">
                  <c:v>127.80564</c:v>
                </c:pt>
                <c:pt idx="19720">
                  <c:v>127.81211999999999</c:v>
                </c:pt>
                <c:pt idx="19721">
                  <c:v>127.81856999999999</c:v>
                </c:pt>
                <c:pt idx="19722">
                  <c:v>127.82512</c:v>
                </c:pt>
                <c:pt idx="19723">
                  <c:v>127.83167</c:v>
                </c:pt>
                <c:pt idx="19724">
                  <c:v>127.83828</c:v>
                </c:pt>
                <c:pt idx="19725">
                  <c:v>127.84481</c:v>
                </c:pt>
                <c:pt idx="19726">
                  <c:v>127.85207</c:v>
                </c:pt>
                <c:pt idx="19727">
                  <c:v>127.85866</c:v>
                </c:pt>
                <c:pt idx="19728">
                  <c:v>127.86514</c:v>
                </c:pt>
                <c:pt idx="19729">
                  <c:v>127.8716</c:v>
                </c:pt>
                <c:pt idx="19730">
                  <c:v>127.87818</c:v>
                </c:pt>
                <c:pt idx="19731">
                  <c:v>127.88463</c:v>
                </c:pt>
                <c:pt idx="19732">
                  <c:v>127.89116</c:v>
                </c:pt>
                <c:pt idx="19733">
                  <c:v>127.89765</c:v>
                </c:pt>
                <c:pt idx="19734">
                  <c:v>127.90407999999999</c:v>
                </c:pt>
                <c:pt idx="19735">
                  <c:v>127.91061999999999</c:v>
                </c:pt>
                <c:pt idx="19736">
                  <c:v>127.91723</c:v>
                </c:pt>
                <c:pt idx="19737">
                  <c:v>127.92367</c:v>
                </c:pt>
                <c:pt idx="19738">
                  <c:v>127.93107000000001</c:v>
                </c:pt>
                <c:pt idx="19739">
                  <c:v>127.93759</c:v>
                </c:pt>
                <c:pt idx="19740">
                  <c:v>127.94407</c:v>
                </c:pt>
                <c:pt idx="19741">
                  <c:v>127.95059000000001</c:v>
                </c:pt>
                <c:pt idx="19742">
                  <c:v>127.9571</c:v>
                </c:pt>
                <c:pt idx="19743">
                  <c:v>127.96359</c:v>
                </c:pt>
                <c:pt idx="19744">
                  <c:v>127.97023</c:v>
                </c:pt>
                <c:pt idx="19745">
                  <c:v>127.97678000000001</c:v>
                </c:pt>
                <c:pt idx="19746">
                  <c:v>127.98338</c:v>
                </c:pt>
                <c:pt idx="19747">
                  <c:v>127.98996</c:v>
                </c:pt>
                <c:pt idx="19748">
                  <c:v>127.99642</c:v>
                </c:pt>
                <c:pt idx="19749">
                  <c:v>128.00290000000001</c:v>
                </c:pt>
                <c:pt idx="19750">
                  <c:v>128.00943000000001</c:v>
                </c:pt>
                <c:pt idx="19751">
                  <c:v>128.01597000000001</c:v>
                </c:pt>
                <c:pt idx="19752">
                  <c:v>128.02246</c:v>
                </c:pt>
                <c:pt idx="19753">
                  <c:v>128.02894000000001</c:v>
                </c:pt>
                <c:pt idx="19754">
                  <c:v>128.03547</c:v>
                </c:pt>
                <c:pt idx="19755">
                  <c:v>128.04198</c:v>
                </c:pt>
                <c:pt idx="19756">
                  <c:v>128.04857000000001</c:v>
                </c:pt>
                <c:pt idx="19757">
                  <c:v>128.05506</c:v>
                </c:pt>
                <c:pt idx="19758">
                  <c:v>128.06159</c:v>
                </c:pt>
                <c:pt idx="19759">
                  <c:v>128.06814</c:v>
                </c:pt>
                <c:pt idx="19760">
                  <c:v>128.07465999999999</c:v>
                </c:pt>
                <c:pt idx="19761">
                  <c:v>128.08122</c:v>
                </c:pt>
                <c:pt idx="19762">
                  <c:v>128.08784</c:v>
                </c:pt>
                <c:pt idx="19763">
                  <c:v>128.09439</c:v>
                </c:pt>
                <c:pt idx="19764">
                  <c:v>128.10169999999999</c:v>
                </c:pt>
                <c:pt idx="19765">
                  <c:v>128.10827</c:v>
                </c:pt>
                <c:pt idx="19766">
                  <c:v>128.11474000000001</c:v>
                </c:pt>
                <c:pt idx="19767">
                  <c:v>128.12123</c:v>
                </c:pt>
                <c:pt idx="19768">
                  <c:v>128.12773999999999</c:v>
                </c:pt>
                <c:pt idx="19769">
                  <c:v>128.13431</c:v>
                </c:pt>
                <c:pt idx="19770">
                  <c:v>128.14078000000001</c:v>
                </c:pt>
                <c:pt idx="19771">
                  <c:v>128.1473</c:v>
                </c:pt>
                <c:pt idx="19772">
                  <c:v>128.15382</c:v>
                </c:pt>
                <c:pt idx="19773">
                  <c:v>128.16024999999999</c:v>
                </c:pt>
                <c:pt idx="19774">
                  <c:v>128.16672</c:v>
                </c:pt>
                <c:pt idx="19775">
                  <c:v>128.17326</c:v>
                </c:pt>
                <c:pt idx="19776">
                  <c:v>128.17986999999999</c:v>
                </c:pt>
                <c:pt idx="19777">
                  <c:v>128.18639999999999</c:v>
                </c:pt>
                <c:pt idx="19778">
                  <c:v>128.19300000000001</c:v>
                </c:pt>
                <c:pt idx="19779">
                  <c:v>128.19943000000001</c:v>
                </c:pt>
                <c:pt idx="19780">
                  <c:v>128.20587</c:v>
                </c:pt>
                <c:pt idx="19781">
                  <c:v>128.21241000000001</c:v>
                </c:pt>
                <c:pt idx="19782">
                  <c:v>128.21898999999999</c:v>
                </c:pt>
                <c:pt idx="19783">
                  <c:v>128.22549000000001</c:v>
                </c:pt>
                <c:pt idx="19784">
                  <c:v>128.232</c:v>
                </c:pt>
                <c:pt idx="19785">
                  <c:v>128.23847000000001</c:v>
                </c:pt>
                <c:pt idx="19786">
                  <c:v>128.24503000000001</c:v>
                </c:pt>
                <c:pt idx="19787">
                  <c:v>128.25156000000001</c:v>
                </c:pt>
                <c:pt idx="19788">
                  <c:v>128.25816</c:v>
                </c:pt>
                <c:pt idx="19789">
                  <c:v>128.26476</c:v>
                </c:pt>
                <c:pt idx="19790">
                  <c:v>128.27128999999999</c:v>
                </c:pt>
                <c:pt idx="19791">
                  <c:v>128.27781999999999</c:v>
                </c:pt>
                <c:pt idx="19792">
                  <c:v>128.28432000000001</c:v>
                </c:pt>
                <c:pt idx="19793">
                  <c:v>128.29078000000001</c:v>
                </c:pt>
                <c:pt idx="19794">
                  <c:v>128.29737</c:v>
                </c:pt>
                <c:pt idx="19795">
                  <c:v>128.3038</c:v>
                </c:pt>
                <c:pt idx="19796">
                  <c:v>128.31034</c:v>
                </c:pt>
                <c:pt idx="19797">
                  <c:v>128.31684000000001</c:v>
                </c:pt>
                <c:pt idx="19798">
                  <c:v>128.32338999999999</c:v>
                </c:pt>
                <c:pt idx="19799">
                  <c:v>128.33000000000001</c:v>
                </c:pt>
                <c:pt idx="19800">
                  <c:v>128.33654999999999</c:v>
                </c:pt>
                <c:pt idx="19801">
                  <c:v>128.34307999999999</c:v>
                </c:pt>
                <c:pt idx="19802">
                  <c:v>128.35042999999999</c:v>
                </c:pt>
                <c:pt idx="19803">
                  <c:v>128.35699</c:v>
                </c:pt>
                <c:pt idx="19804">
                  <c:v>128.36351999999999</c:v>
                </c:pt>
                <c:pt idx="19805">
                  <c:v>128.37007</c:v>
                </c:pt>
                <c:pt idx="19806">
                  <c:v>128.37656999999999</c:v>
                </c:pt>
                <c:pt idx="19807">
                  <c:v>128.38318000000001</c:v>
                </c:pt>
                <c:pt idx="19808">
                  <c:v>128.38964000000001</c:v>
                </c:pt>
                <c:pt idx="19809">
                  <c:v>128.39614</c:v>
                </c:pt>
                <c:pt idx="19810">
                  <c:v>128.40271000000001</c:v>
                </c:pt>
                <c:pt idx="19811">
                  <c:v>128.40926999999999</c:v>
                </c:pt>
                <c:pt idx="19812">
                  <c:v>128.41576000000001</c:v>
                </c:pt>
                <c:pt idx="19813">
                  <c:v>128.42236</c:v>
                </c:pt>
                <c:pt idx="19814">
                  <c:v>128.42985999999999</c:v>
                </c:pt>
                <c:pt idx="19815">
                  <c:v>128.43647999999999</c:v>
                </c:pt>
                <c:pt idx="19816">
                  <c:v>128.44300999999999</c:v>
                </c:pt>
                <c:pt idx="19817">
                  <c:v>128.44958</c:v>
                </c:pt>
                <c:pt idx="19818">
                  <c:v>128.45605</c:v>
                </c:pt>
                <c:pt idx="19819">
                  <c:v>128.46263999999999</c:v>
                </c:pt>
                <c:pt idx="19820">
                  <c:v>128.46926999999999</c:v>
                </c:pt>
                <c:pt idx="19821">
                  <c:v>128.47584000000001</c:v>
                </c:pt>
                <c:pt idx="19822">
                  <c:v>128.48232999999999</c:v>
                </c:pt>
                <c:pt idx="19823">
                  <c:v>128.48884000000001</c:v>
                </c:pt>
                <c:pt idx="19824">
                  <c:v>128.49535</c:v>
                </c:pt>
                <c:pt idx="19825">
                  <c:v>128.50194999999999</c:v>
                </c:pt>
                <c:pt idx="19826">
                  <c:v>128.50843</c:v>
                </c:pt>
                <c:pt idx="19827">
                  <c:v>128.51503</c:v>
                </c:pt>
                <c:pt idx="19828">
                  <c:v>128.52162999999999</c:v>
                </c:pt>
                <c:pt idx="19829">
                  <c:v>128.52817999999999</c:v>
                </c:pt>
                <c:pt idx="19830">
                  <c:v>128.53473</c:v>
                </c:pt>
                <c:pt idx="19831">
                  <c:v>128.54128</c:v>
                </c:pt>
                <c:pt idx="19832">
                  <c:v>128.54793000000001</c:v>
                </c:pt>
                <c:pt idx="19833">
                  <c:v>128.55448000000001</c:v>
                </c:pt>
                <c:pt idx="19834">
                  <c:v>128.56115</c:v>
                </c:pt>
                <c:pt idx="19835">
                  <c:v>128.56774999999999</c:v>
                </c:pt>
                <c:pt idx="19836">
                  <c:v>128.57418999999999</c:v>
                </c:pt>
                <c:pt idx="19837">
                  <c:v>128.58081999999999</c:v>
                </c:pt>
                <c:pt idx="19838">
                  <c:v>128.58743999999999</c:v>
                </c:pt>
                <c:pt idx="19839">
                  <c:v>128.59408999999999</c:v>
                </c:pt>
                <c:pt idx="19840">
                  <c:v>128.60156000000001</c:v>
                </c:pt>
                <c:pt idx="19841">
                  <c:v>128.60819000000001</c:v>
                </c:pt>
                <c:pt idx="19842">
                  <c:v>128.61487</c:v>
                </c:pt>
                <c:pt idx="19843">
                  <c:v>128.62145000000001</c:v>
                </c:pt>
                <c:pt idx="19844">
                  <c:v>128.62806</c:v>
                </c:pt>
                <c:pt idx="19845">
                  <c:v>128.63454999999999</c:v>
                </c:pt>
                <c:pt idx="19846">
                  <c:v>128.64117999999999</c:v>
                </c:pt>
                <c:pt idx="19847">
                  <c:v>128.64778000000001</c:v>
                </c:pt>
                <c:pt idx="19848">
                  <c:v>128.65433999999999</c:v>
                </c:pt>
                <c:pt idx="19849">
                  <c:v>128.66083</c:v>
                </c:pt>
                <c:pt idx="19850">
                  <c:v>128.66746000000001</c:v>
                </c:pt>
                <c:pt idx="19851">
                  <c:v>128.67409000000001</c:v>
                </c:pt>
                <c:pt idx="19852">
                  <c:v>128.68078</c:v>
                </c:pt>
                <c:pt idx="19853">
                  <c:v>128.68736999999999</c:v>
                </c:pt>
                <c:pt idx="19854">
                  <c:v>128.69395</c:v>
                </c:pt>
                <c:pt idx="19855">
                  <c:v>128.70057</c:v>
                </c:pt>
                <c:pt idx="19856">
                  <c:v>128.70716999999999</c:v>
                </c:pt>
                <c:pt idx="19857">
                  <c:v>128.71382</c:v>
                </c:pt>
                <c:pt idx="19858">
                  <c:v>128.72051999999999</c:v>
                </c:pt>
                <c:pt idx="19859">
                  <c:v>128.72707</c:v>
                </c:pt>
                <c:pt idx="19860">
                  <c:v>128.73363000000001</c:v>
                </c:pt>
                <c:pt idx="19861">
                  <c:v>128.74021999999999</c:v>
                </c:pt>
                <c:pt idx="19862">
                  <c:v>128.74686</c:v>
                </c:pt>
                <c:pt idx="19863">
                  <c:v>128.75343000000001</c:v>
                </c:pt>
                <c:pt idx="19864">
                  <c:v>128.75998000000001</c:v>
                </c:pt>
                <c:pt idx="19865">
                  <c:v>128.76664</c:v>
                </c:pt>
                <c:pt idx="19866">
                  <c:v>128.77328</c:v>
                </c:pt>
                <c:pt idx="19867">
                  <c:v>128.77994000000001</c:v>
                </c:pt>
                <c:pt idx="19868">
                  <c:v>128.78655000000001</c:v>
                </c:pt>
                <c:pt idx="19869">
                  <c:v>128.79317</c:v>
                </c:pt>
                <c:pt idx="19870">
                  <c:v>128.79987</c:v>
                </c:pt>
                <c:pt idx="19871">
                  <c:v>128.80636999999999</c:v>
                </c:pt>
                <c:pt idx="19872">
                  <c:v>128.81298000000001</c:v>
                </c:pt>
                <c:pt idx="19873">
                  <c:v>128.81959000000001</c:v>
                </c:pt>
                <c:pt idx="19874">
                  <c:v>128.82629</c:v>
                </c:pt>
                <c:pt idx="19875">
                  <c:v>128.83296000000001</c:v>
                </c:pt>
                <c:pt idx="19876">
                  <c:v>128.83953</c:v>
                </c:pt>
                <c:pt idx="19877">
                  <c:v>128.84697</c:v>
                </c:pt>
                <c:pt idx="19878">
                  <c:v>128.85356999999999</c:v>
                </c:pt>
                <c:pt idx="19879">
                  <c:v>128.86018999999999</c:v>
                </c:pt>
                <c:pt idx="19880">
                  <c:v>128.86673999999999</c:v>
                </c:pt>
                <c:pt idx="19881">
                  <c:v>128.87342000000001</c:v>
                </c:pt>
                <c:pt idx="19882">
                  <c:v>128.87995000000001</c:v>
                </c:pt>
                <c:pt idx="19883">
                  <c:v>128.88656</c:v>
                </c:pt>
                <c:pt idx="19884">
                  <c:v>128.89317</c:v>
                </c:pt>
                <c:pt idx="19885">
                  <c:v>128.89975000000001</c:v>
                </c:pt>
                <c:pt idx="19886">
                  <c:v>128.90638999999999</c:v>
                </c:pt>
                <c:pt idx="19887">
                  <c:v>128.91297</c:v>
                </c:pt>
                <c:pt idx="19888">
                  <c:v>128.91964999999999</c:v>
                </c:pt>
                <c:pt idx="19889">
                  <c:v>128.92618999999999</c:v>
                </c:pt>
                <c:pt idx="19890">
                  <c:v>128.93271999999999</c:v>
                </c:pt>
                <c:pt idx="19891">
                  <c:v>128.93926999999999</c:v>
                </c:pt>
                <c:pt idx="19892">
                  <c:v>128.94597999999999</c:v>
                </c:pt>
                <c:pt idx="19893">
                  <c:v>128.95257000000001</c:v>
                </c:pt>
                <c:pt idx="19894">
                  <c:v>128.95926</c:v>
                </c:pt>
                <c:pt idx="19895">
                  <c:v>128.96589</c:v>
                </c:pt>
                <c:pt idx="19896">
                  <c:v>128.97248999999999</c:v>
                </c:pt>
                <c:pt idx="19897">
                  <c:v>128.97914</c:v>
                </c:pt>
                <c:pt idx="19898">
                  <c:v>128.98572999999999</c:v>
                </c:pt>
                <c:pt idx="19899">
                  <c:v>128.99247</c:v>
                </c:pt>
                <c:pt idx="19900">
                  <c:v>128.9991</c:v>
                </c:pt>
                <c:pt idx="19901">
                  <c:v>129.00573</c:v>
                </c:pt>
                <c:pt idx="19902">
                  <c:v>129.01325</c:v>
                </c:pt>
                <c:pt idx="19903">
                  <c:v>129.01992000000001</c:v>
                </c:pt>
                <c:pt idx="19904">
                  <c:v>129.02659</c:v>
                </c:pt>
                <c:pt idx="19905">
                  <c:v>129.03327999999999</c:v>
                </c:pt>
                <c:pt idx="19906">
                  <c:v>129.03984</c:v>
                </c:pt>
                <c:pt idx="19907">
                  <c:v>129.04643999999999</c:v>
                </c:pt>
                <c:pt idx="19908">
                  <c:v>129.05305000000001</c:v>
                </c:pt>
                <c:pt idx="19909">
                  <c:v>129.05958999999999</c:v>
                </c:pt>
                <c:pt idx="19910">
                  <c:v>129.06620000000001</c:v>
                </c:pt>
                <c:pt idx="19911">
                  <c:v>129.07291000000001</c:v>
                </c:pt>
                <c:pt idx="19912">
                  <c:v>129.07954000000001</c:v>
                </c:pt>
                <c:pt idx="19913">
                  <c:v>129.08614</c:v>
                </c:pt>
                <c:pt idx="19914">
                  <c:v>129.09276</c:v>
                </c:pt>
                <c:pt idx="19915">
                  <c:v>129.09934999999999</c:v>
                </c:pt>
                <c:pt idx="19916">
                  <c:v>129.10599999999999</c:v>
                </c:pt>
                <c:pt idx="19917">
                  <c:v>129.11259999999999</c:v>
                </c:pt>
                <c:pt idx="19918">
                  <c:v>129.11918</c:v>
                </c:pt>
                <c:pt idx="19919">
                  <c:v>129.12583000000001</c:v>
                </c:pt>
                <c:pt idx="19920">
                  <c:v>129.13247000000001</c:v>
                </c:pt>
                <c:pt idx="19921">
                  <c:v>129.13901999999999</c:v>
                </c:pt>
                <c:pt idx="19922">
                  <c:v>129.14561</c:v>
                </c:pt>
                <c:pt idx="19923">
                  <c:v>129.15219999999999</c:v>
                </c:pt>
                <c:pt idx="19924">
                  <c:v>129.15876</c:v>
                </c:pt>
                <c:pt idx="19925">
                  <c:v>129.16535999999999</c:v>
                </c:pt>
                <c:pt idx="19926">
                  <c:v>129.17207999999999</c:v>
                </c:pt>
                <c:pt idx="19927">
                  <c:v>129.17869999999999</c:v>
                </c:pt>
                <c:pt idx="19928">
                  <c:v>129.18539999999999</c:v>
                </c:pt>
                <c:pt idx="19929">
                  <c:v>129.19197</c:v>
                </c:pt>
                <c:pt idx="19930">
                  <c:v>129.19861</c:v>
                </c:pt>
                <c:pt idx="19931">
                  <c:v>129.20531</c:v>
                </c:pt>
                <c:pt idx="19932">
                  <c:v>129.21187</c:v>
                </c:pt>
                <c:pt idx="19933">
                  <c:v>129.21844999999999</c:v>
                </c:pt>
                <c:pt idx="19934">
                  <c:v>129.22506999999999</c:v>
                </c:pt>
                <c:pt idx="19935">
                  <c:v>129.23174</c:v>
                </c:pt>
                <c:pt idx="19936">
                  <c:v>129.23832999999999</c:v>
                </c:pt>
                <c:pt idx="19937">
                  <c:v>129.24492000000001</c:v>
                </c:pt>
                <c:pt idx="19938">
                  <c:v>129.25151</c:v>
                </c:pt>
                <c:pt idx="19939">
                  <c:v>129.25818000000001</c:v>
                </c:pt>
                <c:pt idx="19940">
                  <c:v>129.26567</c:v>
                </c:pt>
                <c:pt idx="19941">
                  <c:v>129.27232000000001</c:v>
                </c:pt>
                <c:pt idx="19942">
                  <c:v>129.27889999999999</c:v>
                </c:pt>
                <c:pt idx="19943">
                  <c:v>129.28554</c:v>
                </c:pt>
                <c:pt idx="19944">
                  <c:v>129.29216</c:v>
                </c:pt>
                <c:pt idx="19945">
                  <c:v>129.29882000000001</c:v>
                </c:pt>
                <c:pt idx="19946">
                  <c:v>129.30551</c:v>
                </c:pt>
                <c:pt idx="19947">
                  <c:v>129.31207000000001</c:v>
                </c:pt>
                <c:pt idx="19948">
                  <c:v>129.31869</c:v>
                </c:pt>
                <c:pt idx="19949">
                  <c:v>129.32535999999999</c:v>
                </c:pt>
                <c:pt idx="19950">
                  <c:v>129.33202</c:v>
                </c:pt>
                <c:pt idx="19951">
                  <c:v>129.33861999999999</c:v>
                </c:pt>
                <c:pt idx="19952">
                  <c:v>129.34526</c:v>
                </c:pt>
                <c:pt idx="19953">
                  <c:v>129.35184000000001</c:v>
                </c:pt>
                <c:pt idx="19954">
                  <c:v>129.35839999999999</c:v>
                </c:pt>
                <c:pt idx="19955">
                  <c:v>129.36510999999999</c:v>
                </c:pt>
                <c:pt idx="19956">
                  <c:v>129.37169</c:v>
                </c:pt>
                <c:pt idx="19957">
                  <c:v>129.3783</c:v>
                </c:pt>
                <c:pt idx="19958">
                  <c:v>129.38496000000001</c:v>
                </c:pt>
                <c:pt idx="19959">
                  <c:v>129.39151000000001</c:v>
                </c:pt>
                <c:pt idx="19960">
                  <c:v>129.39813000000001</c:v>
                </c:pt>
                <c:pt idx="19961">
                  <c:v>129.40467000000001</c:v>
                </c:pt>
                <c:pt idx="19962">
                  <c:v>129.41119</c:v>
                </c:pt>
                <c:pt idx="19963">
                  <c:v>129.4178</c:v>
                </c:pt>
                <c:pt idx="19964">
                  <c:v>129.42437000000001</c:v>
                </c:pt>
                <c:pt idx="19965">
                  <c:v>129.43200999999999</c:v>
                </c:pt>
                <c:pt idx="19966">
                  <c:v>129.43862999999999</c:v>
                </c:pt>
                <c:pt idx="19967">
                  <c:v>129.44529</c:v>
                </c:pt>
                <c:pt idx="19968">
                  <c:v>129.45192</c:v>
                </c:pt>
                <c:pt idx="19969">
                  <c:v>129.45865000000001</c:v>
                </c:pt>
                <c:pt idx="19970">
                  <c:v>129.46541999999999</c:v>
                </c:pt>
                <c:pt idx="19971">
                  <c:v>129.47208000000001</c:v>
                </c:pt>
                <c:pt idx="19972">
                  <c:v>129.47863000000001</c:v>
                </c:pt>
                <c:pt idx="19973">
                  <c:v>129.48522</c:v>
                </c:pt>
                <c:pt idx="19974">
                  <c:v>129.49175</c:v>
                </c:pt>
                <c:pt idx="19975">
                  <c:v>129.49841000000001</c:v>
                </c:pt>
                <c:pt idx="19976">
                  <c:v>129.505</c:v>
                </c:pt>
                <c:pt idx="19977">
                  <c:v>129.51160999999999</c:v>
                </c:pt>
                <c:pt idx="19978">
                  <c:v>129.51814999999999</c:v>
                </c:pt>
                <c:pt idx="19979">
                  <c:v>129.52479</c:v>
                </c:pt>
                <c:pt idx="19980">
                  <c:v>129.53147000000001</c:v>
                </c:pt>
                <c:pt idx="19981">
                  <c:v>129.53807</c:v>
                </c:pt>
                <c:pt idx="19982">
                  <c:v>129.54465999999999</c:v>
                </c:pt>
                <c:pt idx="19983">
                  <c:v>129.55142000000001</c:v>
                </c:pt>
                <c:pt idx="19984">
                  <c:v>129.55787000000001</c:v>
                </c:pt>
                <c:pt idx="19985">
                  <c:v>129.56451000000001</c:v>
                </c:pt>
                <c:pt idx="19986">
                  <c:v>129.57121000000001</c:v>
                </c:pt>
                <c:pt idx="19987">
                  <c:v>129.57786999999999</c:v>
                </c:pt>
                <c:pt idx="19988">
                  <c:v>129.58448000000001</c:v>
                </c:pt>
                <c:pt idx="19989">
                  <c:v>129.59106</c:v>
                </c:pt>
                <c:pt idx="19990">
                  <c:v>129.59766999999999</c:v>
                </c:pt>
                <c:pt idx="19991">
                  <c:v>129.60425000000001</c:v>
                </c:pt>
                <c:pt idx="19992">
                  <c:v>129.61095</c:v>
                </c:pt>
                <c:pt idx="19993">
                  <c:v>129.61753999999999</c:v>
                </c:pt>
                <c:pt idx="19994">
                  <c:v>129.62419</c:v>
                </c:pt>
                <c:pt idx="19995">
                  <c:v>129.63077000000001</c:v>
                </c:pt>
                <c:pt idx="19996">
                  <c:v>129.63731000000001</c:v>
                </c:pt>
                <c:pt idx="19997">
                  <c:v>129.64384999999999</c:v>
                </c:pt>
                <c:pt idx="19998">
                  <c:v>129.65039999999999</c:v>
                </c:pt>
                <c:pt idx="19999">
                  <c:v>129.65701999999999</c:v>
                </c:pt>
                <c:pt idx="20000">
                  <c:v>129.66363000000001</c:v>
                </c:pt>
                <c:pt idx="20001">
                  <c:v>129.67023</c:v>
                </c:pt>
                <c:pt idx="20002">
                  <c:v>129.67699999999999</c:v>
                </c:pt>
                <c:pt idx="20003">
                  <c:v>129.68451999999999</c:v>
                </c:pt>
                <c:pt idx="20004">
                  <c:v>129.69112999999999</c:v>
                </c:pt>
                <c:pt idx="20005">
                  <c:v>129.69791000000001</c:v>
                </c:pt>
                <c:pt idx="20006">
                  <c:v>129.7045</c:v>
                </c:pt>
                <c:pt idx="20007">
                  <c:v>129.71125000000001</c:v>
                </c:pt>
                <c:pt idx="20008">
                  <c:v>129.71793</c:v>
                </c:pt>
                <c:pt idx="20009">
                  <c:v>129.72460000000001</c:v>
                </c:pt>
                <c:pt idx="20010">
                  <c:v>129.73122000000001</c:v>
                </c:pt>
                <c:pt idx="20011">
                  <c:v>129.73787999999999</c:v>
                </c:pt>
                <c:pt idx="20012">
                  <c:v>129.74446</c:v>
                </c:pt>
                <c:pt idx="20013">
                  <c:v>129.75112999999999</c:v>
                </c:pt>
                <c:pt idx="20014">
                  <c:v>129.75778</c:v>
                </c:pt>
                <c:pt idx="20015">
                  <c:v>129.76434</c:v>
                </c:pt>
                <c:pt idx="20016">
                  <c:v>129.77099000000001</c:v>
                </c:pt>
                <c:pt idx="20017">
                  <c:v>129.77771999999999</c:v>
                </c:pt>
                <c:pt idx="20018">
                  <c:v>129.78433000000001</c:v>
                </c:pt>
                <c:pt idx="20019">
                  <c:v>129.79105999999999</c:v>
                </c:pt>
                <c:pt idx="20020">
                  <c:v>129.79789</c:v>
                </c:pt>
                <c:pt idx="20021">
                  <c:v>129.80457000000001</c:v>
                </c:pt>
                <c:pt idx="20022">
                  <c:v>129.81117</c:v>
                </c:pt>
                <c:pt idx="20023">
                  <c:v>129.81782999999999</c:v>
                </c:pt>
                <c:pt idx="20024">
                  <c:v>129.82446999999999</c:v>
                </c:pt>
                <c:pt idx="20025">
                  <c:v>129.83107000000001</c:v>
                </c:pt>
                <c:pt idx="20026">
                  <c:v>129.83772999999999</c:v>
                </c:pt>
                <c:pt idx="20027">
                  <c:v>129.84442999999999</c:v>
                </c:pt>
                <c:pt idx="20028">
                  <c:v>129.8519</c:v>
                </c:pt>
                <c:pt idx="20029">
                  <c:v>129.85864000000001</c:v>
                </c:pt>
                <c:pt idx="20030">
                  <c:v>129.86525</c:v>
                </c:pt>
                <c:pt idx="20031">
                  <c:v>129.87190000000001</c:v>
                </c:pt>
                <c:pt idx="20032">
                  <c:v>129.87855999999999</c:v>
                </c:pt>
                <c:pt idx="20033">
                  <c:v>129.88524000000001</c:v>
                </c:pt>
                <c:pt idx="20034">
                  <c:v>129.89186000000001</c:v>
                </c:pt>
                <c:pt idx="20035">
                  <c:v>129.89850000000001</c:v>
                </c:pt>
                <c:pt idx="20036">
                  <c:v>129.90503000000001</c:v>
                </c:pt>
                <c:pt idx="20037">
                  <c:v>129.91162</c:v>
                </c:pt>
                <c:pt idx="20038">
                  <c:v>129.91828000000001</c:v>
                </c:pt>
                <c:pt idx="20039">
                  <c:v>129.92493999999999</c:v>
                </c:pt>
                <c:pt idx="20040">
                  <c:v>129.93170000000001</c:v>
                </c:pt>
                <c:pt idx="20041">
                  <c:v>129.93831</c:v>
                </c:pt>
                <c:pt idx="20042">
                  <c:v>129.94497999999999</c:v>
                </c:pt>
                <c:pt idx="20043">
                  <c:v>129.95159000000001</c:v>
                </c:pt>
                <c:pt idx="20044">
                  <c:v>129.95827</c:v>
                </c:pt>
                <c:pt idx="20045">
                  <c:v>129.96492000000001</c:v>
                </c:pt>
                <c:pt idx="20046">
                  <c:v>129.97152</c:v>
                </c:pt>
                <c:pt idx="20047">
                  <c:v>129.97823</c:v>
                </c:pt>
                <c:pt idx="20048">
                  <c:v>129.98484999999999</c:v>
                </c:pt>
                <c:pt idx="20049">
                  <c:v>129.99149</c:v>
                </c:pt>
                <c:pt idx="20050">
                  <c:v>129.99814000000001</c:v>
                </c:pt>
                <c:pt idx="20051">
                  <c:v>130.00479000000001</c:v>
                </c:pt>
              </c:numCache>
            </c:numRef>
          </c:xVal>
          <c:yVal>
            <c:numRef>
              <c:f>'90-mer TIC'!$B$2:$B$20056</c:f>
              <c:numCache>
                <c:formatCode>General</c:formatCode>
                <c:ptCount val="20055"/>
                <c:pt idx="0">
                  <c:v>4953484.5</c:v>
                </c:pt>
                <c:pt idx="1">
                  <c:v>5109356</c:v>
                </c:pt>
                <c:pt idx="2">
                  <c:v>5085091</c:v>
                </c:pt>
                <c:pt idx="3">
                  <c:v>5014684</c:v>
                </c:pt>
                <c:pt idx="4">
                  <c:v>4936671</c:v>
                </c:pt>
                <c:pt idx="5">
                  <c:v>5226425</c:v>
                </c:pt>
                <c:pt idx="6">
                  <c:v>5163117.5</c:v>
                </c:pt>
                <c:pt idx="7">
                  <c:v>5177920</c:v>
                </c:pt>
                <c:pt idx="8">
                  <c:v>5186495</c:v>
                </c:pt>
                <c:pt idx="9">
                  <c:v>4963326</c:v>
                </c:pt>
                <c:pt idx="10">
                  <c:v>5018273.5</c:v>
                </c:pt>
                <c:pt idx="11">
                  <c:v>5000714</c:v>
                </c:pt>
                <c:pt idx="12">
                  <c:v>5101513</c:v>
                </c:pt>
                <c:pt idx="13">
                  <c:v>4906498.5</c:v>
                </c:pt>
                <c:pt idx="14">
                  <c:v>5076944.5</c:v>
                </c:pt>
                <c:pt idx="15">
                  <c:v>5113251.5</c:v>
                </c:pt>
                <c:pt idx="16">
                  <c:v>5107687.5</c:v>
                </c:pt>
                <c:pt idx="17">
                  <c:v>5164404</c:v>
                </c:pt>
                <c:pt idx="18">
                  <c:v>4946041</c:v>
                </c:pt>
                <c:pt idx="19">
                  <c:v>4912394.5</c:v>
                </c:pt>
                <c:pt idx="20">
                  <c:v>5028406.5</c:v>
                </c:pt>
                <c:pt idx="21">
                  <c:v>4998495</c:v>
                </c:pt>
                <c:pt idx="22">
                  <c:v>4839194</c:v>
                </c:pt>
                <c:pt idx="23">
                  <c:v>4870192.5</c:v>
                </c:pt>
                <c:pt idx="24">
                  <c:v>5060498.5</c:v>
                </c:pt>
                <c:pt idx="25">
                  <c:v>5109055</c:v>
                </c:pt>
                <c:pt idx="26">
                  <c:v>5149198</c:v>
                </c:pt>
                <c:pt idx="27">
                  <c:v>5224270.5</c:v>
                </c:pt>
                <c:pt idx="28">
                  <c:v>5092862</c:v>
                </c:pt>
                <c:pt idx="29">
                  <c:v>5123609.5</c:v>
                </c:pt>
                <c:pt idx="30">
                  <c:v>5196333</c:v>
                </c:pt>
                <c:pt idx="31">
                  <c:v>5122659</c:v>
                </c:pt>
                <c:pt idx="32">
                  <c:v>5145223</c:v>
                </c:pt>
                <c:pt idx="33">
                  <c:v>4937860</c:v>
                </c:pt>
                <c:pt idx="34">
                  <c:v>4968630.5</c:v>
                </c:pt>
                <c:pt idx="35">
                  <c:v>5003995.5</c:v>
                </c:pt>
                <c:pt idx="36">
                  <c:v>5089821.5</c:v>
                </c:pt>
                <c:pt idx="37">
                  <c:v>5069895.5</c:v>
                </c:pt>
                <c:pt idx="38">
                  <c:v>5093821.5</c:v>
                </c:pt>
                <c:pt idx="39">
                  <c:v>5125745.5</c:v>
                </c:pt>
                <c:pt idx="40">
                  <c:v>5058599.5</c:v>
                </c:pt>
                <c:pt idx="41">
                  <c:v>5168371.5</c:v>
                </c:pt>
                <c:pt idx="42">
                  <c:v>5227364.5</c:v>
                </c:pt>
                <c:pt idx="43">
                  <c:v>5223974</c:v>
                </c:pt>
                <c:pt idx="44">
                  <c:v>4979226</c:v>
                </c:pt>
                <c:pt idx="45">
                  <c:v>4959185.5</c:v>
                </c:pt>
                <c:pt idx="46">
                  <c:v>5087409</c:v>
                </c:pt>
                <c:pt idx="47">
                  <c:v>5032778.5</c:v>
                </c:pt>
                <c:pt idx="48">
                  <c:v>4868334.5</c:v>
                </c:pt>
                <c:pt idx="49">
                  <c:v>4916202.5</c:v>
                </c:pt>
                <c:pt idx="50">
                  <c:v>4988631</c:v>
                </c:pt>
                <c:pt idx="51">
                  <c:v>5231132.5</c:v>
                </c:pt>
                <c:pt idx="52">
                  <c:v>4983670.5</c:v>
                </c:pt>
                <c:pt idx="53">
                  <c:v>5083538</c:v>
                </c:pt>
                <c:pt idx="54">
                  <c:v>5170784.5</c:v>
                </c:pt>
                <c:pt idx="55">
                  <c:v>5098008.5</c:v>
                </c:pt>
                <c:pt idx="56">
                  <c:v>5126541</c:v>
                </c:pt>
                <c:pt idx="57">
                  <c:v>5025975.5</c:v>
                </c:pt>
                <c:pt idx="58">
                  <c:v>5056558</c:v>
                </c:pt>
                <c:pt idx="59">
                  <c:v>4974921</c:v>
                </c:pt>
                <c:pt idx="60">
                  <c:v>4951821</c:v>
                </c:pt>
                <c:pt idx="61">
                  <c:v>5154120.5</c:v>
                </c:pt>
                <c:pt idx="62">
                  <c:v>5027784.5</c:v>
                </c:pt>
                <c:pt idx="63">
                  <c:v>5026778.5</c:v>
                </c:pt>
                <c:pt idx="64">
                  <c:v>5077842.5</c:v>
                </c:pt>
                <c:pt idx="65">
                  <c:v>5142550.5</c:v>
                </c:pt>
                <c:pt idx="66">
                  <c:v>5085392.5</c:v>
                </c:pt>
                <c:pt idx="67">
                  <c:v>4899171</c:v>
                </c:pt>
                <c:pt idx="68">
                  <c:v>5205980.5</c:v>
                </c:pt>
                <c:pt idx="69">
                  <c:v>5038525.5</c:v>
                </c:pt>
                <c:pt idx="70">
                  <c:v>5054300.5</c:v>
                </c:pt>
                <c:pt idx="71">
                  <c:v>5084905.5</c:v>
                </c:pt>
                <c:pt idx="72">
                  <c:v>5165545.5</c:v>
                </c:pt>
                <c:pt idx="73">
                  <c:v>5078694</c:v>
                </c:pt>
                <c:pt idx="74">
                  <c:v>5053555.5</c:v>
                </c:pt>
                <c:pt idx="75">
                  <c:v>4943197.5</c:v>
                </c:pt>
                <c:pt idx="76">
                  <c:v>5220796.5</c:v>
                </c:pt>
                <c:pt idx="77">
                  <c:v>5043280</c:v>
                </c:pt>
                <c:pt idx="78">
                  <c:v>5087387</c:v>
                </c:pt>
                <c:pt idx="79">
                  <c:v>5181353.5</c:v>
                </c:pt>
                <c:pt idx="80">
                  <c:v>5293943</c:v>
                </c:pt>
                <c:pt idx="81">
                  <c:v>5113428</c:v>
                </c:pt>
                <c:pt idx="82">
                  <c:v>5194511</c:v>
                </c:pt>
                <c:pt idx="83">
                  <c:v>5164904.5</c:v>
                </c:pt>
                <c:pt idx="84">
                  <c:v>5197625</c:v>
                </c:pt>
                <c:pt idx="85">
                  <c:v>5230475</c:v>
                </c:pt>
                <c:pt idx="86">
                  <c:v>5077035</c:v>
                </c:pt>
                <c:pt idx="87">
                  <c:v>4867297.5</c:v>
                </c:pt>
                <c:pt idx="88">
                  <c:v>5077782.5</c:v>
                </c:pt>
                <c:pt idx="89">
                  <c:v>4934498.5</c:v>
                </c:pt>
                <c:pt idx="90">
                  <c:v>5214908.5</c:v>
                </c:pt>
                <c:pt idx="91">
                  <c:v>5143924.5</c:v>
                </c:pt>
                <c:pt idx="92">
                  <c:v>5129932</c:v>
                </c:pt>
                <c:pt idx="93">
                  <c:v>5080722.5</c:v>
                </c:pt>
                <c:pt idx="94">
                  <c:v>4886624.5</c:v>
                </c:pt>
                <c:pt idx="95">
                  <c:v>5138125.5</c:v>
                </c:pt>
                <c:pt idx="96">
                  <c:v>5046194</c:v>
                </c:pt>
                <c:pt idx="97">
                  <c:v>5105963</c:v>
                </c:pt>
                <c:pt idx="98">
                  <c:v>4994314</c:v>
                </c:pt>
                <c:pt idx="99">
                  <c:v>5137855.5</c:v>
                </c:pt>
                <c:pt idx="100">
                  <c:v>5051709</c:v>
                </c:pt>
                <c:pt idx="101">
                  <c:v>5099562.5</c:v>
                </c:pt>
                <c:pt idx="102">
                  <c:v>5218580.5</c:v>
                </c:pt>
                <c:pt idx="103">
                  <c:v>5038035.5</c:v>
                </c:pt>
                <c:pt idx="104">
                  <c:v>5113149.5</c:v>
                </c:pt>
                <c:pt idx="105">
                  <c:v>5064530</c:v>
                </c:pt>
                <c:pt idx="106">
                  <c:v>5210480.5</c:v>
                </c:pt>
                <c:pt idx="107">
                  <c:v>4963829</c:v>
                </c:pt>
                <c:pt idx="108">
                  <c:v>5180958</c:v>
                </c:pt>
                <c:pt idx="109">
                  <c:v>5047555.5</c:v>
                </c:pt>
                <c:pt idx="110">
                  <c:v>5165438.5</c:v>
                </c:pt>
                <c:pt idx="111">
                  <c:v>4855923</c:v>
                </c:pt>
                <c:pt idx="112">
                  <c:v>5040115.5</c:v>
                </c:pt>
                <c:pt idx="113">
                  <c:v>5122506</c:v>
                </c:pt>
                <c:pt idx="114">
                  <c:v>5184226</c:v>
                </c:pt>
                <c:pt idx="115">
                  <c:v>5189285</c:v>
                </c:pt>
                <c:pt idx="116">
                  <c:v>5031901</c:v>
                </c:pt>
                <c:pt idx="117">
                  <c:v>5092021.5</c:v>
                </c:pt>
                <c:pt idx="118">
                  <c:v>4923099.5</c:v>
                </c:pt>
                <c:pt idx="119">
                  <c:v>4965972</c:v>
                </c:pt>
                <c:pt idx="120">
                  <c:v>5024952.5</c:v>
                </c:pt>
                <c:pt idx="121">
                  <c:v>5096497.5</c:v>
                </c:pt>
                <c:pt idx="122">
                  <c:v>5107220.5</c:v>
                </c:pt>
                <c:pt idx="123">
                  <c:v>5165273</c:v>
                </c:pt>
                <c:pt idx="124">
                  <c:v>5192918.5</c:v>
                </c:pt>
                <c:pt idx="125">
                  <c:v>5338133.5</c:v>
                </c:pt>
                <c:pt idx="126">
                  <c:v>5216742.5</c:v>
                </c:pt>
                <c:pt idx="127">
                  <c:v>5140242</c:v>
                </c:pt>
                <c:pt idx="128">
                  <c:v>5236062</c:v>
                </c:pt>
                <c:pt idx="129">
                  <c:v>5041533.5</c:v>
                </c:pt>
                <c:pt idx="130">
                  <c:v>5056806</c:v>
                </c:pt>
                <c:pt idx="131">
                  <c:v>5121684.5</c:v>
                </c:pt>
                <c:pt idx="132">
                  <c:v>5042257.5</c:v>
                </c:pt>
                <c:pt idx="133">
                  <c:v>5089929.5</c:v>
                </c:pt>
                <c:pt idx="134">
                  <c:v>5022521.5</c:v>
                </c:pt>
                <c:pt idx="135">
                  <c:v>5149998.5</c:v>
                </c:pt>
                <c:pt idx="136">
                  <c:v>5217197.5</c:v>
                </c:pt>
                <c:pt idx="137">
                  <c:v>5064434.5</c:v>
                </c:pt>
                <c:pt idx="138">
                  <c:v>5242070.5</c:v>
                </c:pt>
                <c:pt idx="139">
                  <c:v>5211013.5</c:v>
                </c:pt>
                <c:pt idx="140">
                  <c:v>5169613.5</c:v>
                </c:pt>
                <c:pt idx="141">
                  <c:v>5189016</c:v>
                </c:pt>
                <c:pt idx="142">
                  <c:v>5074553</c:v>
                </c:pt>
                <c:pt idx="143">
                  <c:v>4807690</c:v>
                </c:pt>
                <c:pt idx="144">
                  <c:v>5002316.5</c:v>
                </c:pt>
                <c:pt idx="145">
                  <c:v>5082336</c:v>
                </c:pt>
                <c:pt idx="146">
                  <c:v>5071723</c:v>
                </c:pt>
                <c:pt idx="147">
                  <c:v>5062392</c:v>
                </c:pt>
                <c:pt idx="148">
                  <c:v>5141511.5</c:v>
                </c:pt>
                <c:pt idx="149">
                  <c:v>5106836</c:v>
                </c:pt>
                <c:pt idx="150">
                  <c:v>5101782.5</c:v>
                </c:pt>
                <c:pt idx="151">
                  <c:v>5114625</c:v>
                </c:pt>
                <c:pt idx="152">
                  <c:v>5081418.5</c:v>
                </c:pt>
                <c:pt idx="153">
                  <c:v>5242442.5</c:v>
                </c:pt>
                <c:pt idx="154">
                  <c:v>5069891.5</c:v>
                </c:pt>
                <c:pt idx="155">
                  <c:v>5110499</c:v>
                </c:pt>
                <c:pt idx="156">
                  <c:v>5031041</c:v>
                </c:pt>
                <c:pt idx="157">
                  <c:v>5021337.5</c:v>
                </c:pt>
                <c:pt idx="158">
                  <c:v>5148891</c:v>
                </c:pt>
                <c:pt idx="159">
                  <c:v>5127659</c:v>
                </c:pt>
                <c:pt idx="160">
                  <c:v>5141026.5</c:v>
                </c:pt>
                <c:pt idx="161">
                  <c:v>4914136.5</c:v>
                </c:pt>
                <c:pt idx="162">
                  <c:v>4954296</c:v>
                </c:pt>
                <c:pt idx="163">
                  <c:v>5018892</c:v>
                </c:pt>
                <c:pt idx="164">
                  <c:v>5139981.5</c:v>
                </c:pt>
                <c:pt idx="165">
                  <c:v>4952704.5</c:v>
                </c:pt>
                <c:pt idx="166">
                  <c:v>4971174</c:v>
                </c:pt>
                <c:pt idx="167">
                  <c:v>5072689</c:v>
                </c:pt>
                <c:pt idx="168">
                  <c:v>4947881.5</c:v>
                </c:pt>
                <c:pt idx="169">
                  <c:v>4943077.5</c:v>
                </c:pt>
                <c:pt idx="170">
                  <c:v>5092886</c:v>
                </c:pt>
                <c:pt idx="171">
                  <c:v>5033343</c:v>
                </c:pt>
                <c:pt idx="172">
                  <c:v>5054004</c:v>
                </c:pt>
                <c:pt idx="173">
                  <c:v>5233647</c:v>
                </c:pt>
                <c:pt idx="174">
                  <c:v>5096973.5</c:v>
                </c:pt>
                <c:pt idx="175">
                  <c:v>5081902</c:v>
                </c:pt>
                <c:pt idx="176">
                  <c:v>5076272.5</c:v>
                </c:pt>
                <c:pt idx="177">
                  <c:v>4931732.5</c:v>
                </c:pt>
                <c:pt idx="178">
                  <c:v>4915201.5</c:v>
                </c:pt>
                <c:pt idx="179">
                  <c:v>5105159</c:v>
                </c:pt>
                <c:pt idx="180">
                  <c:v>5198626.5</c:v>
                </c:pt>
                <c:pt idx="181">
                  <c:v>5158934.5</c:v>
                </c:pt>
                <c:pt idx="182">
                  <c:v>5096614</c:v>
                </c:pt>
                <c:pt idx="183">
                  <c:v>5042678</c:v>
                </c:pt>
                <c:pt idx="184">
                  <c:v>5126517</c:v>
                </c:pt>
                <c:pt idx="185">
                  <c:v>5038026</c:v>
                </c:pt>
                <c:pt idx="186">
                  <c:v>5242390</c:v>
                </c:pt>
                <c:pt idx="187">
                  <c:v>8625694</c:v>
                </c:pt>
                <c:pt idx="188">
                  <c:v>32212622</c:v>
                </c:pt>
                <c:pt idx="189">
                  <c:v>111858920</c:v>
                </c:pt>
                <c:pt idx="190">
                  <c:v>228754700</c:v>
                </c:pt>
                <c:pt idx="191">
                  <c:v>416434620</c:v>
                </c:pt>
                <c:pt idx="192">
                  <c:v>562721920</c:v>
                </c:pt>
                <c:pt idx="193">
                  <c:v>942325060</c:v>
                </c:pt>
                <c:pt idx="194">
                  <c:v>2179923500</c:v>
                </c:pt>
                <c:pt idx="195">
                  <c:v>2902160400</c:v>
                </c:pt>
                <c:pt idx="196">
                  <c:v>3625193700</c:v>
                </c:pt>
                <c:pt idx="197">
                  <c:v>4717465100</c:v>
                </c:pt>
                <c:pt idx="198">
                  <c:v>4456411600</c:v>
                </c:pt>
                <c:pt idx="199">
                  <c:v>5034304000</c:v>
                </c:pt>
                <c:pt idx="200">
                  <c:v>4411188700</c:v>
                </c:pt>
                <c:pt idx="201">
                  <c:v>4573769700</c:v>
                </c:pt>
                <c:pt idx="202">
                  <c:v>4610877400</c:v>
                </c:pt>
                <c:pt idx="203">
                  <c:v>4743786000</c:v>
                </c:pt>
                <c:pt idx="204">
                  <c:v>4542896600</c:v>
                </c:pt>
                <c:pt idx="205">
                  <c:v>4362172900</c:v>
                </c:pt>
                <c:pt idx="206">
                  <c:v>4916696100</c:v>
                </c:pt>
                <c:pt idx="207">
                  <c:v>5152583700</c:v>
                </c:pt>
                <c:pt idx="208">
                  <c:v>5212721700</c:v>
                </c:pt>
                <c:pt idx="209">
                  <c:v>4890087900</c:v>
                </c:pt>
                <c:pt idx="210">
                  <c:v>4999131600</c:v>
                </c:pt>
                <c:pt idx="211">
                  <c:v>5429936600</c:v>
                </c:pt>
                <c:pt idx="212">
                  <c:v>6539122700</c:v>
                </c:pt>
                <c:pt idx="213">
                  <c:v>6697586200</c:v>
                </c:pt>
                <c:pt idx="214">
                  <c:v>7310233100</c:v>
                </c:pt>
                <c:pt idx="215">
                  <c:v>8663167000</c:v>
                </c:pt>
                <c:pt idx="216">
                  <c:v>11189488000</c:v>
                </c:pt>
                <c:pt idx="217">
                  <c:v>11242216000</c:v>
                </c:pt>
                <c:pt idx="218">
                  <c:v>14213661000</c:v>
                </c:pt>
                <c:pt idx="219">
                  <c:v>12973985000</c:v>
                </c:pt>
                <c:pt idx="220">
                  <c:v>14106018000</c:v>
                </c:pt>
                <c:pt idx="221">
                  <c:v>12837515000</c:v>
                </c:pt>
                <c:pt idx="222">
                  <c:v>11878867000</c:v>
                </c:pt>
                <c:pt idx="223">
                  <c:v>11411446000</c:v>
                </c:pt>
                <c:pt idx="224">
                  <c:v>8990356500</c:v>
                </c:pt>
                <c:pt idx="225">
                  <c:v>6430405600</c:v>
                </c:pt>
                <c:pt idx="226">
                  <c:v>4610500600</c:v>
                </c:pt>
                <c:pt idx="227">
                  <c:v>1791579300</c:v>
                </c:pt>
                <c:pt idx="228">
                  <c:v>1564824300</c:v>
                </c:pt>
                <c:pt idx="229">
                  <c:v>1422111100</c:v>
                </c:pt>
                <c:pt idx="230">
                  <c:v>1154346600</c:v>
                </c:pt>
                <c:pt idx="231">
                  <c:v>1048439200</c:v>
                </c:pt>
                <c:pt idx="232">
                  <c:v>941036030</c:v>
                </c:pt>
                <c:pt idx="233">
                  <c:v>987704380</c:v>
                </c:pt>
                <c:pt idx="234">
                  <c:v>896118460</c:v>
                </c:pt>
                <c:pt idx="235">
                  <c:v>917879040</c:v>
                </c:pt>
                <c:pt idx="236">
                  <c:v>833445310</c:v>
                </c:pt>
                <c:pt idx="237">
                  <c:v>927870270</c:v>
                </c:pt>
                <c:pt idx="238">
                  <c:v>967899840</c:v>
                </c:pt>
                <c:pt idx="239">
                  <c:v>1057394800</c:v>
                </c:pt>
                <c:pt idx="240">
                  <c:v>1097310700</c:v>
                </c:pt>
                <c:pt idx="241">
                  <c:v>1050309800</c:v>
                </c:pt>
                <c:pt idx="242">
                  <c:v>1089154000</c:v>
                </c:pt>
                <c:pt idx="243">
                  <c:v>1050038100</c:v>
                </c:pt>
                <c:pt idx="244">
                  <c:v>901882180</c:v>
                </c:pt>
                <c:pt idx="245">
                  <c:v>857728060</c:v>
                </c:pt>
                <c:pt idx="246">
                  <c:v>838380860</c:v>
                </c:pt>
                <c:pt idx="247">
                  <c:v>801139390</c:v>
                </c:pt>
                <c:pt idx="248">
                  <c:v>686556350</c:v>
                </c:pt>
                <c:pt idx="249">
                  <c:v>713775230</c:v>
                </c:pt>
                <c:pt idx="250">
                  <c:v>711355140</c:v>
                </c:pt>
                <c:pt idx="251">
                  <c:v>691357570</c:v>
                </c:pt>
                <c:pt idx="252">
                  <c:v>681633340</c:v>
                </c:pt>
                <c:pt idx="253">
                  <c:v>620451260</c:v>
                </c:pt>
                <c:pt idx="254">
                  <c:v>597116420</c:v>
                </c:pt>
                <c:pt idx="255">
                  <c:v>619579780</c:v>
                </c:pt>
                <c:pt idx="256">
                  <c:v>639960450</c:v>
                </c:pt>
                <c:pt idx="257">
                  <c:v>635061500</c:v>
                </c:pt>
                <c:pt idx="258">
                  <c:v>598720640</c:v>
                </c:pt>
                <c:pt idx="259">
                  <c:v>641734780</c:v>
                </c:pt>
                <c:pt idx="260">
                  <c:v>595540990</c:v>
                </c:pt>
                <c:pt idx="261">
                  <c:v>635256960</c:v>
                </c:pt>
                <c:pt idx="262">
                  <c:v>599227460</c:v>
                </c:pt>
                <c:pt idx="263">
                  <c:v>616537540</c:v>
                </c:pt>
                <c:pt idx="264">
                  <c:v>515989890</c:v>
                </c:pt>
                <c:pt idx="265">
                  <c:v>528720420</c:v>
                </c:pt>
                <c:pt idx="266">
                  <c:v>476679900</c:v>
                </c:pt>
                <c:pt idx="267">
                  <c:v>499760740</c:v>
                </c:pt>
                <c:pt idx="268">
                  <c:v>486769060</c:v>
                </c:pt>
                <c:pt idx="269">
                  <c:v>487905500</c:v>
                </c:pt>
                <c:pt idx="270">
                  <c:v>431657790</c:v>
                </c:pt>
                <c:pt idx="271">
                  <c:v>425431230</c:v>
                </c:pt>
                <c:pt idx="272">
                  <c:v>518094140</c:v>
                </c:pt>
                <c:pt idx="273">
                  <c:v>474702690</c:v>
                </c:pt>
                <c:pt idx="274">
                  <c:v>509321600</c:v>
                </c:pt>
                <c:pt idx="275">
                  <c:v>458234270</c:v>
                </c:pt>
                <c:pt idx="276">
                  <c:v>426570020</c:v>
                </c:pt>
                <c:pt idx="277">
                  <c:v>493820610</c:v>
                </c:pt>
                <c:pt idx="278">
                  <c:v>463279200</c:v>
                </c:pt>
                <c:pt idx="279">
                  <c:v>430797250</c:v>
                </c:pt>
                <c:pt idx="280">
                  <c:v>402207140</c:v>
                </c:pt>
                <c:pt idx="281">
                  <c:v>400614340</c:v>
                </c:pt>
                <c:pt idx="282">
                  <c:v>367235360</c:v>
                </c:pt>
                <c:pt idx="283">
                  <c:v>337975170</c:v>
                </c:pt>
                <c:pt idx="284">
                  <c:v>368610460</c:v>
                </c:pt>
                <c:pt idx="285">
                  <c:v>399735940</c:v>
                </c:pt>
                <c:pt idx="286">
                  <c:v>347423330</c:v>
                </c:pt>
                <c:pt idx="287">
                  <c:v>358155680</c:v>
                </c:pt>
                <c:pt idx="288">
                  <c:v>377991100</c:v>
                </c:pt>
                <c:pt idx="289">
                  <c:v>372422720</c:v>
                </c:pt>
                <c:pt idx="290">
                  <c:v>399555650</c:v>
                </c:pt>
                <c:pt idx="291">
                  <c:v>356083870</c:v>
                </c:pt>
                <c:pt idx="292">
                  <c:v>357395710</c:v>
                </c:pt>
                <c:pt idx="293">
                  <c:v>331561860</c:v>
                </c:pt>
                <c:pt idx="294">
                  <c:v>344116420</c:v>
                </c:pt>
                <c:pt idx="295">
                  <c:v>306983870</c:v>
                </c:pt>
                <c:pt idx="296">
                  <c:v>320729410</c:v>
                </c:pt>
                <c:pt idx="297">
                  <c:v>277939330</c:v>
                </c:pt>
                <c:pt idx="298">
                  <c:v>297491070</c:v>
                </c:pt>
                <c:pt idx="299">
                  <c:v>290942690</c:v>
                </c:pt>
                <c:pt idx="300">
                  <c:v>280024830</c:v>
                </c:pt>
                <c:pt idx="301">
                  <c:v>302272060</c:v>
                </c:pt>
                <c:pt idx="302">
                  <c:v>261312270</c:v>
                </c:pt>
                <c:pt idx="303">
                  <c:v>304572480</c:v>
                </c:pt>
                <c:pt idx="304">
                  <c:v>298969220</c:v>
                </c:pt>
                <c:pt idx="305">
                  <c:v>326092510</c:v>
                </c:pt>
                <c:pt idx="306">
                  <c:v>303104860</c:v>
                </c:pt>
                <c:pt idx="307">
                  <c:v>290519550</c:v>
                </c:pt>
                <c:pt idx="308">
                  <c:v>274042400</c:v>
                </c:pt>
                <c:pt idx="309">
                  <c:v>278692700</c:v>
                </c:pt>
                <c:pt idx="310">
                  <c:v>274108610</c:v>
                </c:pt>
                <c:pt idx="311">
                  <c:v>277011550</c:v>
                </c:pt>
                <c:pt idx="312">
                  <c:v>262653550</c:v>
                </c:pt>
                <c:pt idx="313">
                  <c:v>232582400</c:v>
                </c:pt>
                <c:pt idx="314">
                  <c:v>233241410</c:v>
                </c:pt>
                <c:pt idx="315">
                  <c:v>223193820</c:v>
                </c:pt>
                <c:pt idx="316">
                  <c:v>209116720</c:v>
                </c:pt>
                <c:pt idx="317">
                  <c:v>226413870</c:v>
                </c:pt>
                <c:pt idx="318">
                  <c:v>220863650</c:v>
                </c:pt>
                <c:pt idx="319">
                  <c:v>219735170</c:v>
                </c:pt>
                <c:pt idx="320">
                  <c:v>249624820</c:v>
                </c:pt>
                <c:pt idx="321">
                  <c:v>208347820</c:v>
                </c:pt>
                <c:pt idx="322">
                  <c:v>208283230</c:v>
                </c:pt>
                <c:pt idx="323">
                  <c:v>224333680</c:v>
                </c:pt>
                <c:pt idx="324">
                  <c:v>214330030</c:v>
                </c:pt>
                <c:pt idx="325">
                  <c:v>212201390</c:v>
                </c:pt>
                <c:pt idx="326">
                  <c:v>204037330</c:v>
                </c:pt>
                <c:pt idx="327">
                  <c:v>215581840</c:v>
                </c:pt>
                <c:pt idx="328">
                  <c:v>213171820</c:v>
                </c:pt>
                <c:pt idx="329">
                  <c:v>188188940</c:v>
                </c:pt>
                <c:pt idx="330">
                  <c:v>193924910</c:v>
                </c:pt>
                <c:pt idx="331">
                  <c:v>194704320</c:v>
                </c:pt>
                <c:pt idx="332">
                  <c:v>182026640</c:v>
                </c:pt>
                <c:pt idx="333">
                  <c:v>182142110</c:v>
                </c:pt>
                <c:pt idx="334">
                  <c:v>172463020</c:v>
                </c:pt>
                <c:pt idx="335">
                  <c:v>170140240</c:v>
                </c:pt>
                <c:pt idx="336">
                  <c:v>191472500</c:v>
                </c:pt>
                <c:pt idx="337">
                  <c:v>169202820</c:v>
                </c:pt>
                <c:pt idx="338">
                  <c:v>167937010</c:v>
                </c:pt>
                <c:pt idx="339">
                  <c:v>171879580</c:v>
                </c:pt>
                <c:pt idx="340">
                  <c:v>158145410</c:v>
                </c:pt>
                <c:pt idx="341">
                  <c:v>157715060</c:v>
                </c:pt>
                <c:pt idx="342">
                  <c:v>160732900</c:v>
                </c:pt>
                <c:pt idx="343">
                  <c:v>161629940</c:v>
                </c:pt>
                <c:pt idx="344">
                  <c:v>150267260</c:v>
                </c:pt>
                <c:pt idx="345">
                  <c:v>156648430</c:v>
                </c:pt>
                <c:pt idx="346">
                  <c:v>153459220</c:v>
                </c:pt>
                <c:pt idx="347">
                  <c:v>160579380</c:v>
                </c:pt>
                <c:pt idx="348">
                  <c:v>146505490</c:v>
                </c:pt>
                <c:pt idx="349">
                  <c:v>152387300</c:v>
                </c:pt>
                <c:pt idx="350">
                  <c:v>148829680</c:v>
                </c:pt>
                <c:pt idx="351">
                  <c:v>140564770</c:v>
                </c:pt>
                <c:pt idx="352">
                  <c:v>133508300</c:v>
                </c:pt>
                <c:pt idx="353">
                  <c:v>142210050</c:v>
                </c:pt>
                <c:pt idx="354">
                  <c:v>137545260</c:v>
                </c:pt>
                <c:pt idx="355">
                  <c:v>128072060</c:v>
                </c:pt>
                <c:pt idx="356">
                  <c:v>124281460</c:v>
                </c:pt>
                <c:pt idx="357">
                  <c:v>127216050</c:v>
                </c:pt>
                <c:pt idx="358">
                  <c:v>129049980</c:v>
                </c:pt>
                <c:pt idx="359">
                  <c:v>124219920</c:v>
                </c:pt>
                <c:pt idx="360">
                  <c:v>115438610</c:v>
                </c:pt>
                <c:pt idx="361">
                  <c:v>121300340</c:v>
                </c:pt>
                <c:pt idx="362">
                  <c:v>111944790</c:v>
                </c:pt>
                <c:pt idx="363">
                  <c:v>119950640</c:v>
                </c:pt>
                <c:pt idx="364">
                  <c:v>111176620</c:v>
                </c:pt>
                <c:pt idx="365">
                  <c:v>113459980</c:v>
                </c:pt>
                <c:pt idx="366">
                  <c:v>107705180</c:v>
                </c:pt>
                <c:pt idx="367">
                  <c:v>107143380</c:v>
                </c:pt>
                <c:pt idx="368">
                  <c:v>106786060</c:v>
                </c:pt>
                <c:pt idx="369">
                  <c:v>109072060</c:v>
                </c:pt>
                <c:pt idx="370">
                  <c:v>111126920</c:v>
                </c:pt>
                <c:pt idx="371">
                  <c:v>96713864</c:v>
                </c:pt>
                <c:pt idx="372">
                  <c:v>103564190</c:v>
                </c:pt>
                <c:pt idx="373">
                  <c:v>101763470</c:v>
                </c:pt>
                <c:pt idx="374">
                  <c:v>102919280</c:v>
                </c:pt>
                <c:pt idx="375">
                  <c:v>100079890</c:v>
                </c:pt>
                <c:pt idx="376">
                  <c:v>96672016</c:v>
                </c:pt>
                <c:pt idx="377">
                  <c:v>91427352</c:v>
                </c:pt>
                <c:pt idx="378">
                  <c:v>90870296</c:v>
                </c:pt>
                <c:pt idx="379">
                  <c:v>90959512</c:v>
                </c:pt>
                <c:pt idx="380">
                  <c:v>91321008</c:v>
                </c:pt>
                <c:pt idx="381">
                  <c:v>82001744</c:v>
                </c:pt>
                <c:pt idx="382">
                  <c:v>82212728</c:v>
                </c:pt>
                <c:pt idx="383">
                  <c:v>81562944</c:v>
                </c:pt>
                <c:pt idx="384">
                  <c:v>78435160</c:v>
                </c:pt>
                <c:pt idx="385">
                  <c:v>80371640</c:v>
                </c:pt>
                <c:pt idx="386">
                  <c:v>81221376</c:v>
                </c:pt>
                <c:pt idx="387">
                  <c:v>81298000</c:v>
                </c:pt>
                <c:pt idx="388">
                  <c:v>81348128</c:v>
                </c:pt>
                <c:pt idx="389">
                  <c:v>79963896</c:v>
                </c:pt>
                <c:pt idx="390">
                  <c:v>81606320</c:v>
                </c:pt>
                <c:pt idx="391">
                  <c:v>79532920</c:v>
                </c:pt>
                <c:pt idx="392">
                  <c:v>77421632</c:v>
                </c:pt>
                <c:pt idx="393">
                  <c:v>74021480</c:v>
                </c:pt>
                <c:pt idx="394">
                  <c:v>78327984</c:v>
                </c:pt>
                <c:pt idx="395">
                  <c:v>72337952</c:v>
                </c:pt>
                <c:pt idx="396">
                  <c:v>72203424</c:v>
                </c:pt>
                <c:pt idx="397">
                  <c:v>69153872</c:v>
                </c:pt>
                <c:pt idx="398">
                  <c:v>67790832</c:v>
                </c:pt>
                <c:pt idx="399">
                  <c:v>65161036</c:v>
                </c:pt>
                <c:pt idx="400">
                  <c:v>62547596</c:v>
                </c:pt>
                <c:pt idx="401">
                  <c:v>65084336</c:v>
                </c:pt>
                <c:pt idx="402">
                  <c:v>63678632</c:v>
                </c:pt>
                <c:pt idx="403">
                  <c:v>60328092</c:v>
                </c:pt>
                <c:pt idx="404">
                  <c:v>64129664</c:v>
                </c:pt>
                <c:pt idx="405">
                  <c:v>62234524</c:v>
                </c:pt>
                <c:pt idx="406">
                  <c:v>57756524</c:v>
                </c:pt>
                <c:pt idx="407">
                  <c:v>59104116</c:v>
                </c:pt>
                <c:pt idx="408">
                  <c:v>58860624</c:v>
                </c:pt>
                <c:pt idx="409">
                  <c:v>58733928</c:v>
                </c:pt>
                <c:pt idx="410">
                  <c:v>57313888</c:v>
                </c:pt>
                <c:pt idx="411">
                  <c:v>60451408</c:v>
                </c:pt>
                <c:pt idx="412">
                  <c:v>57938248</c:v>
                </c:pt>
                <c:pt idx="413">
                  <c:v>57322192</c:v>
                </c:pt>
                <c:pt idx="414">
                  <c:v>53163552</c:v>
                </c:pt>
                <c:pt idx="415">
                  <c:v>53080536</c:v>
                </c:pt>
                <c:pt idx="416">
                  <c:v>53086652</c:v>
                </c:pt>
                <c:pt idx="417">
                  <c:v>51883364</c:v>
                </c:pt>
                <c:pt idx="418">
                  <c:v>50809436</c:v>
                </c:pt>
                <c:pt idx="419">
                  <c:v>52749168</c:v>
                </c:pt>
                <c:pt idx="420">
                  <c:v>50180848</c:v>
                </c:pt>
                <c:pt idx="421">
                  <c:v>51612216</c:v>
                </c:pt>
                <c:pt idx="422">
                  <c:v>49742132</c:v>
                </c:pt>
                <c:pt idx="423">
                  <c:v>49968948</c:v>
                </c:pt>
                <c:pt idx="424">
                  <c:v>49260056</c:v>
                </c:pt>
                <c:pt idx="425">
                  <c:v>46513564</c:v>
                </c:pt>
                <c:pt idx="426">
                  <c:v>48974744</c:v>
                </c:pt>
                <c:pt idx="427">
                  <c:v>44974796</c:v>
                </c:pt>
                <c:pt idx="428">
                  <c:v>46621420</c:v>
                </c:pt>
                <c:pt idx="429">
                  <c:v>44034304</c:v>
                </c:pt>
                <c:pt idx="430">
                  <c:v>44029296</c:v>
                </c:pt>
                <c:pt idx="431">
                  <c:v>42975168</c:v>
                </c:pt>
                <c:pt idx="432">
                  <c:v>43095080</c:v>
                </c:pt>
                <c:pt idx="433">
                  <c:v>43259792</c:v>
                </c:pt>
                <c:pt idx="434">
                  <c:v>43495808</c:v>
                </c:pt>
                <c:pt idx="435">
                  <c:v>42620456</c:v>
                </c:pt>
                <c:pt idx="436">
                  <c:v>43471388</c:v>
                </c:pt>
                <c:pt idx="437">
                  <c:v>43872972</c:v>
                </c:pt>
                <c:pt idx="438">
                  <c:v>44155364</c:v>
                </c:pt>
                <c:pt idx="439">
                  <c:v>41520088</c:v>
                </c:pt>
                <c:pt idx="440">
                  <c:v>41146212</c:v>
                </c:pt>
                <c:pt idx="441">
                  <c:v>41270400</c:v>
                </c:pt>
                <c:pt idx="442">
                  <c:v>42343316</c:v>
                </c:pt>
                <c:pt idx="443">
                  <c:v>38928984</c:v>
                </c:pt>
                <c:pt idx="444">
                  <c:v>39870968</c:v>
                </c:pt>
                <c:pt idx="445">
                  <c:v>38550760</c:v>
                </c:pt>
                <c:pt idx="446">
                  <c:v>39330812</c:v>
                </c:pt>
                <c:pt idx="447">
                  <c:v>36965516</c:v>
                </c:pt>
                <c:pt idx="448">
                  <c:v>37341780</c:v>
                </c:pt>
                <c:pt idx="449">
                  <c:v>37170256</c:v>
                </c:pt>
                <c:pt idx="450">
                  <c:v>36479392</c:v>
                </c:pt>
                <c:pt idx="451">
                  <c:v>37164628</c:v>
                </c:pt>
                <c:pt idx="452">
                  <c:v>37027552</c:v>
                </c:pt>
                <c:pt idx="453">
                  <c:v>37542312</c:v>
                </c:pt>
                <c:pt idx="454">
                  <c:v>37696216</c:v>
                </c:pt>
                <c:pt idx="455">
                  <c:v>36369544</c:v>
                </c:pt>
                <c:pt idx="456">
                  <c:v>35775372</c:v>
                </c:pt>
                <c:pt idx="457">
                  <c:v>36848252</c:v>
                </c:pt>
                <c:pt idx="458">
                  <c:v>36434584</c:v>
                </c:pt>
                <c:pt idx="459">
                  <c:v>34388264</c:v>
                </c:pt>
                <c:pt idx="460">
                  <c:v>34190260</c:v>
                </c:pt>
                <c:pt idx="461">
                  <c:v>34485564</c:v>
                </c:pt>
                <c:pt idx="462">
                  <c:v>32938890</c:v>
                </c:pt>
                <c:pt idx="463">
                  <c:v>34309528</c:v>
                </c:pt>
                <c:pt idx="464">
                  <c:v>32261914</c:v>
                </c:pt>
                <c:pt idx="465">
                  <c:v>33779792</c:v>
                </c:pt>
                <c:pt idx="466">
                  <c:v>32175448</c:v>
                </c:pt>
                <c:pt idx="467">
                  <c:v>31336016</c:v>
                </c:pt>
                <c:pt idx="468">
                  <c:v>31932246</c:v>
                </c:pt>
                <c:pt idx="469">
                  <c:v>31848916</c:v>
                </c:pt>
                <c:pt idx="470">
                  <c:v>31930554</c:v>
                </c:pt>
                <c:pt idx="471">
                  <c:v>31814206</c:v>
                </c:pt>
                <c:pt idx="472">
                  <c:v>32119114</c:v>
                </c:pt>
                <c:pt idx="473">
                  <c:v>29969782</c:v>
                </c:pt>
                <c:pt idx="474">
                  <c:v>31013662</c:v>
                </c:pt>
                <c:pt idx="475">
                  <c:v>30437778</c:v>
                </c:pt>
                <c:pt idx="476">
                  <c:v>29393350</c:v>
                </c:pt>
                <c:pt idx="477">
                  <c:v>29875782</c:v>
                </c:pt>
                <c:pt idx="478">
                  <c:v>28414268</c:v>
                </c:pt>
                <c:pt idx="479">
                  <c:v>29370938</c:v>
                </c:pt>
                <c:pt idx="480">
                  <c:v>29857832</c:v>
                </c:pt>
                <c:pt idx="481">
                  <c:v>28990210</c:v>
                </c:pt>
                <c:pt idx="482">
                  <c:v>29317572</c:v>
                </c:pt>
                <c:pt idx="483">
                  <c:v>28431404</c:v>
                </c:pt>
                <c:pt idx="484">
                  <c:v>27896928</c:v>
                </c:pt>
                <c:pt idx="485">
                  <c:v>28067120</c:v>
                </c:pt>
                <c:pt idx="486">
                  <c:v>27014652</c:v>
                </c:pt>
                <c:pt idx="487">
                  <c:v>27136282</c:v>
                </c:pt>
                <c:pt idx="488">
                  <c:v>27466196</c:v>
                </c:pt>
                <c:pt idx="489">
                  <c:v>26500816</c:v>
                </c:pt>
                <c:pt idx="490">
                  <c:v>27253826</c:v>
                </c:pt>
                <c:pt idx="491">
                  <c:v>27719334</c:v>
                </c:pt>
                <c:pt idx="492">
                  <c:v>26246538</c:v>
                </c:pt>
                <c:pt idx="493">
                  <c:v>26663796</c:v>
                </c:pt>
                <c:pt idx="494">
                  <c:v>26519722</c:v>
                </c:pt>
                <c:pt idx="495">
                  <c:v>25934322</c:v>
                </c:pt>
                <c:pt idx="496">
                  <c:v>26020022</c:v>
                </c:pt>
                <c:pt idx="497">
                  <c:v>26036888</c:v>
                </c:pt>
                <c:pt idx="498">
                  <c:v>25026992</c:v>
                </c:pt>
                <c:pt idx="499">
                  <c:v>25268748</c:v>
                </c:pt>
                <c:pt idx="500">
                  <c:v>25618772</c:v>
                </c:pt>
                <c:pt idx="501">
                  <c:v>24679184</c:v>
                </c:pt>
                <c:pt idx="502">
                  <c:v>25142688</c:v>
                </c:pt>
                <c:pt idx="503">
                  <c:v>25074720</c:v>
                </c:pt>
                <c:pt idx="504">
                  <c:v>23927444</c:v>
                </c:pt>
                <c:pt idx="505">
                  <c:v>24247680</c:v>
                </c:pt>
                <c:pt idx="506">
                  <c:v>23904542</c:v>
                </c:pt>
                <c:pt idx="507">
                  <c:v>24029918</c:v>
                </c:pt>
                <c:pt idx="508">
                  <c:v>23693614</c:v>
                </c:pt>
                <c:pt idx="509">
                  <c:v>23323990</c:v>
                </c:pt>
                <c:pt idx="510">
                  <c:v>23132054</c:v>
                </c:pt>
                <c:pt idx="511">
                  <c:v>24540066</c:v>
                </c:pt>
                <c:pt idx="512">
                  <c:v>22721860</c:v>
                </c:pt>
                <c:pt idx="513">
                  <c:v>22899270</c:v>
                </c:pt>
                <c:pt idx="514">
                  <c:v>22955642</c:v>
                </c:pt>
                <c:pt idx="515">
                  <c:v>22908224</c:v>
                </c:pt>
                <c:pt idx="516">
                  <c:v>22286746</c:v>
                </c:pt>
                <c:pt idx="517">
                  <c:v>22565862</c:v>
                </c:pt>
                <c:pt idx="518">
                  <c:v>21872530</c:v>
                </c:pt>
                <c:pt idx="519">
                  <c:v>22195882</c:v>
                </c:pt>
                <c:pt idx="520">
                  <c:v>21996718</c:v>
                </c:pt>
                <c:pt idx="521">
                  <c:v>22186364</c:v>
                </c:pt>
                <c:pt idx="522">
                  <c:v>22337436</c:v>
                </c:pt>
                <c:pt idx="523">
                  <c:v>21897690</c:v>
                </c:pt>
                <c:pt idx="524">
                  <c:v>21857734</c:v>
                </c:pt>
                <c:pt idx="525">
                  <c:v>20907232</c:v>
                </c:pt>
                <c:pt idx="526">
                  <c:v>21378310</c:v>
                </c:pt>
                <c:pt idx="527">
                  <c:v>21492796</c:v>
                </c:pt>
                <c:pt idx="528">
                  <c:v>20587420</c:v>
                </c:pt>
                <c:pt idx="529">
                  <c:v>21243634</c:v>
                </c:pt>
                <c:pt idx="530">
                  <c:v>20779452</c:v>
                </c:pt>
                <c:pt idx="531">
                  <c:v>21402682</c:v>
                </c:pt>
                <c:pt idx="532">
                  <c:v>21400944</c:v>
                </c:pt>
                <c:pt idx="533">
                  <c:v>20990334</c:v>
                </c:pt>
                <c:pt idx="534">
                  <c:v>21028102</c:v>
                </c:pt>
                <c:pt idx="535">
                  <c:v>21018522</c:v>
                </c:pt>
                <c:pt idx="536">
                  <c:v>20674936</c:v>
                </c:pt>
                <c:pt idx="537">
                  <c:v>20814572</c:v>
                </c:pt>
                <c:pt idx="538">
                  <c:v>20131472</c:v>
                </c:pt>
                <c:pt idx="539">
                  <c:v>20027868</c:v>
                </c:pt>
                <c:pt idx="540">
                  <c:v>20258362</c:v>
                </c:pt>
                <c:pt idx="541">
                  <c:v>20313432</c:v>
                </c:pt>
                <c:pt idx="542">
                  <c:v>20048740</c:v>
                </c:pt>
                <c:pt idx="543">
                  <c:v>20749750</c:v>
                </c:pt>
                <c:pt idx="544">
                  <c:v>20795572</c:v>
                </c:pt>
                <c:pt idx="545">
                  <c:v>20141488</c:v>
                </c:pt>
                <c:pt idx="546">
                  <c:v>19560008</c:v>
                </c:pt>
                <c:pt idx="547">
                  <c:v>19975842</c:v>
                </c:pt>
                <c:pt idx="548">
                  <c:v>19237568</c:v>
                </c:pt>
                <c:pt idx="549">
                  <c:v>18483892</c:v>
                </c:pt>
                <c:pt idx="550">
                  <c:v>18448180</c:v>
                </c:pt>
                <c:pt idx="551">
                  <c:v>18870544</c:v>
                </c:pt>
                <c:pt idx="552">
                  <c:v>18502308</c:v>
                </c:pt>
                <c:pt idx="553">
                  <c:v>18415542</c:v>
                </c:pt>
                <c:pt idx="554">
                  <c:v>19061960</c:v>
                </c:pt>
                <c:pt idx="555">
                  <c:v>18576430</c:v>
                </c:pt>
                <c:pt idx="556">
                  <c:v>18207622</c:v>
                </c:pt>
                <c:pt idx="557">
                  <c:v>18410078</c:v>
                </c:pt>
                <c:pt idx="558">
                  <c:v>19117282</c:v>
                </c:pt>
                <c:pt idx="559">
                  <c:v>17788764</c:v>
                </c:pt>
                <c:pt idx="560">
                  <c:v>17963790</c:v>
                </c:pt>
                <c:pt idx="561">
                  <c:v>18424634</c:v>
                </c:pt>
                <c:pt idx="562">
                  <c:v>17736984</c:v>
                </c:pt>
                <c:pt idx="563">
                  <c:v>18160282</c:v>
                </c:pt>
                <c:pt idx="564">
                  <c:v>18615688</c:v>
                </c:pt>
                <c:pt idx="565">
                  <c:v>18431774</c:v>
                </c:pt>
                <c:pt idx="566">
                  <c:v>18320542</c:v>
                </c:pt>
                <c:pt idx="567">
                  <c:v>17950838</c:v>
                </c:pt>
                <c:pt idx="568">
                  <c:v>18629156</c:v>
                </c:pt>
                <c:pt idx="569">
                  <c:v>18639644</c:v>
                </c:pt>
                <c:pt idx="570">
                  <c:v>18706234</c:v>
                </c:pt>
                <c:pt idx="571">
                  <c:v>18725304</c:v>
                </c:pt>
                <c:pt idx="572">
                  <c:v>17755262</c:v>
                </c:pt>
                <c:pt idx="573">
                  <c:v>17998386</c:v>
                </c:pt>
                <c:pt idx="574">
                  <c:v>18177476</c:v>
                </c:pt>
                <c:pt idx="575">
                  <c:v>18430060</c:v>
                </c:pt>
                <c:pt idx="576">
                  <c:v>17861630</c:v>
                </c:pt>
                <c:pt idx="577">
                  <c:v>17697576</c:v>
                </c:pt>
                <c:pt idx="578">
                  <c:v>17949892</c:v>
                </c:pt>
                <c:pt idx="579">
                  <c:v>17665112</c:v>
                </c:pt>
                <c:pt idx="580">
                  <c:v>17095642</c:v>
                </c:pt>
                <c:pt idx="581">
                  <c:v>16853424</c:v>
                </c:pt>
                <c:pt idx="582">
                  <c:v>16404062</c:v>
                </c:pt>
                <c:pt idx="583">
                  <c:v>16889044</c:v>
                </c:pt>
                <c:pt idx="584">
                  <c:v>16270392</c:v>
                </c:pt>
                <c:pt idx="585">
                  <c:v>16518298</c:v>
                </c:pt>
                <c:pt idx="586">
                  <c:v>16990766</c:v>
                </c:pt>
                <c:pt idx="587">
                  <c:v>17243182</c:v>
                </c:pt>
                <c:pt idx="588">
                  <c:v>16687139</c:v>
                </c:pt>
                <c:pt idx="589">
                  <c:v>16657475</c:v>
                </c:pt>
                <c:pt idx="590">
                  <c:v>16282252</c:v>
                </c:pt>
                <c:pt idx="591">
                  <c:v>16263937</c:v>
                </c:pt>
                <c:pt idx="592">
                  <c:v>16618639</c:v>
                </c:pt>
                <c:pt idx="593">
                  <c:v>16015579</c:v>
                </c:pt>
                <c:pt idx="594">
                  <c:v>16594332</c:v>
                </c:pt>
                <c:pt idx="595">
                  <c:v>16042246</c:v>
                </c:pt>
                <c:pt idx="596">
                  <c:v>15790754</c:v>
                </c:pt>
                <c:pt idx="597">
                  <c:v>15689110</c:v>
                </c:pt>
                <c:pt idx="598">
                  <c:v>16343670</c:v>
                </c:pt>
                <c:pt idx="599">
                  <c:v>15412156</c:v>
                </c:pt>
                <c:pt idx="600">
                  <c:v>15622136</c:v>
                </c:pt>
                <c:pt idx="601">
                  <c:v>15773105</c:v>
                </c:pt>
                <c:pt idx="602">
                  <c:v>15651441</c:v>
                </c:pt>
                <c:pt idx="603">
                  <c:v>15547657</c:v>
                </c:pt>
                <c:pt idx="604">
                  <c:v>15888648</c:v>
                </c:pt>
                <c:pt idx="605">
                  <c:v>15291433</c:v>
                </c:pt>
                <c:pt idx="606">
                  <c:v>15300034</c:v>
                </c:pt>
                <c:pt idx="607">
                  <c:v>15736053</c:v>
                </c:pt>
                <c:pt idx="608">
                  <c:v>15298445</c:v>
                </c:pt>
                <c:pt idx="609">
                  <c:v>15282299</c:v>
                </c:pt>
                <c:pt idx="610">
                  <c:v>15381900</c:v>
                </c:pt>
                <c:pt idx="611">
                  <c:v>14888473</c:v>
                </c:pt>
                <c:pt idx="612">
                  <c:v>14700241</c:v>
                </c:pt>
                <c:pt idx="613">
                  <c:v>14717326</c:v>
                </c:pt>
                <c:pt idx="614">
                  <c:v>14524064</c:v>
                </c:pt>
                <c:pt idx="615">
                  <c:v>15105835</c:v>
                </c:pt>
                <c:pt idx="616">
                  <c:v>14756483</c:v>
                </c:pt>
                <c:pt idx="617">
                  <c:v>14967471</c:v>
                </c:pt>
                <c:pt idx="618">
                  <c:v>15191133</c:v>
                </c:pt>
                <c:pt idx="619">
                  <c:v>14888024</c:v>
                </c:pt>
                <c:pt idx="620">
                  <c:v>15116713</c:v>
                </c:pt>
                <c:pt idx="621">
                  <c:v>14738904</c:v>
                </c:pt>
                <c:pt idx="622">
                  <c:v>14728868</c:v>
                </c:pt>
                <c:pt idx="623">
                  <c:v>14464095</c:v>
                </c:pt>
                <c:pt idx="624">
                  <c:v>14494420</c:v>
                </c:pt>
                <c:pt idx="625">
                  <c:v>14392025</c:v>
                </c:pt>
                <c:pt idx="626">
                  <c:v>14424985</c:v>
                </c:pt>
                <c:pt idx="627">
                  <c:v>14724506</c:v>
                </c:pt>
                <c:pt idx="628">
                  <c:v>14729820</c:v>
                </c:pt>
                <c:pt idx="629">
                  <c:v>14562154</c:v>
                </c:pt>
                <c:pt idx="630">
                  <c:v>14790329</c:v>
                </c:pt>
                <c:pt idx="631">
                  <c:v>14033178</c:v>
                </c:pt>
                <c:pt idx="632">
                  <c:v>14374432</c:v>
                </c:pt>
                <c:pt idx="633">
                  <c:v>14323280</c:v>
                </c:pt>
                <c:pt idx="634">
                  <c:v>13954803</c:v>
                </c:pt>
                <c:pt idx="635">
                  <c:v>13861752</c:v>
                </c:pt>
                <c:pt idx="636">
                  <c:v>13984638</c:v>
                </c:pt>
                <c:pt idx="637">
                  <c:v>14037071</c:v>
                </c:pt>
                <c:pt idx="638">
                  <c:v>14102429</c:v>
                </c:pt>
                <c:pt idx="639">
                  <c:v>13648491</c:v>
                </c:pt>
                <c:pt idx="640">
                  <c:v>14461402</c:v>
                </c:pt>
                <c:pt idx="641">
                  <c:v>13884943</c:v>
                </c:pt>
                <c:pt idx="642">
                  <c:v>14013926</c:v>
                </c:pt>
                <c:pt idx="643">
                  <c:v>13808408</c:v>
                </c:pt>
                <c:pt idx="644">
                  <c:v>13320325</c:v>
                </c:pt>
                <c:pt idx="645">
                  <c:v>13841845</c:v>
                </c:pt>
                <c:pt idx="646">
                  <c:v>13668516</c:v>
                </c:pt>
                <c:pt idx="647">
                  <c:v>13229523</c:v>
                </c:pt>
                <c:pt idx="648">
                  <c:v>13715426</c:v>
                </c:pt>
                <c:pt idx="649">
                  <c:v>13723062</c:v>
                </c:pt>
                <c:pt idx="650">
                  <c:v>13438124</c:v>
                </c:pt>
                <c:pt idx="651">
                  <c:v>13331846</c:v>
                </c:pt>
                <c:pt idx="652">
                  <c:v>13704599</c:v>
                </c:pt>
                <c:pt idx="653">
                  <c:v>13394359</c:v>
                </c:pt>
                <c:pt idx="654">
                  <c:v>13545028</c:v>
                </c:pt>
                <c:pt idx="655">
                  <c:v>13625298</c:v>
                </c:pt>
                <c:pt idx="656">
                  <c:v>13265756</c:v>
                </c:pt>
                <c:pt idx="657">
                  <c:v>13544179</c:v>
                </c:pt>
                <c:pt idx="658">
                  <c:v>13365116</c:v>
                </c:pt>
                <c:pt idx="659">
                  <c:v>12801579</c:v>
                </c:pt>
                <c:pt idx="660">
                  <c:v>13572300</c:v>
                </c:pt>
                <c:pt idx="661">
                  <c:v>13123112</c:v>
                </c:pt>
                <c:pt idx="662">
                  <c:v>13031524</c:v>
                </c:pt>
                <c:pt idx="663">
                  <c:v>12664250</c:v>
                </c:pt>
                <c:pt idx="664">
                  <c:v>12859543</c:v>
                </c:pt>
                <c:pt idx="665">
                  <c:v>13079270</c:v>
                </c:pt>
                <c:pt idx="666">
                  <c:v>13283291</c:v>
                </c:pt>
                <c:pt idx="667">
                  <c:v>12675148</c:v>
                </c:pt>
                <c:pt idx="668">
                  <c:v>12909055</c:v>
                </c:pt>
                <c:pt idx="669">
                  <c:v>12993810</c:v>
                </c:pt>
                <c:pt idx="670">
                  <c:v>12983244</c:v>
                </c:pt>
                <c:pt idx="671">
                  <c:v>12580314</c:v>
                </c:pt>
                <c:pt idx="672">
                  <c:v>13154959</c:v>
                </c:pt>
                <c:pt idx="673">
                  <c:v>12896046</c:v>
                </c:pt>
                <c:pt idx="674">
                  <c:v>12933579</c:v>
                </c:pt>
                <c:pt idx="675">
                  <c:v>12383578</c:v>
                </c:pt>
                <c:pt idx="676">
                  <c:v>13046713</c:v>
                </c:pt>
                <c:pt idx="677">
                  <c:v>12687635</c:v>
                </c:pt>
                <c:pt idx="678">
                  <c:v>12608494</c:v>
                </c:pt>
                <c:pt idx="679">
                  <c:v>12603085</c:v>
                </c:pt>
                <c:pt idx="680">
                  <c:v>13140643</c:v>
                </c:pt>
                <c:pt idx="681">
                  <c:v>12261613</c:v>
                </c:pt>
                <c:pt idx="682">
                  <c:v>12882975</c:v>
                </c:pt>
                <c:pt idx="683">
                  <c:v>12508192</c:v>
                </c:pt>
                <c:pt idx="684">
                  <c:v>12482869</c:v>
                </c:pt>
                <c:pt idx="685">
                  <c:v>12787947</c:v>
                </c:pt>
                <c:pt idx="686">
                  <c:v>12754848</c:v>
                </c:pt>
                <c:pt idx="687">
                  <c:v>12568149</c:v>
                </c:pt>
                <c:pt idx="688">
                  <c:v>12753720</c:v>
                </c:pt>
                <c:pt idx="689">
                  <c:v>12369882</c:v>
                </c:pt>
                <c:pt idx="690">
                  <c:v>12474534</c:v>
                </c:pt>
                <c:pt idx="691">
                  <c:v>12741730</c:v>
                </c:pt>
                <c:pt idx="692">
                  <c:v>12292252</c:v>
                </c:pt>
                <c:pt idx="693">
                  <c:v>12314286</c:v>
                </c:pt>
                <c:pt idx="694">
                  <c:v>12309851</c:v>
                </c:pt>
                <c:pt idx="695">
                  <c:v>12611773</c:v>
                </c:pt>
                <c:pt idx="696">
                  <c:v>12759102</c:v>
                </c:pt>
                <c:pt idx="697">
                  <c:v>12476941</c:v>
                </c:pt>
                <c:pt idx="698">
                  <c:v>12624688</c:v>
                </c:pt>
                <c:pt idx="699">
                  <c:v>12060386</c:v>
                </c:pt>
                <c:pt idx="700">
                  <c:v>12141379</c:v>
                </c:pt>
                <c:pt idx="701">
                  <c:v>11975321</c:v>
                </c:pt>
                <c:pt idx="702">
                  <c:v>12588440</c:v>
                </c:pt>
                <c:pt idx="703">
                  <c:v>11996099</c:v>
                </c:pt>
                <c:pt idx="704">
                  <c:v>12071374</c:v>
                </c:pt>
                <c:pt idx="705">
                  <c:v>12050497</c:v>
                </c:pt>
                <c:pt idx="706">
                  <c:v>12530471</c:v>
                </c:pt>
                <c:pt idx="707">
                  <c:v>12542793</c:v>
                </c:pt>
                <c:pt idx="708">
                  <c:v>12135020</c:v>
                </c:pt>
                <c:pt idx="709">
                  <c:v>12545774</c:v>
                </c:pt>
                <c:pt idx="710">
                  <c:v>12570219</c:v>
                </c:pt>
                <c:pt idx="711">
                  <c:v>12376956</c:v>
                </c:pt>
                <c:pt idx="712">
                  <c:v>12082866</c:v>
                </c:pt>
                <c:pt idx="713">
                  <c:v>12030252</c:v>
                </c:pt>
                <c:pt idx="714">
                  <c:v>12397073</c:v>
                </c:pt>
                <c:pt idx="715">
                  <c:v>12127381</c:v>
                </c:pt>
                <c:pt idx="716">
                  <c:v>12388913</c:v>
                </c:pt>
                <c:pt idx="717">
                  <c:v>12420899</c:v>
                </c:pt>
                <c:pt idx="718">
                  <c:v>12241147</c:v>
                </c:pt>
                <c:pt idx="719">
                  <c:v>11838904</c:v>
                </c:pt>
                <c:pt idx="720">
                  <c:v>11987108</c:v>
                </c:pt>
                <c:pt idx="721">
                  <c:v>11621341</c:v>
                </c:pt>
                <c:pt idx="722">
                  <c:v>12190855</c:v>
                </c:pt>
                <c:pt idx="723">
                  <c:v>11635148</c:v>
                </c:pt>
                <c:pt idx="724">
                  <c:v>11906260</c:v>
                </c:pt>
                <c:pt idx="725">
                  <c:v>12014008</c:v>
                </c:pt>
                <c:pt idx="726">
                  <c:v>12146663</c:v>
                </c:pt>
                <c:pt idx="727">
                  <c:v>11938961</c:v>
                </c:pt>
                <c:pt idx="728">
                  <c:v>11706393</c:v>
                </c:pt>
                <c:pt idx="729">
                  <c:v>11936049</c:v>
                </c:pt>
                <c:pt idx="730">
                  <c:v>11658401</c:v>
                </c:pt>
                <c:pt idx="731">
                  <c:v>11657523</c:v>
                </c:pt>
                <c:pt idx="732">
                  <c:v>11896153</c:v>
                </c:pt>
                <c:pt idx="733">
                  <c:v>11742921</c:v>
                </c:pt>
                <c:pt idx="734">
                  <c:v>12238543</c:v>
                </c:pt>
                <c:pt idx="735">
                  <c:v>11626659</c:v>
                </c:pt>
                <c:pt idx="736">
                  <c:v>11891318</c:v>
                </c:pt>
                <c:pt idx="737">
                  <c:v>11813828</c:v>
                </c:pt>
                <c:pt idx="738">
                  <c:v>11973801</c:v>
                </c:pt>
                <c:pt idx="739">
                  <c:v>11854475</c:v>
                </c:pt>
                <c:pt idx="740">
                  <c:v>11706853</c:v>
                </c:pt>
                <c:pt idx="741">
                  <c:v>11763632</c:v>
                </c:pt>
                <c:pt idx="742">
                  <c:v>12309459</c:v>
                </c:pt>
                <c:pt idx="743">
                  <c:v>11746336</c:v>
                </c:pt>
                <c:pt idx="744">
                  <c:v>11972831</c:v>
                </c:pt>
                <c:pt idx="745">
                  <c:v>11992697</c:v>
                </c:pt>
                <c:pt idx="746">
                  <c:v>11943089</c:v>
                </c:pt>
                <c:pt idx="747">
                  <c:v>11838308</c:v>
                </c:pt>
                <c:pt idx="748">
                  <c:v>12296616</c:v>
                </c:pt>
                <c:pt idx="749">
                  <c:v>12252499</c:v>
                </c:pt>
                <c:pt idx="750">
                  <c:v>12311994</c:v>
                </c:pt>
                <c:pt idx="751">
                  <c:v>12167866</c:v>
                </c:pt>
                <c:pt idx="752">
                  <c:v>11901039</c:v>
                </c:pt>
                <c:pt idx="753">
                  <c:v>11755419</c:v>
                </c:pt>
                <c:pt idx="754">
                  <c:v>12436979</c:v>
                </c:pt>
                <c:pt idx="755">
                  <c:v>12235159</c:v>
                </c:pt>
                <c:pt idx="756">
                  <c:v>12599638</c:v>
                </c:pt>
                <c:pt idx="757">
                  <c:v>12215250</c:v>
                </c:pt>
                <c:pt idx="758">
                  <c:v>11562216</c:v>
                </c:pt>
                <c:pt idx="759">
                  <c:v>11935566</c:v>
                </c:pt>
                <c:pt idx="760">
                  <c:v>11614985</c:v>
                </c:pt>
                <c:pt idx="761">
                  <c:v>12055300</c:v>
                </c:pt>
                <c:pt idx="762">
                  <c:v>11779691</c:v>
                </c:pt>
                <c:pt idx="763">
                  <c:v>11518770</c:v>
                </c:pt>
                <c:pt idx="764">
                  <c:v>11674765</c:v>
                </c:pt>
                <c:pt idx="765">
                  <c:v>11607295</c:v>
                </c:pt>
                <c:pt idx="766">
                  <c:v>11484733</c:v>
                </c:pt>
                <c:pt idx="767">
                  <c:v>11631831</c:v>
                </c:pt>
                <c:pt idx="768">
                  <c:v>11273304</c:v>
                </c:pt>
                <c:pt idx="769">
                  <c:v>11502642</c:v>
                </c:pt>
                <c:pt idx="770">
                  <c:v>11713639</c:v>
                </c:pt>
                <c:pt idx="771">
                  <c:v>11068937</c:v>
                </c:pt>
                <c:pt idx="772">
                  <c:v>11580924</c:v>
                </c:pt>
                <c:pt idx="773">
                  <c:v>11259330</c:v>
                </c:pt>
                <c:pt idx="774">
                  <c:v>11710751</c:v>
                </c:pt>
                <c:pt idx="775">
                  <c:v>11432750</c:v>
                </c:pt>
                <c:pt idx="776">
                  <c:v>11329359</c:v>
                </c:pt>
                <c:pt idx="777">
                  <c:v>11474690</c:v>
                </c:pt>
                <c:pt idx="778">
                  <c:v>11762024</c:v>
                </c:pt>
                <c:pt idx="779">
                  <c:v>11554774</c:v>
                </c:pt>
                <c:pt idx="780">
                  <c:v>11199233</c:v>
                </c:pt>
                <c:pt idx="781">
                  <c:v>11405803</c:v>
                </c:pt>
                <c:pt idx="782">
                  <c:v>11171521</c:v>
                </c:pt>
                <c:pt idx="783">
                  <c:v>11250395</c:v>
                </c:pt>
                <c:pt idx="784">
                  <c:v>11174474</c:v>
                </c:pt>
                <c:pt idx="785">
                  <c:v>11204330</c:v>
                </c:pt>
                <c:pt idx="786">
                  <c:v>11210688</c:v>
                </c:pt>
                <c:pt idx="787">
                  <c:v>11484755</c:v>
                </c:pt>
                <c:pt idx="788">
                  <c:v>11322847</c:v>
                </c:pt>
                <c:pt idx="789">
                  <c:v>11574098</c:v>
                </c:pt>
                <c:pt idx="790">
                  <c:v>11419790</c:v>
                </c:pt>
                <c:pt idx="791">
                  <c:v>11012466</c:v>
                </c:pt>
                <c:pt idx="792">
                  <c:v>11612378</c:v>
                </c:pt>
                <c:pt idx="793">
                  <c:v>11205542</c:v>
                </c:pt>
                <c:pt idx="794">
                  <c:v>11705163</c:v>
                </c:pt>
                <c:pt idx="795">
                  <c:v>10986695</c:v>
                </c:pt>
                <c:pt idx="796">
                  <c:v>11584449</c:v>
                </c:pt>
                <c:pt idx="797">
                  <c:v>10939849</c:v>
                </c:pt>
                <c:pt idx="798">
                  <c:v>10963350</c:v>
                </c:pt>
                <c:pt idx="799">
                  <c:v>11512452</c:v>
                </c:pt>
                <c:pt idx="800">
                  <c:v>11458540</c:v>
                </c:pt>
                <c:pt idx="801">
                  <c:v>10953230</c:v>
                </c:pt>
                <c:pt idx="802">
                  <c:v>11073615</c:v>
                </c:pt>
                <c:pt idx="803">
                  <c:v>11255625</c:v>
                </c:pt>
                <c:pt idx="804">
                  <c:v>10726173</c:v>
                </c:pt>
                <c:pt idx="805">
                  <c:v>10947962</c:v>
                </c:pt>
                <c:pt idx="806">
                  <c:v>10948819</c:v>
                </c:pt>
                <c:pt idx="807">
                  <c:v>11330948</c:v>
                </c:pt>
                <c:pt idx="808">
                  <c:v>11002310</c:v>
                </c:pt>
                <c:pt idx="809">
                  <c:v>11032947</c:v>
                </c:pt>
                <c:pt idx="810">
                  <c:v>11048185</c:v>
                </c:pt>
                <c:pt idx="811">
                  <c:v>10793138</c:v>
                </c:pt>
                <c:pt idx="812">
                  <c:v>10549853</c:v>
                </c:pt>
                <c:pt idx="813">
                  <c:v>10727858</c:v>
                </c:pt>
                <c:pt idx="814">
                  <c:v>10963904</c:v>
                </c:pt>
                <c:pt idx="815">
                  <c:v>11060886</c:v>
                </c:pt>
                <c:pt idx="816">
                  <c:v>10420072</c:v>
                </c:pt>
                <c:pt idx="817">
                  <c:v>10750740</c:v>
                </c:pt>
                <c:pt idx="818">
                  <c:v>10442472</c:v>
                </c:pt>
                <c:pt idx="819">
                  <c:v>10371603</c:v>
                </c:pt>
                <c:pt idx="820">
                  <c:v>10670024</c:v>
                </c:pt>
                <c:pt idx="821">
                  <c:v>10675741</c:v>
                </c:pt>
                <c:pt idx="822">
                  <c:v>10486968</c:v>
                </c:pt>
                <c:pt idx="823">
                  <c:v>10534984</c:v>
                </c:pt>
                <c:pt idx="824">
                  <c:v>10844321</c:v>
                </c:pt>
                <c:pt idx="825">
                  <c:v>10760429</c:v>
                </c:pt>
                <c:pt idx="826">
                  <c:v>10313731</c:v>
                </c:pt>
                <c:pt idx="827">
                  <c:v>10734723</c:v>
                </c:pt>
                <c:pt idx="828">
                  <c:v>10867346</c:v>
                </c:pt>
                <c:pt idx="829">
                  <c:v>10628018</c:v>
                </c:pt>
                <c:pt idx="830">
                  <c:v>10313100</c:v>
                </c:pt>
                <c:pt idx="831">
                  <c:v>10029799</c:v>
                </c:pt>
                <c:pt idx="832">
                  <c:v>10633497</c:v>
                </c:pt>
                <c:pt idx="833">
                  <c:v>10758571</c:v>
                </c:pt>
                <c:pt idx="834">
                  <c:v>10393316</c:v>
                </c:pt>
                <c:pt idx="835">
                  <c:v>10775961</c:v>
                </c:pt>
                <c:pt idx="836">
                  <c:v>10354902</c:v>
                </c:pt>
                <c:pt idx="837">
                  <c:v>10368746</c:v>
                </c:pt>
                <c:pt idx="838">
                  <c:v>10305726</c:v>
                </c:pt>
                <c:pt idx="839">
                  <c:v>10597144</c:v>
                </c:pt>
                <c:pt idx="840">
                  <c:v>10665935</c:v>
                </c:pt>
                <c:pt idx="841">
                  <c:v>10219743</c:v>
                </c:pt>
                <c:pt idx="842">
                  <c:v>10279261</c:v>
                </c:pt>
                <c:pt idx="843">
                  <c:v>10604723</c:v>
                </c:pt>
                <c:pt idx="844">
                  <c:v>10398119</c:v>
                </c:pt>
                <c:pt idx="845">
                  <c:v>10740148</c:v>
                </c:pt>
                <c:pt idx="846">
                  <c:v>10369084</c:v>
                </c:pt>
                <c:pt idx="847">
                  <c:v>10919857</c:v>
                </c:pt>
                <c:pt idx="848">
                  <c:v>10187802</c:v>
                </c:pt>
                <c:pt idx="849">
                  <c:v>10063313</c:v>
                </c:pt>
                <c:pt idx="850">
                  <c:v>10343799</c:v>
                </c:pt>
                <c:pt idx="851">
                  <c:v>10101347</c:v>
                </c:pt>
                <c:pt idx="852">
                  <c:v>10212411</c:v>
                </c:pt>
                <c:pt idx="853">
                  <c:v>10182504</c:v>
                </c:pt>
                <c:pt idx="854">
                  <c:v>10191484</c:v>
                </c:pt>
                <c:pt idx="855">
                  <c:v>10049407</c:v>
                </c:pt>
                <c:pt idx="856">
                  <c:v>10375903</c:v>
                </c:pt>
                <c:pt idx="857">
                  <c:v>10066273</c:v>
                </c:pt>
                <c:pt idx="858">
                  <c:v>10202221</c:v>
                </c:pt>
                <c:pt idx="859">
                  <c:v>10288982</c:v>
                </c:pt>
                <c:pt idx="860">
                  <c:v>10154239</c:v>
                </c:pt>
                <c:pt idx="861">
                  <c:v>10298053</c:v>
                </c:pt>
                <c:pt idx="862">
                  <c:v>10440436</c:v>
                </c:pt>
                <c:pt idx="863">
                  <c:v>10562646</c:v>
                </c:pt>
                <c:pt idx="864">
                  <c:v>10070889</c:v>
                </c:pt>
                <c:pt idx="865">
                  <c:v>10067170</c:v>
                </c:pt>
                <c:pt idx="866">
                  <c:v>10471641</c:v>
                </c:pt>
                <c:pt idx="867">
                  <c:v>10366729</c:v>
                </c:pt>
                <c:pt idx="868">
                  <c:v>10155740</c:v>
                </c:pt>
                <c:pt idx="869">
                  <c:v>10360096</c:v>
                </c:pt>
                <c:pt idx="870">
                  <c:v>10658735</c:v>
                </c:pt>
                <c:pt idx="871">
                  <c:v>10163705</c:v>
                </c:pt>
                <c:pt idx="872">
                  <c:v>10598076</c:v>
                </c:pt>
                <c:pt idx="873">
                  <c:v>10747310</c:v>
                </c:pt>
                <c:pt idx="874">
                  <c:v>10261390</c:v>
                </c:pt>
                <c:pt idx="875">
                  <c:v>10899156</c:v>
                </c:pt>
                <c:pt idx="876">
                  <c:v>10846839</c:v>
                </c:pt>
                <c:pt idx="877">
                  <c:v>10253405</c:v>
                </c:pt>
                <c:pt idx="878">
                  <c:v>10798111</c:v>
                </c:pt>
                <c:pt idx="879">
                  <c:v>11005016</c:v>
                </c:pt>
                <c:pt idx="880">
                  <c:v>10653256</c:v>
                </c:pt>
                <c:pt idx="881">
                  <c:v>10476115</c:v>
                </c:pt>
                <c:pt idx="882">
                  <c:v>10661752</c:v>
                </c:pt>
                <c:pt idx="883">
                  <c:v>10156162</c:v>
                </c:pt>
                <c:pt idx="884">
                  <c:v>10661347</c:v>
                </c:pt>
                <c:pt idx="885">
                  <c:v>10017692</c:v>
                </c:pt>
                <c:pt idx="886">
                  <c:v>9921043</c:v>
                </c:pt>
                <c:pt idx="887">
                  <c:v>9989611</c:v>
                </c:pt>
                <c:pt idx="888">
                  <c:v>9939267</c:v>
                </c:pt>
                <c:pt idx="889">
                  <c:v>9968461</c:v>
                </c:pt>
                <c:pt idx="890">
                  <c:v>9982685</c:v>
                </c:pt>
                <c:pt idx="891">
                  <c:v>10369133</c:v>
                </c:pt>
                <c:pt idx="892">
                  <c:v>10007939</c:v>
                </c:pt>
                <c:pt idx="893">
                  <c:v>9639042</c:v>
                </c:pt>
                <c:pt idx="894">
                  <c:v>9870056</c:v>
                </c:pt>
                <c:pt idx="895">
                  <c:v>9793595</c:v>
                </c:pt>
                <c:pt idx="896">
                  <c:v>9774423</c:v>
                </c:pt>
                <c:pt idx="897">
                  <c:v>9615616</c:v>
                </c:pt>
                <c:pt idx="898">
                  <c:v>9684457</c:v>
                </c:pt>
                <c:pt idx="899">
                  <c:v>9657160</c:v>
                </c:pt>
                <c:pt idx="900">
                  <c:v>10160979</c:v>
                </c:pt>
                <c:pt idx="901">
                  <c:v>10082040</c:v>
                </c:pt>
                <c:pt idx="902">
                  <c:v>10065581</c:v>
                </c:pt>
                <c:pt idx="903">
                  <c:v>9680385</c:v>
                </c:pt>
                <c:pt idx="904">
                  <c:v>9703813</c:v>
                </c:pt>
                <c:pt idx="905">
                  <c:v>9817792</c:v>
                </c:pt>
                <c:pt idx="906">
                  <c:v>10393307</c:v>
                </c:pt>
                <c:pt idx="907">
                  <c:v>10023028</c:v>
                </c:pt>
                <c:pt idx="908">
                  <c:v>10229624</c:v>
                </c:pt>
                <c:pt idx="909">
                  <c:v>9596687</c:v>
                </c:pt>
                <c:pt idx="910">
                  <c:v>10074875</c:v>
                </c:pt>
                <c:pt idx="911">
                  <c:v>10165380</c:v>
                </c:pt>
                <c:pt idx="912">
                  <c:v>10041502</c:v>
                </c:pt>
                <c:pt idx="913">
                  <c:v>9857389</c:v>
                </c:pt>
                <c:pt idx="914">
                  <c:v>9539549</c:v>
                </c:pt>
                <c:pt idx="915">
                  <c:v>9605401</c:v>
                </c:pt>
                <c:pt idx="916">
                  <c:v>10115545</c:v>
                </c:pt>
                <c:pt idx="917">
                  <c:v>9799145</c:v>
                </c:pt>
                <c:pt idx="918">
                  <c:v>9722632</c:v>
                </c:pt>
                <c:pt idx="919">
                  <c:v>9886373</c:v>
                </c:pt>
                <c:pt idx="920">
                  <c:v>9472038</c:v>
                </c:pt>
                <c:pt idx="921">
                  <c:v>9870985</c:v>
                </c:pt>
                <c:pt idx="922">
                  <c:v>9778062</c:v>
                </c:pt>
                <c:pt idx="923">
                  <c:v>9660428</c:v>
                </c:pt>
                <c:pt idx="924">
                  <c:v>9485560</c:v>
                </c:pt>
                <c:pt idx="925">
                  <c:v>9801592</c:v>
                </c:pt>
                <c:pt idx="926">
                  <c:v>9697697</c:v>
                </c:pt>
                <c:pt idx="927">
                  <c:v>10034011</c:v>
                </c:pt>
                <c:pt idx="928">
                  <c:v>9922728</c:v>
                </c:pt>
                <c:pt idx="929">
                  <c:v>9843779</c:v>
                </c:pt>
                <c:pt idx="930">
                  <c:v>9923430</c:v>
                </c:pt>
                <c:pt idx="931">
                  <c:v>10139293</c:v>
                </c:pt>
                <c:pt idx="932">
                  <c:v>9445941</c:v>
                </c:pt>
                <c:pt idx="933">
                  <c:v>9850971</c:v>
                </c:pt>
                <c:pt idx="934">
                  <c:v>9523031</c:v>
                </c:pt>
                <c:pt idx="935">
                  <c:v>9854305</c:v>
                </c:pt>
                <c:pt idx="936">
                  <c:v>9655731</c:v>
                </c:pt>
                <c:pt idx="937">
                  <c:v>9821017</c:v>
                </c:pt>
                <c:pt idx="938">
                  <c:v>9768934</c:v>
                </c:pt>
                <c:pt idx="939">
                  <c:v>9985611</c:v>
                </c:pt>
                <c:pt idx="940">
                  <c:v>10146451</c:v>
                </c:pt>
                <c:pt idx="941">
                  <c:v>9913796</c:v>
                </c:pt>
                <c:pt idx="942">
                  <c:v>9680820</c:v>
                </c:pt>
                <c:pt idx="943">
                  <c:v>9795689</c:v>
                </c:pt>
                <c:pt idx="944">
                  <c:v>9885498</c:v>
                </c:pt>
                <c:pt idx="945">
                  <c:v>9955795</c:v>
                </c:pt>
                <c:pt idx="946">
                  <c:v>9502815</c:v>
                </c:pt>
                <c:pt idx="947">
                  <c:v>9658616</c:v>
                </c:pt>
                <c:pt idx="948">
                  <c:v>9672949</c:v>
                </c:pt>
                <c:pt idx="949">
                  <c:v>9403744</c:v>
                </c:pt>
                <c:pt idx="950">
                  <c:v>9692399</c:v>
                </c:pt>
                <c:pt idx="951">
                  <c:v>9598180</c:v>
                </c:pt>
                <c:pt idx="952">
                  <c:v>9224347</c:v>
                </c:pt>
                <c:pt idx="953">
                  <c:v>9465036</c:v>
                </c:pt>
                <c:pt idx="954">
                  <c:v>9418621</c:v>
                </c:pt>
                <c:pt idx="955">
                  <c:v>9824898</c:v>
                </c:pt>
                <c:pt idx="956">
                  <c:v>9565418</c:v>
                </c:pt>
                <c:pt idx="957">
                  <c:v>9339716</c:v>
                </c:pt>
                <c:pt idx="958">
                  <c:v>9559227</c:v>
                </c:pt>
                <c:pt idx="959">
                  <c:v>9830581</c:v>
                </c:pt>
                <c:pt idx="960">
                  <c:v>9623643</c:v>
                </c:pt>
                <c:pt idx="961">
                  <c:v>9564210</c:v>
                </c:pt>
                <c:pt idx="962">
                  <c:v>9737411</c:v>
                </c:pt>
                <c:pt idx="963">
                  <c:v>9209039</c:v>
                </c:pt>
                <c:pt idx="964">
                  <c:v>9639945</c:v>
                </c:pt>
                <c:pt idx="965">
                  <c:v>9254092</c:v>
                </c:pt>
                <c:pt idx="966">
                  <c:v>9365289</c:v>
                </c:pt>
                <c:pt idx="967">
                  <c:v>9368117</c:v>
                </c:pt>
                <c:pt idx="968">
                  <c:v>9188157</c:v>
                </c:pt>
                <c:pt idx="969">
                  <c:v>9751583</c:v>
                </c:pt>
                <c:pt idx="970">
                  <c:v>9475703</c:v>
                </c:pt>
                <c:pt idx="971">
                  <c:v>9054394</c:v>
                </c:pt>
                <c:pt idx="972">
                  <c:v>9721581</c:v>
                </c:pt>
                <c:pt idx="973">
                  <c:v>9635498</c:v>
                </c:pt>
                <c:pt idx="974">
                  <c:v>9813134</c:v>
                </c:pt>
                <c:pt idx="975">
                  <c:v>9395890</c:v>
                </c:pt>
                <c:pt idx="976">
                  <c:v>9473784</c:v>
                </c:pt>
                <c:pt idx="977">
                  <c:v>9427894</c:v>
                </c:pt>
                <c:pt idx="978">
                  <c:v>9611133</c:v>
                </c:pt>
                <c:pt idx="979">
                  <c:v>9184898</c:v>
                </c:pt>
                <c:pt idx="980">
                  <c:v>9528612</c:v>
                </c:pt>
                <c:pt idx="981">
                  <c:v>9608390</c:v>
                </c:pt>
                <c:pt idx="982">
                  <c:v>9651881</c:v>
                </c:pt>
                <c:pt idx="983">
                  <c:v>9196361</c:v>
                </c:pt>
                <c:pt idx="984">
                  <c:v>9319391</c:v>
                </c:pt>
                <c:pt idx="985">
                  <c:v>9272471</c:v>
                </c:pt>
                <c:pt idx="986">
                  <c:v>9507774</c:v>
                </c:pt>
                <c:pt idx="987">
                  <c:v>9689224</c:v>
                </c:pt>
                <c:pt idx="988">
                  <c:v>9223626</c:v>
                </c:pt>
                <c:pt idx="989">
                  <c:v>9579579</c:v>
                </c:pt>
                <c:pt idx="990">
                  <c:v>9066426</c:v>
                </c:pt>
                <c:pt idx="991">
                  <c:v>9583510</c:v>
                </c:pt>
                <c:pt idx="992">
                  <c:v>9086246</c:v>
                </c:pt>
                <c:pt idx="993">
                  <c:v>9020784</c:v>
                </c:pt>
                <c:pt idx="994">
                  <c:v>9450978</c:v>
                </c:pt>
                <c:pt idx="995">
                  <c:v>9284343</c:v>
                </c:pt>
                <c:pt idx="996">
                  <c:v>9555542</c:v>
                </c:pt>
                <c:pt idx="997">
                  <c:v>9336446</c:v>
                </c:pt>
                <c:pt idx="998">
                  <c:v>9004099</c:v>
                </c:pt>
                <c:pt idx="999">
                  <c:v>9396385</c:v>
                </c:pt>
                <c:pt idx="1000">
                  <c:v>9561765</c:v>
                </c:pt>
                <c:pt idx="1001">
                  <c:v>9220558</c:v>
                </c:pt>
                <c:pt idx="1002">
                  <c:v>9673613</c:v>
                </c:pt>
                <c:pt idx="1003">
                  <c:v>9348121</c:v>
                </c:pt>
                <c:pt idx="1004">
                  <c:v>9377392</c:v>
                </c:pt>
                <c:pt idx="1005">
                  <c:v>9180393</c:v>
                </c:pt>
                <c:pt idx="1006">
                  <c:v>9416334</c:v>
                </c:pt>
                <c:pt idx="1007">
                  <c:v>9416545</c:v>
                </c:pt>
                <c:pt idx="1008">
                  <c:v>9608441</c:v>
                </c:pt>
                <c:pt idx="1009">
                  <c:v>9495596</c:v>
                </c:pt>
                <c:pt idx="1010">
                  <c:v>9096357</c:v>
                </c:pt>
                <c:pt idx="1011">
                  <c:v>9296979</c:v>
                </c:pt>
                <c:pt idx="1012">
                  <c:v>9071442</c:v>
                </c:pt>
                <c:pt idx="1013">
                  <c:v>9129437</c:v>
                </c:pt>
                <c:pt idx="1014">
                  <c:v>9367714</c:v>
                </c:pt>
                <c:pt idx="1015">
                  <c:v>9387371</c:v>
                </c:pt>
                <c:pt idx="1016">
                  <c:v>9606110</c:v>
                </c:pt>
                <c:pt idx="1017">
                  <c:v>9596168</c:v>
                </c:pt>
                <c:pt idx="1018">
                  <c:v>9348313</c:v>
                </c:pt>
                <c:pt idx="1019">
                  <c:v>9139481</c:v>
                </c:pt>
                <c:pt idx="1020">
                  <c:v>9207967</c:v>
                </c:pt>
                <c:pt idx="1021">
                  <c:v>9484966</c:v>
                </c:pt>
                <c:pt idx="1022">
                  <c:v>9425642</c:v>
                </c:pt>
                <c:pt idx="1023">
                  <c:v>9404210</c:v>
                </c:pt>
                <c:pt idx="1024">
                  <c:v>9619926</c:v>
                </c:pt>
                <c:pt idx="1025">
                  <c:v>9203618</c:v>
                </c:pt>
                <c:pt idx="1026">
                  <c:v>9388626</c:v>
                </c:pt>
                <c:pt idx="1027">
                  <c:v>9529573</c:v>
                </c:pt>
                <c:pt idx="1028">
                  <c:v>8707304</c:v>
                </c:pt>
                <c:pt idx="1029">
                  <c:v>9526386</c:v>
                </c:pt>
                <c:pt idx="1030">
                  <c:v>8761751</c:v>
                </c:pt>
                <c:pt idx="1031">
                  <c:v>9139698</c:v>
                </c:pt>
                <c:pt idx="1032">
                  <c:v>8870683</c:v>
                </c:pt>
                <c:pt idx="1033">
                  <c:v>9463951</c:v>
                </c:pt>
                <c:pt idx="1034">
                  <c:v>9027571</c:v>
                </c:pt>
                <c:pt idx="1035">
                  <c:v>9474179</c:v>
                </c:pt>
                <c:pt idx="1036">
                  <c:v>9182847</c:v>
                </c:pt>
                <c:pt idx="1037">
                  <c:v>8893104</c:v>
                </c:pt>
                <c:pt idx="1038">
                  <c:v>8756269</c:v>
                </c:pt>
                <c:pt idx="1039">
                  <c:v>8987553</c:v>
                </c:pt>
                <c:pt idx="1040">
                  <c:v>9062751</c:v>
                </c:pt>
                <c:pt idx="1041">
                  <c:v>9390941</c:v>
                </c:pt>
                <c:pt idx="1042">
                  <c:v>9123080</c:v>
                </c:pt>
                <c:pt idx="1043">
                  <c:v>9338701</c:v>
                </c:pt>
                <c:pt idx="1044">
                  <c:v>9249414</c:v>
                </c:pt>
                <c:pt idx="1045">
                  <c:v>9155358</c:v>
                </c:pt>
                <c:pt idx="1046">
                  <c:v>8702045</c:v>
                </c:pt>
                <c:pt idx="1047">
                  <c:v>9229337</c:v>
                </c:pt>
                <c:pt idx="1048">
                  <c:v>9291600</c:v>
                </c:pt>
                <c:pt idx="1049">
                  <c:v>9237347</c:v>
                </c:pt>
                <c:pt idx="1050">
                  <c:v>8753191</c:v>
                </c:pt>
                <c:pt idx="1051">
                  <c:v>8552548</c:v>
                </c:pt>
                <c:pt idx="1052">
                  <c:v>8597060</c:v>
                </c:pt>
                <c:pt idx="1053">
                  <c:v>8676189</c:v>
                </c:pt>
                <c:pt idx="1054">
                  <c:v>8898110</c:v>
                </c:pt>
                <c:pt idx="1055">
                  <c:v>8450159</c:v>
                </c:pt>
                <c:pt idx="1056">
                  <c:v>9247295</c:v>
                </c:pt>
                <c:pt idx="1057">
                  <c:v>9085416</c:v>
                </c:pt>
                <c:pt idx="1058">
                  <c:v>8797214</c:v>
                </c:pt>
                <c:pt idx="1059">
                  <c:v>8918654</c:v>
                </c:pt>
                <c:pt idx="1060">
                  <c:v>9147799</c:v>
                </c:pt>
                <c:pt idx="1061">
                  <c:v>9093150</c:v>
                </c:pt>
                <c:pt idx="1062">
                  <c:v>8789168</c:v>
                </c:pt>
                <c:pt idx="1063">
                  <c:v>8642770</c:v>
                </c:pt>
                <c:pt idx="1064">
                  <c:v>9243820</c:v>
                </c:pt>
                <c:pt idx="1065">
                  <c:v>8797807</c:v>
                </c:pt>
                <c:pt idx="1066">
                  <c:v>8595166</c:v>
                </c:pt>
                <c:pt idx="1067">
                  <c:v>9408646</c:v>
                </c:pt>
                <c:pt idx="1068">
                  <c:v>9243336</c:v>
                </c:pt>
                <c:pt idx="1069">
                  <c:v>9200976</c:v>
                </c:pt>
                <c:pt idx="1070">
                  <c:v>8954658</c:v>
                </c:pt>
                <c:pt idx="1071">
                  <c:v>9066619</c:v>
                </c:pt>
                <c:pt idx="1072">
                  <c:v>9020574</c:v>
                </c:pt>
                <c:pt idx="1073">
                  <c:v>9150160</c:v>
                </c:pt>
                <c:pt idx="1074">
                  <c:v>8569647</c:v>
                </c:pt>
                <c:pt idx="1075">
                  <c:v>9474041</c:v>
                </c:pt>
                <c:pt idx="1076">
                  <c:v>8934218</c:v>
                </c:pt>
                <c:pt idx="1077">
                  <c:v>9683387</c:v>
                </c:pt>
                <c:pt idx="1078">
                  <c:v>8860518</c:v>
                </c:pt>
                <c:pt idx="1079">
                  <c:v>9517714</c:v>
                </c:pt>
                <c:pt idx="1080">
                  <c:v>9095187</c:v>
                </c:pt>
                <c:pt idx="1081">
                  <c:v>9633740</c:v>
                </c:pt>
                <c:pt idx="1082">
                  <c:v>9579093</c:v>
                </c:pt>
                <c:pt idx="1083">
                  <c:v>9116564</c:v>
                </c:pt>
                <c:pt idx="1084">
                  <c:v>9465953</c:v>
                </c:pt>
                <c:pt idx="1085">
                  <c:v>9173051</c:v>
                </c:pt>
                <c:pt idx="1086">
                  <c:v>9596560</c:v>
                </c:pt>
                <c:pt idx="1087">
                  <c:v>9123413</c:v>
                </c:pt>
                <c:pt idx="1088">
                  <c:v>8831438</c:v>
                </c:pt>
                <c:pt idx="1089">
                  <c:v>9519905</c:v>
                </c:pt>
                <c:pt idx="1090">
                  <c:v>8963589</c:v>
                </c:pt>
                <c:pt idx="1091">
                  <c:v>8758841</c:v>
                </c:pt>
                <c:pt idx="1092">
                  <c:v>8708107</c:v>
                </c:pt>
                <c:pt idx="1093">
                  <c:v>9358755</c:v>
                </c:pt>
                <c:pt idx="1094">
                  <c:v>8978740</c:v>
                </c:pt>
                <c:pt idx="1095">
                  <c:v>9102802</c:v>
                </c:pt>
                <c:pt idx="1096">
                  <c:v>9083905</c:v>
                </c:pt>
                <c:pt idx="1097">
                  <c:v>9011070</c:v>
                </c:pt>
                <c:pt idx="1098">
                  <c:v>8366247</c:v>
                </c:pt>
                <c:pt idx="1099">
                  <c:v>8321784.5</c:v>
                </c:pt>
                <c:pt idx="1100">
                  <c:v>8526302</c:v>
                </c:pt>
                <c:pt idx="1101">
                  <c:v>9060819</c:v>
                </c:pt>
                <c:pt idx="1102">
                  <c:v>8520215</c:v>
                </c:pt>
                <c:pt idx="1103">
                  <c:v>8823169</c:v>
                </c:pt>
                <c:pt idx="1104">
                  <c:v>9015801</c:v>
                </c:pt>
                <c:pt idx="1105">
                  <c:v>8246337</c:v>
                </c:pt>
                <c:pt idx="1106">
                  <c:v>8808610</c:v>
                </c:pt>
                <c:pt idx="1107">
                  <c:v>8716288</c:v>
                </c:pt>
                <c:pt idx="1108">
                  <c:v>8277525</c:v>
                </c:pt>
                <c:pt idx="1109">
                  <c:v>8496635</c:v>
                </c:pt>
                <c:pt idx="1110">
                  <c:v>8059516</c:v>
                </c:pt>
                <c:pt idx="1111">
                  <c:v>8466588</c:v>
                </c:pt>
                <c:pt idx="1112">
                  <c:v>8732701</c:v>
                </c:pt>
                <c:pt idx="1113">
                  <c:v>8370709</c:v>
                </c:pt>
                <c:pt idx="1114">
                  <c:v>9215381</c:v>
                </c:pt>
                <c:pt idx="1115">
                  <c:v>8671913</c:v>
                </c:pt>
                <c:pt idx="1116">
                  <c:v>8795718</c:v>
                </c:pt>
                <c:pt idx="1117">
                  <c:v>8790473</c:v>
                </c:pt>
                <c:pt idx="1118">
                  <c:v>9218042</c:v>
                </c:pt>
                <c:pt idx="1119">
                  <c:v>8893260</c:v>
                </c:pt>
                <c:pt idx="1120">
                  <c:v>9872627</c:v>
                </c:pt>
                <c:pt idx="1121">
                  <c:v>9620832</c:v>
                </c:pt>
                <c:pt idx="1122">
                  <c:v>9466074</c:v>
                </c:pt>
                <c:pt idx="1123">
                  <c:v>9578730</c:v>
                </c:pt>
                <c:pt idx="1124">
                  <c:v>9587331</c:v>
                </c:pt>
                <c:pt idx="1125">
                  <c:v>8934560</c:v>
                </c:pt>
                <c:pt idx="1126">
                  <c:v>9189399</c:v>
                </c:pt>
                <c:pt idx="1127">
                  <c:v>9391498</c:v>
                </c:pt>
                <c:pt idx="1128">
                  <c:v>9597641</c:v>
                </c:pt>
                <c:pt idx="1129">
                  <c:v>9226092</c:v>
                </c:pt>
                <c:pt idx="1130">
                  <c:v>9201414</c:v>
                </c:pt>
                <c:pt idx="1131">
                  <c:v>8474673</c:v>
                </c:pt>
                <c:pt idx="1132">
                  <c:v>9312641</c:v>
                </c:pt>
                <c:pt idx="1133">
                  <c:v>8890137</c:v>
                </c:pt>
                <c:pt idx="1134">
                  <c:v>9084556</c:v>
                </c:pt>
                <c:pt idx="1135">
                  <c:v>8575618</c:v>
                </c:pt>
                <c:pt idx="1136">
                  <c:v>8755817</c:v>
                </c:pt>
                <c:pt idx="1137">
                  <c:v>8548963</c:v>
                </c:pt>
                <c:pt idx="1138">
                  <c:v>8657086</c:v>
                </c:pt>
                <c:pt idx="1139">
                  <c:v>8435346</c:v>
                </c:pt>
                <c:pt idx="1140">
                  <c:v>8818822</c:v>
                </c:pt>
                <c:pt idx="1141">
                  <c:v>8302649.5</c:v>
                </c:pt>
                <c:pt idx="1142">
                  <c:v>8397902</c:v>
                </c:pt>
                <c:pt idx="1143">
                  <c:v>8614013</c:v>
                </c:pt>
                <c:pt idx="1144">
                  <c:v>8807128</c:v>
                </c:pt>
                <c:pt idx="1145">
                  <c:v>8541342</c:v>
                </c:pt>
                <c:pt idx="1146">
                  <c:v>8757764</c:v>
                </c:pt>
                <c:pt idx="1147">
                  <c:v>8447926</c:v>
                </c:pt>
                <c:pt idx="1148">
                  <c:v>8795486</c:v>
                </c:pt>
                <c:pt idx="1149">
                  <c:v>8507243</c:v>
                </c:pt>
                <c:pt idx="1150">
                  <c:v>8769179</c:v>
                </c:pt>
                <c:pt idx="1151">
                  <c:v>8264661</c:v>
                </c:pt>
                <c:pt idx="1152">
                  <c:v>8695213</c:v>
                </c:pt>
                <c:pt idx="1153">
                  <c:v>8830855</c:v>
                </c:pt>
                <c:pt idx="1154">
                  <c:v>8143863.5</c:v>
                </c:pt>
                <c:pt idx="1155">
                  <c:v>8685575</c:v>
                </c:pt>
                <c:pt idx="1156">
                  <c:v>8123497.5</c:v>
                </c:pt>
                <c:pt idx="1157">
                  <c:v>8391729</c:v>
                </c:pt>
                <c:pt idx="1158">
                  <c:v>8475441</c:v>
                </c:pt>
                <c:pt idx="1159">
                  <c:v>8664007</c:v>
                </c:pt>
                <c:pt idx="1160">
                  <c:v>8463423</c:v>
                </c:pt>
                <c:pt idx="1161">
                  <c:v>8325783.5</c:v>
                </c:pt>
                <c:pt idx="1162">
                  <c:v>8544566</c:v>
                </c:pt>
                <c:pt idx="1163">
                  <c:v>8624841</c:v>
                </c:pt>
                <c:pt idx="1164">
                  <c:v>8338391.5</c:v>
                </c:pt>
                <c:pt idx="1165">
                  <c:v>8024532.5</c:v>
                </c:pt>
                <c:pt idx="1166">
                  <c:v>8177656</c:v>
                </c:pt>
                <c:pt idx="1167">
                  <c:v>8562569</c:v>
                </c:pt>
                <c:pt idx="1168">
                  <c:v>8414162</c:v>
                </c:pt>
                <c:pt idx="1169">
                  <c:v>8415640</c:v>
                </c:pt>
                <c:pt idx="1170">
                  <c:v>8128796.5</c:v>
                </c:pt>
                <c:pt idx="1171">
                  <c:v>8433198</c:v>
                </c:pt>
                <c:pt idx="1172">
                  <c:v>8602378</c:v>
                </c:pt>
                <c:pt idx="1173">
                  <c:v>8744669</c:v>
                </c:pt>
                <c:pt idx="1174">
                  <c:v>8602243</c:v>
                </c:pt>
                <c:pt idx="1175">
                  <c:v>8211413</c:v>
                </c:pt>
                <c:pt idx="1176">
                  <c:v>8547345</c:v>
                </c:pt>
                <c:pt idx="1177">
                  <c:v>7986928</c:v>
                </c:pt>
                <c:pt idx="1178">
                  <c:v>8418341</c:v>
                </c:pt>
                <c:pt idx="1179">
                  <c:v>8543184</c:v>
                </c:pt>
                <c:pt idx="1180">
                  <c:v>8395507</c:v>
                </c:pt>
                <c:pt idx="1181">
                  <c:v>8267070.5</c:v>
                </c:pt>
                <c:pt idx="1182">
                  <c:v>8538230</c:v>
                </c:pt>
                <c:pt idx="1183">
                  <c:v>8226026</c:v>
                </c:pt>
                <c:pt idx="1184">
                  <c:v>8284621</c:v>
                </c:pt>
                <c:pt idx="1185">
                  <c:v>8634235</c:v>
                </c:pt>
                <c:pt idx="1186">
                  <c:v>8266078.5</c:v>
                </c:pt>
                <c:pt idx="1187">
                  <c:v>7898884.5</c:v>
                </c:pt>
                <c:pt idx="1188">
                  <c:v>8205536</c:v>
                </c:pt>
                <c:pt idx="1189">
                  <c:v>8448117</c:v>
                </c:pt>
                <c:pt idx="1190">
                  <c:v>8611673</c:v>
                </c:pt>
                <c:pt idx="1191">
                  <c:v>8079727.5</c:v>
                </c:pt>
                <c:pt idx="1192">
                  <c:v>8367443.5</c:v>
                </c:pt>
                <c:pt idx="1193">
                  <c:v>8570362</c:v>
                </c:pt>
                <c:pt idx="1194">
                  <c:v>8566297</c:v>
                </c:pt>
                <c:pt idx="1195">
                  <c:v>8472974</c:v>
                </c:pt>
                <c:pt idx="1196">
                  <c:v>8638701</c:v>
                </c:pt>
                <c:pt idx="1197">
                  <c:v>8054030</c:v>
                </c:pt>
                <c:pt idx="1198">
                  <c:v>8412542</c:v>
                </c:pt>
                <c:pt idx="1199">
                  <c:v>8380044.5</c:v>
                </c:pt>
                <c:pt idx="1200">
                  <c:v>8478042</c:v>
                </c:pt>
                <c:pt idx="1201">
                  <c:v>8634496</c:v>
                </c:pt>
                <c:pt idx="1202">
                  <c:v>8379289.5</c:v>
                </c:pt>
                <c:pt idx="1203">
                  <c:v>8484039</c:v>
                </c:pt>
                <c:pt idx="1204">
                  <c:v>8321722</c:v>
                </c:pt>
                <c:pt idx="1205">
                  <c:v>8519670</c:v>
                </c:pt>
                <c:pt idx="1206">
                  <c:v>8604282</c:v>
                </c:pt>
                <c:pt idx="1207">
                  <c:v>8013204</c:v>
                </c:pt>
                <c:pt idx="1208">
                  <c:v>8424376</c:v>
                </c:pt>
                <c:pt idx="1209">
                  <c:v>7779587.5</c:v>
                </c:pt>
                <c:pt idx="1210">
                  <c:v>7798701</c:v>
                </c:pt>
                <c:pt idx="1211">
                  <c:v>8265283</c:v>
                </c:pt>
                <c:pt idx="1212">
                  <c:v>8482147</c:v>
                </c:pt>
                <c:pt idx="1213">
                  <c:v>8051626.5</c:v>
                </c:pt>
                <c:pt idx="1214">
                  <c:v>7765486.5</c:v>
                </c:pt>
                <c:pt idx="1215">
                  <c:v>8242655.5</c:v>
                </c:pt>
                <c:pt idx="1216">
                  <c:v>8299470</c:v>
                </c:pt>
                <c:pt idx="1217">
                  <c:v>8254179</c:v>
                </c:pt>
                <c:pt idx="1218">
                  <c:v>8387883</c:v>
                </c:pt>
                <c:pt idx="1219">
                  <c:v>8316651</c:v>
                </c:pt>
                <c:pt idx="1220">
                  <c:v>8033526.5</c:v>
                </c:pt>
                <c:pt idx="1221">
                  <c:v>8406113</c:v>
                </c:pt>
                <c:pt idx="1222">
                  <c:v>8040867.5</c:v>
                </c:pt>
                <c:pt idx="1223">
                  <c:v>8293536.5</c:v>
                </c:pt>
                <c:pt idx="1224">
                  <c:v>8618604</c:v>
                </c:pt>
                <c:pt idx="1225">
                  <c:v>8104986.5</c:v>
                </c:pt>
                <c:pt idx="1226">
                  <c:v>8480164</c:v>
                </c:pt>
                <c:pt idx="1227">
                  <c:v>8406314</c:v>
                </c:pt>
                <c:pt idx="1228">
                  <c:v>8365373.5</c:v>
                </c:pt>
                <c:pt idx="1229">
                  <c:v>8094597</c:v>
                </c:pt>
                <c:pt idx="1230">
                  <c:v>8069260</c:v>
                </c:pt>
                <c:pt idx="1231">
                  <c:v>7990439</c:v>
                </c:pt>
                <c:pt idx="1232">
                  <c:v>8440667</c:v>
                </c:pt>
                <c:pt idx="1233">
                  <c:v>8347081.5</c:v>
                </c:pt>
                <c:pt idx="1234">
                  <c:v>8470873</c:v>
                </c:pt>
                <c:pt idx="1235">
                  <c:v>8070591</c:v>
                </c:pt>
                <c:pt idx="1236">
                  <c:v>8351788</c:v>
                </c:pt>
                <c:pt idx="1237">
                  <c:v>8267708</c:v>
                </c:pt>
                <c:pt idx="1238">
                  <c:v>8075633.5</c:v>
                </c:pt>
                <c:pt idx="1239">
                  <c:v>8038676</c:v>
                </c:pt>
                <c:pt idx="1240">
                  <c:v>7795737.5</c:v>
                </c:pt>
                <c:pt idx="1241">
                  <c:v>7904687.5</c:v>
                </c:pt>
                <c:pt idx="1242">
                  <c:v>7668123</c:v>
                </c:pt>
                <c:pt idx="1243">
                  <c:v>7859484</c:v>
                </c:pt>
                <c:pt idx="1244">
                  <c:v>7745514</c:v>
                </c:pt>
                <c:pt idx="1245">
                  <c:v>7739695</c:v>
                </c:pt>
                <c:pt idx="1246">
                  <c:v>7606913</c:v>
                </c:pt>
                <c:pt idx="1247">
                  <c:v>7961951.5</c:v>
                </c:pt>
                <c:pt idx="1248">
                  <c:v>8426958</c:v>
                </c:pt>
                <c:pt idx="1249">
                  <c:v>7809805</c:v>
                </c:pt>
                <c:pt idx="1250">
                  <c:v>7992420</c:v>
                </c:pt>
                <c:pt idx="1251">
                  <c:v>8073373</c:v>
                </c:pt>
                <c:pt idx="1252">
                  <c:v>8076049</c:v>
                </c:pt>
                <c:pt idx="1253">
                  <c:v>7763262.5</c:v>
                </c:pt>
                <c:pt idx="1254">
                  <c:v>8131493</c:v>
                </c:pt>
                <c:pt idx="1255">
                  <c:v>7769172.5</c:v>
                </c:pt>
                <c:pt idx="1256">
                  <c:v>7766733</c:v>
                </c:pt>
                <c:pt idx="1257">
                  <c:v>8021824</c:v>
                </c:pt>
                <c:pt idx="1258">
                  <c:v>8198170.5</c:v>
                </c:pt>
                <c:pt idx="1259">
                  <c:v>8299082.5</c:v>
                </c:pt>
                <c:pt idx="1260">
                  <c:v>7897704</c:v>
                </c:pt>
                <c:pt idx="1261">
                  <c:v>8047661</c:v>
                </c:pt>
                <c:pt idx="1262">
                  <c:v>7830166.5</c:v>
                </c:pt>
                <c:pt idx="1263">
                  <c:v>8114260</c:v>
                </c:pt>
                <c:pt idx="1264">
                  <c:v>8281434</c:v>
                </c:pt>
                <c:pt idx="1265">
                  <c:v>8184595</c:v>
                </c:pt>
                <c:pt idx="1266">
                  <c:v>8028204</c:v>
                </c:pt>
                <c:pt idx="1267">
                  <c:v>8005000</c:v>
                </c:pt>
                <c:pt idx="1268">
                  <c:v>7714290.5</c:v>
                </c:pt>
                <c:pt idx="1269">
                  <c:v>7932809.5</c:v>
                </c:pt>
                <c:pt idx="1270">
                  <c:v>7760041.5</c:v>
                </c:pt>
                <c:pt idx="1271">
                  <c:v>7601922</c:v>
                </c:pt>
                <c:pt idx="1272">
                  <c:v>7806165.5</c:v>
                </c:pt>
                <c:pt idx="1273">
                  <c:v>7882714.5</c:v>
                </c:pt>
                <c:pt idx="1274">
                  <c:v>8159645</c:v>
                </c:pt>
                <c:pt idx="1275">
                  <c:v>8087259.5</c:v>
                </c:pt>
                <c:pt idx="1276">
                  <c:v>8074591.5</c:v>
                </c:pt>
                <c:pt idx="1277">
                  <c:v>7844737</c:v>
                </c:pt>
                <c:pt idx="1278">
                  <c:v>8142882.5</c:v>
                </c:pt>
                <c:pt idx="1279">
                  <c:v>7983412</c:v>
                </c:pt>
                <c:pt idx="1280">
                  <c:v>8063198</c:v>
                </c:pt>
                <c:pt idx="1281">
                  <c:v>8162645</c:v>
                </c:pt>
                <c:pt idx="1282">
                  <c:v>7997304.5</c:v>
                </c:pt>
                <c:pt idx="1283">
                  <c:v>7801049</c:v>
                </c:pt>
                <c:pt idx="1284">
                  <c:v>7989886</c:v>
                </c:pt>
                <c:pt idx="1285">
                  <c:v>8157413</c:v>
                </c:pt>
                <c:pt idx="1286">
                  <c:v>7590633</c:v>
                </c:pt>
                <c:pt idx="1287">
                  <c:v>7488275.5</c:v>
                </c:pt>
                <c:pt idx="1288">
                  <c:v>7896007</c:v>
                </c:pt>
                <c:pt idx="1289">
                  <c:v>8268145.5</c:v>
                </c:pt>
                <c:pt idx="1290">
                  <c:v>7676080.5</c:v>
                </c:pt>
                <c:pt idx="1291">
                  <c:v>7942702.5</c:v>
                </c:pt>
                <c:pt idx="1292">
                  <c:v>8005891</c:v>
                </c:pt>
                <c:pt idx="1293">
                  <c:v>7894506</c:v>
                </c:pt>
                <c:pt idx="1294">
                  <c:v>8171272</c:v>
                </c:pt>
                <c:pt idx="1295">
                  <c:v>7817380</c:v>
                </c:pt>
                <c:pt idx="1296">
                  <c:v>7904271.5</c:v>
                </c:pt>
                <c:pt idx="1297">
                  <c:v>8189732.5</c:v>
                </c:pt>
                <c:pt idx="1298">
                  <c:v>7938108</c:v>
                </c:pt>
                <c:pt idx="1299">
                  <c:v>7754973.5</c:v>
                </c:pt>
                <c:pt idx="1300">
                  <c:v>8203401.5</c:v>
                </c:pt>
                <c:pt idx="1301">
                  <c:v>7628383.5</c:v>
                </c:pt>
                <c:pt idx="1302">
                  <c:v>8069661.5</c:v>
                </c:pt>
                <c:pt idx="1303">
                  <c:v>8020013</c:v>
                </c:pt>
                <c:pt idx="1304">
                  <c:v>7978360.5</c:v>
                </c:pt>
                <c:pt idx="1305">
                  <c:v>8194804.5</c:v>
                </c:pt>
                <c:pt idx="1306">
                  <c:v>7482605.5</c:v>
                </c:pt>
                <c:pt idx="1307">
                  <c:v>7724151.5</c:v>
                </c:pt>
                <c:pt idx="1308">
                  <c:v>8045533.5</c:v>
                </c:pt>
                <c:pt idx="1309">
                  <c:v>8051428</c:v>
                </c:pt>
                <c:pt idx="1310">
                  <c:v>7581833</c:v>
                </c:pt>
                <c:pt idx="1311">
                  <c:v>7754694.5</c:v>
                </c:pt>
                <c:pt idx="1312">
                  <c:v>8085514</c:v>
                </c:pt>
                <c:pt idx="1313">
                  <c:v>8055448.5</c:v>
                </c:pt>
                <c:pt idx="1314">
                  <c:v>8120492</c:v>
                </c:pt>
                <c:pt idx="1315">
                  <c:v>7600795</c:v>
                </c:pt>
                <c:pt idx="1316">
                  <c:v>8105522</c:v>
                </c:pt>
                <c:pt idx="1317">
                  <c:v>8075502.5</c:v>
                </c:pt>
                <c:pt idx="1318">
                  <c:v>7829315</c:v>
                </c:pt>
                <c:pt idx="1319">
                  <c:v>7967643.5</c:v>
                </c:pt>
                <c:pt idx="1320">
                  <c:v>8225802</c:v>
                </c:pt>
                <c:pt idx="1321">
                  <c:v>8010265.5</c:v>
                </c:pt>
                <c:pt idx="1322">
                  <c:v>7969507.5</c:v>
                </c:pt>
                <c:pt idx="1323">
                  <c:v>7841082</c:v>
                </c:pt>
                <c:pt idx="1324">
                  <c:v>7966168</c:v>
                </c:pt>
                <c:pt idx="1325">
                  <c:v>7897349</c:v>
                </c:pt>
                <c:pt idx="1326">
                  <c:v>7613268</c:v>
                </c:pt>
                <c:pt idx="1327">
                  <c:v>7992292.5</c:v>
                </c:pt>
                <c:pt idx="1328">
                  <c:v>7704685.5</c:v>
                </c:pt>
                <c:pt idx="1329">
                  <c:v>7558104</c:v>
                </c:pt>
                <c:pt idx="1330">
                  <c:v>7809437</c:v>
                </c:pt>
                <c:pt idx="1331">
                  <c:v>8020951.5</c:v>
                </c:pt>
                <c:pt idx="1332">
                  <c:v>7971235</c:v>
                </c:pt>
                <c:pt idx="1333">
                  <c:v>7843051.5</c:v>
                </c:pt>
                <c:pt idx="1334">
                  <c:v>8035451.5</c:v>
                </c:pt>
                <c:pt idx="1335">
                  <c:v>7786041.5</c:v>
                </c:pt>
                <c:pt idx="1336">
                  <c:v>7847072</c:v>
                </c:pt>
                <c:pt idx="1337">
                  <c:v>7896454</c:v>
                </c:pt>
                <c:pt idx="1338">
                  <c:v>7975723</c:v>
                </c:pt>
                <c:pt idx="1339">
                  <c:v>7511754</c:v>
                </c:pt>
                <c:pt idx="1340">
                  <c:v>8194008.5</c:v>
                </c:pt>
                <c:pt idx="1341">
                  <c:v>7706792.5</c:v>
                </c:pt>
                <c:pt idx="1342">
                  <c:v>7977681</c:v>
                </c:pt>
                <c:pt idx="1343">
                  <c:v>8136382.5</c:v>
                </c:pt>
                <c:pt idx="1344">
                  <c:v>7758927</c:v>
                </c:pt>
                <c:pt idx="1345">
                  <c:v>7201149.5</c:v>
                </c:pt>
                <c:pt idx="1346">
                  <c:v>7403467.5</c:v>
                </c:pt>
                <c:pt idx="1347">
                  <c:v>7609798</c:v>
                </c:pt>
                <c:pt idx="1348">
                  <c:v>7800924.5</c:v>
                </c:pt>
                <c:pt idx="1349">
                  <c:v>8028714.5</c:v>
                </c:pt>
                <c:pt idx="1350">
                  <c:v>8199027</c:v>
                </c:pt>
                <c:pt idx="1351">
                  <c:v>7522801</c:v>
                </c:pt>
                <c:pt idx="1352">
                  <c:v>7394619.5</c:v>
                </c:pt>
                <c:pt idx="1353">
                  <c:v>7629352</c:v>
                </c:pt>
                <c:pt idx="1354">
                  <c:v>7933218.5</c:v>
                </c:pt>
                <c:pt idx="1355">
                  <c:v>7699342.5</c:v>
                </c:pt>
                <c:pt idx="1356">
                  <c:v>7557333.5</c:v>
                </c:pt>
                <c:pt idx="1357">
                  <c:v>7518714.5</c:v>
                </c:pt>
                <c:pt idx="1358">
                  <c:v>7642987.5</c:v>
                </c:pt>
                <c:pt idx="1359">
                  <c:v>8071286.5</c:v>
                </c:pt>
                <c:pt idx="1360">
                  <c:v>7950904</c:v>
                </c:pt>
                <c:pt idx="1361">
                  <c:v>8034049.5</c:v>
                </c:pt>
                <c:pt idx="1362">
                  <c:v>8015851</c:v>
                </c:pt>
                <c:pt idx="1363">
                  <c:v>8171872.5</c:v>
                </c:pt>
                <c:pt idx="1364">
                  <c:v>8301290</c:v>
                </c:pt>
                <c:pt idx="1365">
                  <c:v>8659130</c:v>
                </c:pt>
                <c:pt idx="1366">
                  <c:v>8829335</c:v>
                </c:pt>
                <c:pt idx="1367">
                  <c:v>9116118</c:v>
                </c:pt>
                <c:pt idx="1368">
                  <c:v>9817535</c:v>
                </c:pt>
                <c:pt idx="1369">
                  <c:v>10388720</c:v>
                </c:pt>
                <c:pt idx="1370">
                  <c:v>11249468</c:v>
                </c:pt>
                <c:pt idx="1371">
                  <c:v>11919431</c:v>
                </c:pt>
                <c:pt idx="1372">
                  <c:v>12648583</c:v>
                </c:pt>
                <c:pt idx="1373">
                  <c:v>13643537</c:v>
                </c:pt>
                <c:pt idx="1374">
                  <c:v>14825020</c:v>
                </c:pt>
                <c:pt idx="1375">
                  <c:v>15114689</c:v>
                </c:pt>
                <c:pt idx="1376">
                  <c:v>15661563</c:v>
                </c:pt>
                <c:pt idx="1377">
                  <c:v>16139280</c:v>
                </c:pt>
                <c:pt idx="1378">
                  <c:v>16549961</c:v>
                </c:pt>
                <c:pt idx="1379">
                  <c:v>17221498</c:v>
                </c:pt>
                <c:pt idx="1380">
                  <c:v>17323986</c:v>
                </c:pt>
                <c:pt idx="1381">
                  <c:v>17927698</c:v>
                </c:pt>
                <c:pt idx="1382">
                  <c:v>16874178</c:v>
                </c:pt>
                <c:pt idx="1383">
                  <c:v>17257638</c:v>
                </c:pt>
                <c:pt idx="1384">
                  <c:v>17196840</c:v>
                </c:pt>
                <c:pt idx="1385">
                  <c:v>16094482</c:v>
                </c:pt>
                <c:pt idx="1386">
                  <c:v>15857469</c:v>
                </c:pt>
                <c:pt idx="1387">
                  <c:v>15076323</c:v>
                </c:pt>
                <c:pt idx="1388">
                  <c:v>14684339</c:v>
                </c:pt>
                <c:pt idx="1389">
                  <c:v>13618427</c:v>
                </c:pt>
                <c:pt idx="1390">
                  <c:v>12871313</c:v>
                </c:pt>
                <c:pt idx="1391">
                  <c:v>12612947</c:v>
                </c:pt>
                <c:pt idx="1392">
                  <c:v>11747687</c:v>
                </c:pt>
                <c:pt idx="1393">
                  <c:v>11382297</c:v>
                </c:pt>
                <c:pt idx="1394">
                  <c:v>10934078</c:v>
                </c:pt>
                <c:pt idx="1395">
                  <c:v>10758016</c:v>
                </c:pt>
                <c:pt idx="1396">
                  <c:v>10657245</c:v>
                </c:pt>
                <c:pt idx="1397">
                  <c:v>10128026</c:v>
                </c:pt>
                <c:pt idx="1398">
                  <c:v>10142992</c:v>
                </c:pt>
                <c:pt idx="1399">
                  <c:v>9764254</c:v>
                </c:pt>
                <c:pt idx="1400">
                  <c:v>9694933</c:v>
                </c:pt>
                <c:pt idx="1401">
                  <c:v>9612245</c:v>
                </c:pt>
                <c:pt idx="1402">
                  <c:v>9457400</c:v>
                </c:pt>
                <c:pt idx="1403">
                  <c:v>9430815</c:v>
                </c:pt>
                <c:pt idx="1404">
                  <c:v>9495429</c:v>
                </c:pt>
                <c:pt idx="1405">
                  <c:v>9007328</c:v>
                </c:pt>
                <c:pt idx="1406">
                  <c:v>9210250</c:v>
                </c:pt>
                <c:pt idx="1407">
                  <c:v>8939357</c:v>
                </c:pt>
                <c:pt idx="1408">
                  <c:v>8981867</c:v>
                </c:pt>
                <c:pt idx="1409">
                  <c:v>8794255</c:v>
                </c:pt>
                <c:pt idx="1410">
                  <c:v>8908404</c:v>
                </c:pt>
                <c:pt idx="1411">
                  <c:v>8647466</c:v>
                </c:pt>
                <c:pt idx="1412">
                  <c:v>8686994</c:v>
                </c:pt>
                <c:pt idx="1413">
                  <c:v>8403138</c:v>
                </c:pt>
                <c:pt idx="1414">
                  <c:v>8614094</c:v>
                </c:pt>
                <c:pt idx="1415">
                  <c:v>8151839.5</c:v>
                </c:pt>
                <c:pt idx="1416">
                  <c:v>8225860.5</c:v>
                </c:pt>
                <c:pt idx="1417">
                  <c:v>8684599</c:v>
                </c:pt>
                <c:pt idx="1418">
                  <c:v>8097118.5</c:v>
                </c:pt>
                <c:pt idx="1419">
                  <c:v>7959655.5</c:v>
                </c:pt>
                <c:pt idx="1420">
                  <c:v>8009668</c:v>
                </c:pt>
                <c:pt idx="1421">
                  <c:v>7569975</c:v>
                </c:pt>
                <c:pt idx="1422">
                  <c:v>8266978.5</c:v>
                </c:pt>
                <c:pt idx="1423">
                  <c:v>7413986.5</c:v>
                </c:pt>
                <c:pt idx="1424">
                  <c:v>7688807.5</c:v>
                </c:pt>
                <c:pt idx="1425">
                  <c:v>7448030.5</c:v>
                </c:pt>
                <c:pt idx="1426">
                  <c:v>8118658</c:v>
                </c:pt>
                <c:pt idx="1427">
                  <c:v>7648244</c:v>
                </c:pt>
                <c:pt idx="1428">
                  <c:v>8113171</c:v>
                </c:pt>
                <c:pt idx="1429">
                  <c:v>7532631</c:v>
                </c:pt>
                <c:pt idx="1430">
                  <c:v>7520006</c:v>
                </c:pt>
                <c:pt idx="1431">
                  <c:v>7304247</c:v>
                </c:pt>
                <c:pt idx="1432">
                  <c:v>7365673</c:v>
                </c:pt>
                <c:pt idx="1433">
                  <c:v>7926802</c:v>
                </c:pt>
                <c:pt idx="1434">
                  <c:v>7288517.5</c:v>
                </c:pt>
                <c:pt idx="1435">
                  <c:v>7988702.5</c:v>
                </c:pt>
                <c:pt idx="1436">
                  <c:v>7629940.5</c:v>
                </c:pt>
                <c:pt idx="1437">
                  <c:v>7200926.5</c:v>
                </c:pt>
                <c:pt idx="1438">
                  <c:v>7460694.5</c:v>
                </c:pt>
                <c:pt idx="1439">
                  <c:v>7599680.5</c:v>
                </c:pt>
                <c:pt idx="1440">
                  <c:v>7271389.5</c:v>
                </c:pt>
                <c:pt idx="1441">
                  <c:v>7188045</c:v>
                </c:pt>
                <c:pt idx="1442">
                  <c:v>7752126.5</c:v>
                </c:pt>
                <c:pt idx="1443">
                  <c:v>7654679.5</c:v>
                </c:pt>
                <c:pt idx="1444">
                  <c:v>7312648.5</c:v>
                </c:pt>
                <c:pt idx="1445">
                  <c:v>7835024</c:v>
                </c:pt>
                <c:pt idx="1446">
                  <c:v>7573855</c:v>
                </c:pt>
                <c:pt idx="1447">
                  <c:v>7587631.5</c:v>
                </c:pt>
                <c:pt idx="1448">
                  <c:v>7627977</c:v>
                </c:pt>
                <c:pt idx="1449">
                  <c:v>7699474</c:v>
                </c:pt>
                <c:pt idx="1450">
                  <c:v>7773263.5</c:v>
                </c:pt>
                <c:pt idx="1451">
                  <c:v>7175264.5</c:v>
                </c:pt>
                <c:pt idx="1452">
                  <c:v>7285224</c:v>
                </c:pt>
                <c:pt idx="1453">
                  <c:v>7356999</c:v>
                </c:pt>
                <c:pt idx="1454">
                  <c:v>7690902.5</c:v>
                </c:pt>
                <c:pt idx="1455">
                  <c:v>7233850</c:v>
                </c:pt>
                <c:pt idx="1456">
                  <c:v>7427434.5</c:v>
                </c:pt>
                <c:pt idx="1457">
                  <c:v>7110986.5</c:v>
                </c:pt>
                <c:pt idx="1458">
                  <c:v>7489372</c:v>
                </c:pt>
                <c:pt idx="1459">
                  <c:v>7792936.5</c:v>
                </c:pt>
                <c:pt idx="1460">
                  <c:v>7171426.5</c:v>
                </c:pt>
                <c:pt idx="1461">
                  <c:v>7535034</c:v>
                </c:pt>
                <c:pt idx="1462">
                  <c:v>7460667</c:v>
                </c:pt>
                <c:pt idx="1463">
                  <c:v>7510337</c:v>
                </c:pt>
                <c:pt idx="1464">
                  <c:v>7690314</c:v>
                </c:pt>
                <c:pt idx="1465">
                  <c:v>7037062.5</c:v>
                </c:pt>
                <c:pt idx="1466">
                  <c:v>7418566</c:v>
                </c:pt>
                <c:pt idx="1467">
                  <c:v>7316295.5</c:v>
                </c:pt>
                <c:pt idx="1468">
                  <c:v>7166377</c:v>
                </c:pt>
                <c:pt idx="1469">
                  <c:v>7421135</c:v>
                </c:pt>
                <c:pt idx="1470">
                  <c:v>7274670.5</c:v>
                </c:pt>
                <c:pt idx="1471">
                  <c:v>7574119</c:v>
                </c:pt>
                <c:pt idx="1472">
                  <c:v>7533400.5</c:v>
                </c:pt>
                <c:pt idx="1473">
                  <c:v>7358162.5</c:v>
                </c:pt>
                <c:pt idx="1474">
                  <c:v>7548492.5</c:v>
                </c:pt>
                <c:pt idx="1475">
                  <c:v>6805324</c:v>
                </c:pt>
                <c:pt idx="1476">
                  <c:v>7167952.5</c:v>
                </c:pt>
                <c:pt idx="1477">
                  <c:v>7169075.5</c:v>
                </c:pt>
                <c:pt idx="1478">
                  <c:v>7096847</c:v>
                </c:pt>
                <c:pt idx="1479">
                  <c:v>7356407.5</c:v>
                </c:pt>
                <c:pt idx="1480">
                  <c:v>7494845.5</c:v>
                </c:pt>
                <c:pt idx="1481">
                  <c:v>7007455</c:v>
                </c:pt>
                <c:pt idx="1482">
                  <c:v>6999284</c:v>
                </c:pt>
                <c:pt idx="1483">
                  <c:v>7314295.5</c:v>
                </c:pt>
                <c:pt idx="1484">
                  <c:v>7165415.5</c:v>
                </c:pt>
                <c:pt idx="1485">
                  <c:v>7056247</c:v>
                </c:pt>
                <c:pt idx="1486">
                  <c:v>7304768</c:v>
                </c:pt>
                <c:pt idx="1487">
                  <c:v>7475083.5</c:v>
                </c:pt>
                <c:pt idx="1488">
                  <c:v>7117015.5</c:v>
                </c:pt>
                <c:pt idx="1489">
                  <c:v>6858311</c:v>
                </c:pt>
                <c:pt idx="1490">
                  <c:v>7184366</c:v>
                </c:pt>
                <c:pt idx="1491">
                  <c:v>7261026.5</c:v>
                </c:pt>
                <c:pt idx="1492">
                  <c:v>7394435</c:v>
                </c:pt>
                <c:pt idx="1493">
                  <c:v>7630835</c:v>
                </c:pt>
                <c:pt idx="1494">
                  <c:v>7174441.5</c:v>
                </c:pt>
                <c:pt idx="1495">
                  <c:v>7216781.5</c:v>
                </c:pt>
                <c:pt idx="1496">
                  <c:v>7307739</c:v>
                </c:pt>
                <c:pt idx="1497">
                  <c:v>7227523</c:v>
                </c:pt>
                <c:pt idx="1498">
                  <c:v>7520928</c:v>
                </c:pt>
                <c:pt idx="1499">
                  <c:v>7515094.5</c:v>
                </c:pt>
                <c:pt idx="1500">
                  <c:v>7183972.5</c:v>
                </c:pt>
                <c:pt idx="1501">
                  <c:v>7348681</c:v>
                </c:pt>
                <c:pt idx="1502">
                  <c:v>7086900</c:v>
                </c:pt>
                <c:pt idx="1503">
                  <c:v>7182733</c:v>
                </c:pt>
                <c:pt idx="1504">
                  <c:v>7327381.5</c:v>
                </c:pt>
                <c:pt idx="1505">
                  <c:v>7339148</c:v>
                </c:pt>
                <c:pt idx="1506">
                  <c:v>7416778.5</c:v>
                </c:pt>
                <c:pt idx="1507">
                  <c:v>7640479</c:v>
                </c:pt>
                <c:pt idx="1508">
                  <c:v>7636512</c:v>
                </c:pt>
                <c:pt idx="1509">
                  <c:v>7026565.5</c:v>
                </c:pt>
                <c:pt idx="1510">
                  <c:v>7260884.5</c:v>
                </c:pt>
                <c:pt idx="1511">
                  <c:v>7444690.5</c:v>
                </c:pt>
                <c:pt idx="1512">
                  <c:v>7182311</c:v>
                </c:pt>
                <c:pt idx="1513">
                  <c:v>7146673.5</c:v>
                </c:pt>
                <c:pt idx="1514">
                  <c:v>7201814</c:v>
                </c:pt>
                <c:pt idx="1515">
                  <c:v>7450938.5</c:v>
                </c:pt>
                <c:pt idx="1516">
                  <c:v>6909331</c:v>
                </c:pt>
                <c:pt idx="1517">
                  <c:v>7001569</c:v>
                </c:pt>
                <c:pt idx="1518">
                  <c:v>6921335.5</c:v>
                </c:pt>
                <c:pt idx="1519">
                  <c:v>7447338.5</c:v>
                </c:pt>
                <c:pt idx="1520">
                  <c:v>6829766</c:v>
                </c:pt>
                <c:pt idx="1521">
                  <c:v>7322117.5</c:v>
                </c:pt>
                <c:pt idx="1522">
                  <c:v>6906601</c:v>
                </c:pt>
                <c:pt idx="1523">
                  <c:v>6998166</c:v>
                </c:pt>
                <c:pt idx="1524">
                  <c:v>6975472.5</c:v>
                </c:pt>
                <c:pt idx="1525">
                  <c:v>7052122</c:v>
                </c:pt>
                <c:pt idx="1526">
                  <c:v>7244908.5</c:v>
                </c:pt>
                <c:pt idx="1527">
                  <c:v>6738316.5</c:v>
                </c:pt>
                <c:pt idx="1528">
                  <c:v>7169048</c:v>
                </c:pt>
                <c:pt idx="1529">
                  <c:v>6719208</c:v>
                </c:pt>
                <c:pt idx="1530">
                  <c:v>6728143</c:v>
                </c:pt>
                <c:pt idx="1531">
                  <c:v>7147567</c:v>
                </c:pt>
                <c:pt idx="1532">
                  <c:v>6955420</c:v>
                </c:pt>
                <c:pt idx="1533">
                  <c:v>7343644.5</c:v>
                </c:pt>
                <c:pt idx="1534">
                  <c:v>7481653.5</c:v>
                </c:pt>
                <c:pt idx="1535">
                  <c:v>7220074</c:v>
                </c:pt>
                <c:pt idx="1536">
                  <c:v>7351153.5</c:v>
                </c:pt>
                <c:pt idx="1537">
                  <c:v>6918629</c:v>
                </c:pt>
                <c:pt idx="1538">
                  <c:v>7512308.5</c:v>
                </c:pt>
                <c:pt idx="1539">
                  <c:v>6948477</c:v>
                </c:pt>
                <c:pt idx="1540">
                  <c:v>7336251.5</c:v>
                </c:pt>
                <c:pt idx="1541">
                  <c:v>7027016.5</c:v>
                </c:pt>
                <c:pt idx="1542">
                  <c:v>7161609</c:v>
                </c:pt>
                <c:pt idx="1543">
                  <c:v>7209173</c:v>
                </c:pt>
                <c:pt idx="1544">
                  <c:v>7275008</c:v>
                </c:pt>
                <c:pt idx="1545">
                  <c:v>7376904.5</c:v>
                </c:pt>
                <c:pt idx="1546">
                  <c:v>6902477</c:v>
                </c:pt>
                <c:pt idx="1547">
                  <c:v>6845606.5</c:v>
                </c:pt>
                <c:pt idx="1548">
                  <c:v>6915416</c:v>
                </c:pt>
                <c:pt idx="1549">
                  <c:v>7284517</c:v>
                </c:pt>
                <c:pt idx="1550">
                  <c:v>6838771</c:v>
                </c:pt>
                <c:pt idx="1551">
                  <c:v>7112245.5</c:v>
                </c:pt>
                <c:pt idx="1552">
                  <c:v>6994433.5</c:v>
                </c:pt>
                <c:pt idx="1553">
                  <c:v>7103883.5</c:v>
                </c:pt>
                <c:pt idx="1554">
                  <c:v>7086067</c:v>
                </c:pt>
                <c:pt idx="1555">
                  <c:v>7253355</c:v>
                </c:pt>
                <c:pt idx="1556">
                  <c:v>6806184</c:v>
                </c:pt>
                <c:pt idx="1557">
                  <c:v>7359918</c:v>
                </c:pt>
                <c:pt idx="1558">
                  <c:v>7384621.5</c:v>
                </c:pt>
                <c:pt idx="1559">
                  <c:v>6789682.5</c:v>
                </c:pt>
                <c:pt idx="1560">
                  <c:v>6921248.5</c:v>
                </c:pt>
                <c:pt idx="1561">
                  <c:v>6690420</c:v>
                </c:pt>
                <c:pt idx="1562">
                  <c:v>6534158.5</c:v>
                </c:pt>
                <c:pt idx="1563">
                  <c:v>6653091</c:v>
                </c:pt>
                <c:pt idx="1564">
                  <c:v>6793997.5</c:v>
                </c:pt>
                <c:pt idx="1565">
                  <c:v>7192356.5</c:v>
                </c:pt>
                <c:pt idx="1566">
                  <c:v>7038578.5</c:v>
                </c:pt>
                <c:pt idx="1567">
                  <c:v>6825693</c:v>
                </c:pt>
                <c:pt idx="1568">
                  <c:v>7098072</c:v>
                </c:pt>
                <c:pt idx="1569">
                  <c:v>7395963.5</c:v>
                </c:pt>
                <c:pt idx="1570">
                  <c:v>6805735.5</c:v>
                </c:pt>
                <c:pt idx="1571">
                  <c:v>6842710</c:v>
                </c:pt>
                <c:pt idx="1572">
                  <c:v>6669338.5</c:v>
                </c:pt>
                <c:pt idx="1573">
                  <c:v>6671759</c:v>
                </c:pt>
                <c:pt idx="1574">
                  <c:v>6973847.5</c:v>
                </c:pt>
                <c:pt idx="1575">
                  <c:v>6918681.5</c:v>
                </c:pt>
                <c:pt idx="1576">
                  <c:v>7223092</c:v>
                </c:pt>
                <c:pt idx="1577">
                  <c:v>6634417.5</c:v>
                </c:pt>
                <c:pt idx="1578">
                  <c:v>7151387</c:v>
                </c:pt>
                <c:pt idx="1579">
                  <c:v>6968843</c:v>
                </c:pt>
                <c:pt idx="1580">
                  <c:v>7037032</c:v>
                </c:pt>
                <c:pt idx="1581">
                  <c:v>7231987.5</c:v>
                </c:pt>
                <c:pt idx="1582">
                  <c:v>7095299.5</c:v>
                </c:pt>
                <c:pt idx="1583">
                  <c:v>7181649.5</c:v>
                </c:pt>
                <c:pt idx="1584">
                  <c:v>7133483</c:v>
                </c:pt>
                <c:pt idx="1585">
                  <c:v>6805370.5</c:v>
                </c:pt>
                <c:pt idx="1586">
                  <c:v>7015163.5</c:v>
                </c:pt>
                <c:pt idx="1587">
                  <c:v>6803423</c:v>
                </c:pt>
                <c:pt idx="1588">
                  <c:v>7091780.5</c:v>
                </c:pt>
                <c:pt idx="1589">
                  <c:v>6707283.5</c:v>
                </c:pt>
                <c:pt idx="1590">
                  <c:v>6945240.5</c:v>
                </c:pt>
                <c:pt idx="1591">
                  <c:v>6745185</c:v>
                </c:pt>
                <c:pt idx="1592">
                  <c:v>6743772</c:v>
                </c:pt>
                <c:pt idx="1593">
                  <c:v>6589792.5</c:v>
                </c:pt>
                <c:pt idx="1594">
                  <c:v>6830867</c:v>
                </c:pt>
                <c:pt idx="1595">
                  <c:v>6900856.5</c:v>
                </c:pt>
                <c:pt idx="1596">
                  <c:v>6836607.5</c:v>
                </c:pt>
                <c:pt idx="1597">
                  <c:v>6782576.5</c:v>
                </c:pt>
                <c:pt idx="1598">
                  <c:v>6990254</c:v>
                </c:pt>
                <c:pt idx="1599">
                  <c:v>6834978</c:v>
                </c:pt>
                <c:pt idx="1600">
                  <c:v>6749073.5</c:v>
                </c:pt>
                <c:pt idx="1601">
                  <c:v>7205264</c:v>
                </c:pt>
                <c:pt idx="1602">
                  <c:v>6715848.5</c:v>
                </c:pt>
                <c:pt idx="1603">
                  <c:v>7025490.5</c:v>
                </c:pt>
                <c:pt idx="1604">
                  <c:v>7056368.5</c:v>
                </c:pt>
                <c:pt idx="1605">
                  <c:v>6782649.5</c:v>
                </c:pt>
                <c:pt idx="1606">
                  <c:v>7228742.5</c:v>
                </c:pt>
                <c:pt idx="1607">
                  <c:v>6952747</c:v>
                </c:pt>
                <c:pt idx="1608">
                  <c:v>7050792.5</c:v>
                </c:pt>
                <c:pt idx="1609">
                  <c:v>7022459</c:v>
                </c:pt>
                <c:pt idx="1610">
                  <c:v>7046752</c:v>
                </c:pt>
                <c:pt idx="1611">
                  <c:v>6926653</c:v>
                </c:pt>
                <c:pt idx="1612">
                  <c:v>6869224</c:v>
                </c:pt>
                <c:pt idx="1613">
                  <c:v>7211151</c:v>
                </c:pt>
                <c:pt idx="1614">
                  <c:v>6714168.5</c:v>
                </c:pt>
                <c:pt idx="1615">
                  <c:v>6811802.5</c:v>
                </c:pt>
                <c:pt idx="1616">
                  <c:v>6674917</c:v>
                </c:pt>
                <c:pt idx="1617">
                  <c:v>7012575.5</c:v>
                </c:pt>
                <c:pt idx="1618">
                  <c:v>6886719</c:v>
                </c:pt>
                <c:pt idx="1619">
                  <c:v>7098460.5</c:v>
                </c:pt>
                <c:pt idx="1620">
                  <c:v>6582497.5</c:v>
                </c:pt>
                <c:pt idx="1621">
                  <c:v>6488786.5</c:v>
                </c:pt>
                <c:pt idx="1622">
                  <c:v>6914263.5</c:v>
                </c:pt>
                <c:pt idx="1623">
                  <c:v>6942289.5</c:v>
                </c:pt>
                <c:pt idx="1624">
                  <c:v>7161240</c:v>
                </c:pt>
                <c:pt idx="1625">
                  <c:v>7032538</c:v>
                </c:pt>
                <c:pt idx="1626">
                  <c:v>7046565.5</c:v>
                </c:pt>
                <c:pt idx="1627">
                  <c:v>6455775</c:v>
                </c:pt>
                <c:pt idx="1628">
                  <c:v>7261706.5</c:v>
                </c:pt>
                <c:pt idx="1629">
                  <c:v>6909151</c:v>
                </c:pt>
                <c:pt idx="1630">
                  <c:v>7129668</c:v>
                </c:pt>
                <c:pt idx="1631">
                  <c:v>6642047.5</c:v>
                </c:pt>
                <c:pt idx="1632">
                  <c:v>7053240</c:v>
                </c:pt>
                <c:pt idx="1633">
                  <c:v>6957052</c:v>
                </c:pt>
                <c:pt idx="1634">
                  <c:v>6652933.5</c:v>
                </c:pt>
                <c:pt idx="1635">
                  <c:v>6286165.5</c:v>
                </c:pt>
                <c:pt idx="1636">
                  <c:v>6593297</c:v>
                </c:pt>
                <c:pt idx="1637">
                  <c:v>6549369.5</c:v>
                </c:pt>
                <c:pt idx="1638">
                  <c:v>6814646.5</c:v>
                </c:pt>
                <c:pt idx="1639">
                  <c:v>6483061.5</c:v>
                </c:pt>
                <c:pt idx="1640">
                  <c:v>6715334.5</c:v>
                </c:pt>
                <c:pt idx="1641">
                  <c:v>6976324</c:v>
                </c:pt>
                <c:pt idx="1642">
                  <c:v>6713851</c:v>
                </c:pt>
                <c:pt idx="1643">
                  <c:v>6988019</c:v>
                </c:pt>
                <c:pt idx="1644">
                  <c:v>7194449.5</c:v>
                </c:pt>
                <c:pt idx="1645">
                  <c:v>6949154</c:v>
                </c:pt>
                <c:pt idx="1646">
                  <c:v>6712192</c:v>
                </c:pt>
                <c:pt idx="1647">
                  <c:v>6790672.5</c:v>
                </c:pt>
                <c:pt idx="1648">
                  <c:v>6634197.5</c:v>
                </c:pt>
                <c:pt idx="1649">
                  <c:v>6838003</c:v>
                </c:pt>
                <c:pt idx="1650">
                  <c:v>6800384</c:v>
                </c:pt>
                <c:pt idx="1651">
                  <c:v>6883599.5</c:v>
                </c:pt>
                <c:pt idx="1652">
                  <c:v>7132701.5</c:v>
                </c:pt>
                <c:pt idx="1653">
                  <c:v>6519337</c:v>
                </c:pt>
                <c:pt idx="1654">
                  <c:v>6950675</c:v>
                </c:pt>
                <c:pt idx="1655">
                  <c:v>6975039</c:v>
                </c:pt>
                <c:pt idx="1656">
                  <c:v>6523281.5</c:v>
                </c:pt>
                <c:pt idx="1657">
                  <c:v>6873747</c:v>
                </c:pt>
                <c:pt idx="1658">
                  <c:v>6539010.5</c:v>
                </c:pt>
                <c:pt idx="1659">
                  <c:v>6744944.5</c:v>
                </c:pt>
                <c:pt idx="1660">
                  <c:v>6443303</c:v>
                </c:pt>
                <c:pt idx="1661">
                  <c:v>7005243.5</c:v>
                </c:pt>
                <c:pt idx="1662">
                  <c:v>6765633</c:v>
                </c:pt>
                <c:pt idx="1663">
                  <c:v>6835465</c:v>
                </c:pt>
                <c:pt idx="1664">
                  <c:v>6487513.5</c:v>
                </c:pt>
                <c:pt idx="1665">
                  <c:v>6342006.5</c:v>
                </c:pt>
                <c:pt idx="1666">
                  <c:v>6530391.5</c:v>
                </c:pt>
                <c:pt idx="1667">
                  <c:v>6911527.5</c:v>
                </c:pt>
                <c:pt idx="1668">
                  <c:v>6482589</c:v>
                </c:pt>
                <c:pt idx="1669">
                  <c:v>6705914</c:v>
                </c:pt>
                <c:pt idx="1670">
                  <c:v>6746793</c:v>
                </c:pt>
                <c:pt idx="1671">
                  <c:v>6756962</c:v>
                </c:pt>
                <c:pt idx="1672">
                  <c:v>7026340</c:v>
                </c:pt>
                <c:pt idx="1673">
                  <c:v>6677035</c:v>
                </c:pt>
                <c:pt idx="1674">
                  <c:v>6656050.5</c:v>
                </c:pt>
                <c:pt idx="1675">
                  <c:v>6795667</c:v>
                </c:pt>
                <c:pt idx="1676">
                  <c:v>6478072.5</c:v>
                </c:pt>
                <c:pt idx="1677">
                  <c:v>6700386.5</c:v>
                </c:pt>
                <c:pt idx="1678">
                  <c:v>6826078.5</c:v>
                </c:pt>
                <c:pt idx="1679">
                  <c:v>6510913.5</c:v>
                </c:pt>
                <c:pt idx="1680">
                  <c:v>6440482.5</c:v>
                </c:pt>
                <c:pt idx="1681">
                  <c:v>7016329.5</c:v>
                </c:pt>
                <c:pt idx="1682">
                  <c:v>6955301</c:v>
                </c:pt>
                <c:pt idx="1683">
                  <c:v>6712787</c:v>
                </c:pt>
                <c:pt idx="1684">
                  <c:v>6854256</c:v>
                </c:pt>
                <c:pt idx="1685">
                  <c:v>6565994</c:v>
                </c:pt>
                <c:pt idx="1686">
                  <c:v>6512819</c:v>
                </c:pt>
                <c:pt idx="1687">
                  <c:v>6399666</c:v>
                </c:pt>
                <c:pt idx="1688">
                  <c:v>6907356</c:v>
                </c:pt>
                <c:pt idx="1689">
                  <c:v>6789970</c:v>
                </c:pt>
                <c:pt idx="1690">
                  <c:v>6638668</c:v>
                </c:pt>
                <c:pt idx="1691">
                  <c:v>6577268</c:v>
                </c:pt>
                <c:pt idx="1692">
                  <c:v>6611035</c:v>
                </c:pt>
                <c:pt idx="1693">
                  <c:v>6295137.5</c:v>
                </c:pt>
                <c:pt idx="1694">
                  <c:v>6640958</c:v>
                </c:pt>
                <c:pt idx="1695">
                  <c:v>6282388.5</c:v>
                </c:pt>
                <c:pt idx="1696">
                  <c:v>6785322.5</c:v>
                </c:pt>
                <c:pt idx="1697">
                  <c:v>6814412</c:v>
                </c:pt>
                <c:pt idx="1698">
                  <c:v>6693007</c:v>
                </c:pt>
                <c:pt idx="1699">
                  <c:v>6449502</c:v>
                </c:pt>
                <c:pt idx="1700">
                  <c:v>6761265.5</c:v>
                </c:pt>
                <c:pt idx="1701">
                  <c:v>6286708.5</c:v>
                </c:pt>
                <c:pt idx="1702">
                  <c:v>6279847</c:v>
                </c:pt>
                <c:pt idx="1703">
                  <c:v>6299044.5</c:v>
                </c:pt>
                <c:pt idx="1704">
                  <c:v>6894031</c:v>
                </c:pt>
                <c:pt idx="1705">
                  <c:v>6386444.5</c:v>
                </c:pt>
                <c:pt idx="1706">
                  <c:v>6916240</c:v>
                </c:pt>
                <c:pt idx="1707">
                  <c:v>6660063</c:v>
                </c:pt>
                <c:pt idx="1708">
                  <c:v>6794095</c:v>
                </c:pt>
                <c:pt idx="1709">
                  <c:v>6456169.5</c:v>
                </c:pt>
                <c:pt idx="1710">
                  <c:v>6536237.5</c:v>
                </c:pt>
                <c:pt idx="1711">
                  <c:v>6737817</c:v>
                </c:pt>
                <c:pt idx="1712">
                  <c:v>6471469.5</c:v>
                </c:pt>
                <c:pt idx="1713">
                  <c:v>6657685</c:v>
                </c:pt>
                <c:pt idx="1714">
                  <c:v>6526354</c:v>
                </c:pt>
                <c:pt idx="1715">
                  <c:v>6716692.5</c:v>
                </c:pt>
                <c:pt idx="1716">
                  <c:v>6433138.5</c:v>
                </c:pt>
                <c:pt idx="1717">
                  <c:v>6526539.5</c:v>
                </c:pt>
                <c:pt idx="1718">
                  <c:v>6756929.5</c:v>
                </c:pt>
                <c:pt idx="1719">
                  <c:v>6564599</c:v>
                </c:pt>
                <c:pt idx="1720">
                  <c:v>6770488</c:v>
                </c:pt>
                <c:pt idx="1721">
                  <c:v>6798257</c:v>
                </c:pt>
                <c:pt idx="1722">
                  <c:v>6676659</c:v>
                </c:pt>
                <c:pt idx="1723">
                  <c:v>6622224.5</c:v>
                </c:pt>
                <c:pt idx="1724">
                  <c:v>6676196</c:v>
                </c:pt>
                <c:pt idx="1725">
                  <c:v>6804251</c:v>
                </c:pt>
                <c:pt idx="1726">
                  <c:v>6906552</c:v>
                </c:pt>
                <c:pt idx="1727">
                  <c:v>6551445</c:v>
                </c:pt>
                <c:pt idx="1728">
                  <c:v>6462612</c:v>
                </c:pt>
                <c:pt idx="1729">
                  <c:v>6574015.5</c:v>
                </c:pt>
                <c:pt idx="1730">
                  <c:v>6957702.5</c:v>
                </c:pt>
                <c:pt idx="1731">
                  <c:v>6674707.5</c:v>
                </c:pt>
                <c:pt idx="1732">
                  <c:v>6410297</c:v>
                </c:pt>
                <c:pt idx="1733">
                  <c:v>6465127.5</c:v>
                </c:pt>
                <c:pt idx="1734">
                  <c:v>6527026</c:v>
                </c:pt>
                <c:pt idx="1735">
                  <c:v>6327772.5</c:v>
                </c:pt>
                <c:pt idx="1736">
                  <c:v>6919117</c:v>
                </c:pt>
                <c:pt idx="1737">
                  <c:v>6690713</c:v>
                </c:pt>
                <c:pt idx="1738">
                  <c:v>6931701</c:v>
                </c:pt>
                <c:pt idx="1739">
                  <c:v>6633834</c:v>
                </c:pt>
                <c:pt idx="1740">
                  <c:v>6673968.5</c:v>
                </c:pt>
                <c:pt idx="1741">
                  <c:v>6187724</c:v>
                </c:pt>
                <c:pt idx="1742">
                  <c:v>6287481</c:v>
                </c:pt>
                <c:pt idx="1743">
                  <c:v>6673970</c:v>
                </c:pt>
                <c:pt idx="1744">
                  <c:v>6249772.5</c:v>
                </c:pt>
                <c:pt idx="1745">
                  <c:v>6644176</c:v>
                </c:pt>
                <c:pt idx="1746">
                  <c:v>6866066.5</c:v>
                </c:pt>
                <c:pt idx="1747">
                  <c:v>6307621.5</c:v>
                </c:pt>
                <c:pt idx="1748">
                  <c:v>6631735.5</c:v>
                </c:pt>
                <c:pt idx="1749">
                  <c:v>6788124</c:v>
                </c:pt>
                <c:pt idx="1750">
                  <c:v>6552847.5</c:v>
                </c:pt>
                <c:pt idx="1751">
                  <c:v>6615741.5</c:v>
                </c:pt>
                <c:pt idx="1752">
                  <c:v>6433644</c:v>
                </c:pt>
                <c:pt idx="1753">
                  <c:v>6810486</c:v>
                </c:pt>
                <c:pt idx="1754">
                  <c:v>6791853.5</c:v>
                </c:pt>
                <c:pt idx="1755">
                  <c:v>6684687</c:v>
                </c:pt>
                <c:pt idx="1756">
                  <c:v>6700346.5</c:v>
                </c:pt>
                <c:pt idx="1757">
                  <c:v>6320049</c:v>
                </c:pt>
                <c:pt idx="1758">
                  <c:v>6933364</c:v>
                </c:pt>
                <c:pt idx="1759">
                  <c:v>6430819.5</c:v>
                </c:pt>
                <c:pt idx="1760">
                  <c:v>6212479.5</c:v>
                </c:pt>
                <c:pt idx="1761">
                  <c:v>6510888.5</c:v>
                </c:pt>
                <c:pt idx="1762">
                  <c:v>6659526</c:v>
                </c:pt>
                <c:pt idx="1763">
                  <c:v>6478052</c:v>
                </c:pt>
                <c:pt idx="1764">
                  <c:v>6337710.5</c:v>
                </c:pt>
                <c:pt idx="1765">
                  <c:v>6692324</c:v>
                </c:pt>
                <c:pt idx="1766">
                  <c:v>6642111</c:v>
                </c:pt>
                <c:pt idx="1767">
                  <c:v>6342872</c:v>
                </c:pt>
                <c:pt idx="1768">
                  <c:v>6442772</c:v>
                </c:pt>
                <c:pt idx="1769">
                  <c:v>6692910.5</c:v>
                </c:pt>
                <c:pt idx="1770">
                  <c:v>6739323.5</c:v>
                </c:pt>
                <c:pt idx="1771">
                  <c:v>6457328</c:v>
                </c:pt>
                <c:pt idx="1772">
                  <c:v>6332622.5</c:v>
                </c:pt>
                <c:pt idx="1773">
                  <c:v>6607671</c:v>
                </c:pt>
                <c:pt idx="1774">
                  <c:v>6365314.5</c:v>
                </c:pt>
                <c:pt idx="1775">
                  <c:v>6394866</c:v>
                </c:pt>
                <c:pt idx="1776">
                  <c:v>6696537.5</c:v>
                </c:pt>
                <c:pt idx="1777">
                  <c:v>6763150</c:v>
                </c:pt>
                <c:pt idx="1778">
                  <c:v>6916278.5</c:v>
                </c:pt>
                <c:pt idx="1779">
                  <c:v>6595937.5</c:v>
                </c:pt>
                <c:pt idx="1780">
                  <c:v>6597941.5</c:v>
                </c:pt>
                <c:pt idx="1781">
                  <c:v>6256279.5</c:v>
                </c:pt>
                <c:pt idx="1782">
                  <c:v>6045327.5</c:v>
                </c:pt>
                <c:pt idx="1783">
                  <c:v>6260384</c:v>
                </c:pt>
                <c:pt idx="1784">
                  <c:v>6514149</c:v>
                </c:pt>
                <c:pt idx="1785">
                  <c:v>6708653.5</c:v>
                </c:pt>
                <c:pt idx="1786">
                  <c:v>6801175.5</c:v>
                </c:pt>
                <c:pt idx="1787">
                  <c:v>6607092</c:v>
                </c:pt>
                <c:pt idx="1788">
                  <c:v>6998384.5</c:v>
                </c:pt>
                <c:pt idx="1789">
                  <c:v>6302394</c:v>
                </c:pt>
                <c:pt idx="1790">
                  <c:v>6435086</c:v>
                </c:pt>
                <c:pt idx="1791">
                  <c:v>6334242</c:v>
                </c:pt>
                <c:pt idx="1792">
                  <c:v>6140069</c:v>
                </c:pt>
                <c:pt idx="1793">
                  <c:v>6242647</c:v>
                </c:pt>
                <c:pt idx="1794">
                  <c:v>6421711</c:v>
                </c:pt>
                <c:pt idx="1795">
                  <c:v>6489954.5</c:v>
                </c:pt>
                <c:pt idx="1796">
                  <c:v>6317547.5</c:v>
                </c:pt>
                <c:pt idx="1797">
                  <c:v>6756490.5</c:v>
                </c:pt>
                <c:pt idx="1798">
                  <c:v>6471421.5</c:v>
                </c:pt>
                <c:pt idx="1799">
                  <c:v>6449284</c:v>
                </c:pt>
                <c:pt idx="1800">
                  <c:v>6402198.5</c:v>
                </c:pt>
                <c:pt idx="1801">
                  <c:v>6239678</c:v>
                </c:pt>
                <c:pt idx="1802">
                  <c:v>6416259</c:v>
                </c:pt>
                <c:pt idx="1803">
                  <c:v>6480132.5</c:v>
                </c:pt>
                <c:pt idx="1804">
                  <c:v>6188433.5</c:v>
                </c:pt>
                <c:pt idx="1805">
                  <c:v>6455082</c:v>
                </c:pt>
                <c:pt idx="1806">
                  <c:v>6240707.5</c:v>
                </c:pt>
                <c:pt idx="1807">
                  <c:v>6436398</c:v>
                </c:pt>
                <c:pt idx="1808">
                  <c:v>6558855.5</c:v>
                </c:pt>
                <c:pt idx="1809">
                  <c:v>6682188.5</c:v>
                </c:pt>
                <c:pt idx="1810">
                  <c:v>6182836.5</c:v>
                </c:pt>
                <c:pt idx="1811">
                  <c:v>6229534.5</c:v>
                </c:pt>
                <c:pt idx="1812">
                  <c:v>6173225</c:v>
                </c:pt>
                <c:pt idx="1813">
                  <c:v>6248540</c:v>
                </c:pt>
                <c:pt idx="1814">
                  <c:v>6487310</c:v>
                </c:pt>
                <c:pt idx="1815">
                  <c:v>6722076</c:v>
                </c:pt>
                <c:pt idx="1816">
                  <c:v>6562872.5</c:v>
                </c:pt>
                <c:pt idx="1817">
                  <c:v>6420166.5</c:v>
                </c:pt>
                <c:pt idx="1818">
                  <c:v>6271865</c:v>
                </c:pt>
                <c:pt idx="1819">
                  <c:v>6585216.5</c:v>
                </c:pt>
                <c:pt idx="1820">
                  <c:v>6729318</c:v>
                </c:pt>
                <c:pt idx="1821">
                  <c:v>6657443.5</c:v>
                </c:pt>
                <c:pt idx="1822">
                  <c:v>6370860</c:v>
                </c:pt>
                <c:pt idx="1823">
                  <c:v>6392955</c:v>
                </c:pt>
                <c:pt idx="1824">
                  <c:v>6167061</c:v>
                </c:pt>
                <c:pt idx="1825">
                  <c:v>6640351</c:v>
                </c:pt>
                <c:pt idx="1826">
                  <c:v>6386837.5</c:v>
                </c:pt>
                <c:pt idx="1827">
                  <c:v>6086536</c:v>
                </c:pt>
                <c:pt idx="1828">
                  <c:v>6698257</c:v>
                </c:pt>
                <c:pt idx="1829">
                  <c:v>6562786</c:v>
                </c:pt>
                <c:pt idx="1830">
                  <c:v>6467338.5</c:v>
                </c:pt>
                <c:pt idx="1831">
                  <c:v>6439097.5</c:v>
                </c:pt>
                <c:pt idx="1832">
                  <c:v>6856070</c:v>
                </c:pt>
                <c:pt idx="1833">
                  <c:v>6570542.5</c:v>
                </c:pt>
                <c:pt idx="1834">
                  <c:v>6749286.5</c:v>
                </c:pt>
                <c:pt idx="1835">
                  <c:v>6356318</c:v>
                </c:pt>
                <c:pt idx="1836">
                  <c:v>6234908.5</c:v>
                </c:pt>
                <c:pt idx="1837">
                  <c:v>6499058</c:v>
                </c:pt>
                <c:pt idx="1838">
                  <c:v>6372162.5</c:v>
                </c:pt>
                <c:pt idx="1839">
                  <c:v>6486877</c:v>
                </c:pt>
                <c:pt idx="1840">
                  <c:v>6134632.5</c:v>
                </c:pt>
                <c:pt idx="1841">
                  <c:v>6153496</c:v>
                </c:pt>
                <c:pt idx="1842">
                  <c:v>6903719</c:v>
                </c:pt>
                <c:pt idx="1843">
                  <c:v>6465063.5</c:v>
                </c:pt>
                <c:pt idx="1844">
                  <c:v>6510348.5</c:v>
                </c:pt>
                <c:pt idx="1845">
                  <c:v>6695944.5</c:v>
                </c:pt>
                <c:pt idx="1846">
                  <c:v>6438462.5</c:v>
                </c:pt>
                <c:pt idx="1847">
                  <c:v>6525022</c:v>
                </c:pt>
                <c:pt idx="1848">
                  <c:v>6686383</c:v>
                </c:pt>
                <c:pt idx="1849">
                  <c:v>6272300</c:v>
                </c:pt>
                <c:pt idx="1850">
                  <c:v>6419683.5</c:v>
                </c:pt>
                <c:pt idx="1851">
                  <c:v>6436100.5</c:v>
                </c:pt>
                <c:pt idx="1852">
                  <c:v>6439952</c:v>
                </c:pt>
                <c:pt idx="1853">
                  <c:v>6824727</c:v>
                </c:pt>
                <c:pt idx="1854">
                  <c:v>6434351</c:v>
                </c:pt>
                <c:pt idx="1855">
                  <c:v>6537827.5</c:v>
                </c:pt>
                <c:pt idx="1856">
                  <c:v>7012581.5</c:v>
                </c:pt>
                <c:pt idx="1857">
                  <c:v>7149757</c:v>
                </c:pt>
                <c:pt idx="1858">
                  <c:v>7425402</c:v>
                </c:pt>
                <c:pt idx="1859">
                  <c:v>7522754.5</c:v>
                </c:pt>
                <c:pt idx="1860">
                  <c:v>7404547.5</c:v>
                </c:pt>
                <c:pt idx="1861">
                  <c:v>7469306</c:v>
                </c:pt>
                <c:pt idx="1862">
                  <c:v>7378413</c:v>
                </c:pt>
                <c:pt idx="1863">
                  <c:v>7459655.5</c:v>
                </c:pt>
                <c:pt idx="1864">
                  <c:v>7817589.5</c:v>
                </c:pt>
                <c:pt idx="1865">
                  <c:v>7273262.5</c:v>
                </c:pt>
                <c:pt idx="1866">
                  <c:v>7340122</c:v>
                </c:pt>
                <c:pt idx="1867">
                  <c:v>7236243</c:v>
                </c:pt>
                <c:pt idx="1868">
                  <c:v>7689892.5</c:v>
                </c:pt>
                <c:pt idx="1869">
                  <c:v>7354719.5</c:v>
                </c:pt>
                <c:pt idx="1870">
                  <c:v>7269334.5</c:v>
                </c:pt>
                <c:pt idx="1871">
                  <c:v>7414306</c:v>
                </c:pt>
                <c:pt idx="1872">
                  <c:v>7185881</c:v>
                </c:pt>
                <c:pt idx="1873">
                  <c:v>7121722.5</c:v>
                </c:pt>
                <c:pt idx="1874">
                  <c:v>7146519</c:v>
                </c:pt>
                <c:pt idx="1875">
                  <c:v>7068251</c:v>
                </c:pt>
                <c:pt idx="1876">
                  <c:v>6520276.5</c:v>
                </c:pt>
                <c:pt idx="1877">
                  <c:v>6839520</c:v>
                </c:pt>
                <c:pt idx="1878">
                  <c:v>6893582.5</c:v>
                </c:pt>
                <c:pt idx="1879">
                  <c:v>6858147.5</c:v>
                </c:pt>
                <c:pt idx="1880">
                  <c:v>6351836</c:v>
                </c:pt>
                <c:pt idx="1881">
                  <c:v>6299475</c:v>
                </c:pt>
                <c:pt idx="1882">
                  <c:v>6682651</c:v>
                </c:pt>
                <c:pt idx="1883">
                  <c:v>6641328.5</c:v>
                </c:pt>
                <c:pt idx="1884">
                  <c:v>6194153</c:v>
                </c:pt>
                <c:pt idx="1885">
                  <c:v>6115531</c:v>
                </c:pt>
                <c:pt idx="1886">
                  <c:v>6691625</c:v>
                </c:pt>
                <c:pt idx="1887">
                  <c:v>6404253.5</c:v>
                </c:pt>
                <c:pt idx="1888">
                  <c:v>6507553</c:v>
                </c:pt>
                <c:pt idx="1889">
                  <c:v>6627196.5</c:v>
                </c:pt>
                <c:pt idx="1890">
                  <c:v>6580951.5</c:v>
                </c:pt>
                <c:pt idx="1891">
                  <c:v>6171239</c:v>
                </c:pt>
                <c:pt idx="1892">
                  <c:v>6294620</c:v>
                </c:pt>
                <c:pt idx="1893">
                  <c:v>6341869.5</c:v>
                </c:pt>
                <c:pt idx="1894">
                  <c:v>6471976</c:v>
                </c:pt>
                <c:pt idx="1895">
                  <c:v>6057325</c:v>
                </c:pt>
                <c:pt idx="1896">
                  <c:v>6397939</c:v>
                </c:pt>
                <c:pt idx="1897">
                  <c:v>6160435</c:v>
                </c:pt>
                <c:pt idx="1898">
                  <c:v>6568536.5</c:v>
                </c:pt>
                <c:pt idx="1899">
                  <c:v>6061208</c:v>
                </c:pt>
                <c:pt idx="1900">
                  <c:v>6505066</c:v>
                </c:pt>
                <c:pt idx="1901">
                  <c:v>6468558</c:v>
                </c:pt>
                <c:pt idx="1902">
                  <c:v>6648716</c:v>
                </c:pt>
                <c:pt idx="1903">
                  <c:v>6154772</c:v>
                </c:pt>
                <c:pt idx="1904">
                  <c:v>6479824</c:v>
                </c:pt>
                <c:pt idx="1905">
                  <c:v>6345988</c:v>
                </c:pt>
                <c:pt idx="1906">
                  <c:v>6191740</c:v>
                </c:pt>
                <c:pt idx="1907">
                  <c:v>6373125</c:v>
                </c:pt>
                <c:pt idx="1908">
                  <c:v>6380763</c:v>
                </c:pt>
                <c:pt idx="1909">
                  <c:v>6098646</c:v>
                </c:pt>
                <c:pt idx="1910">
                  <c:v>6552900</c:v>
                </c:pt>
                <c:pt idx="1911">
                  <c:v>6318560.5</c:v>
                </c:pt>
                <c:pt idx="1912">
                  <c:v>6692300.5</c:v>
                </c:pt>
                <c:pt idx="1913">
                  <c:v>6169442</c:v>
                </c:pt>
                <c:pt idx="1914">
                  <c:v>6563616</c:v>
                </c:pt>
                <c:pt idx="1915">
                  <c:v>6285646.5</c:v>
                </c:pt>
                <c:pt idx="1916">
                  <c:v>6176237</c:v>
                </c:pt>
                <c:pt idx="1917">
                  <c:v>6121235.5</c:v>
                </c:pt>
                <c:pt idx="1918">
                  <c:v>6533967.5</c:v>
                </c:pt>
                <c:pt idx="1919">
                  <c:v>6101916</c:v>
                </c:pt>
                <c:pt idx="1920">
                  <c:v>6209300.5</c:v>
                </c:pt>
                <c:pt idx="1921">
                  <c:v>6513087</c:v>
                </c:pt>
                <c:pt idx="1922">
                  <c:v>6608265</c:v>
                </c:pt>
                <c:pt idx="1923">
                  <c:v>6134415.5</c:v>
                </c:pt>
                <c:pt idx="1924">
                  <c:v>6349899</c:v>
                </c:pt>
                <c:pt idx="1925">
                  <c:v>6088129.5</c:v>
                </c:pt>
                <c:pt idx="1926">
                  <c:v>6272230</c:v>
                </c:pt>
                <c:pt idx="1927">
                  <c:v>6581192</c:v>
                </c:pt>
                <c:pt idx="1928">
                  <c:v>6129666.5</c:v>
                </c:pt>
                <c:pt idx="1929">
                  <c:v>6368332</c:v>
                </c:pt>
                <c:pt idx="1930">
                  <c:v>6507834</c:v>
                </c:pt>
                <c:pt idx="1931">
                  <c:v>6557417.5</c:v>
                </c:pt>
                <c:pt idx="1932">
                  <c:v>6105377.5</c:v>
                </c:pt>
                <c:pt idx="1933">
                  <c:v>6081568.5</c:v>
                </c:pt>
                <c:pt idx="1934">
                  <c:v>6121334</c:v>
                </c:pt>
                <c:pt idx="1935">
                  <c:v>6252088.5</c:v>
                </c:pt>
                <c:pt idx="1936">
                  <c:v>6530777</c:v>
                </c:pt>
                <c:pt idx="1937">
                  <c:v>5985638</c:v>
                </c:pt>
                <c:pt idx="1938">
                  <c:v>6393574</c:v>
                </c:pt>
                <c:pt idx="1939">
                  <c:v>6075678.5</c:v>
                </c:pt>
                <c:pt idx="1940">
                  <c:v>6218308.5</c:v>
                </c:pt>
                <c:pt idx="1941">
                  <c:v>6004155</c:v>
                </c:pt>
                <c:pt idx="1942">
                  <c:v>6016169</c:v>
                </c:pt>
                <c:pt idx="1943">
                  <c:v>6308236.5</c:v>
                </c:pt>
                <c:pt idx="1944">
                  <c:v>6306798</c:v>
                </c:pt>
                <c:pt idx="1945">
                  <c:v>5970129.5</c:v>
                </c:pt>
                <c:pt idx="1946">
                  <c:v>6579737.5</c:v>
                </c:pt>
                <c:pt idx="1947">
                  <c:v>6122082</c:v>
                </c:pt>
                <c:pt idx="1948">
                  <c:v>6484320.5</c:v>
                </c:pt>
                <c:pt idx="1949">
                  <c:v>6580168.5</c:v>
                </c:pt>
                <c:pt idx="1950">
                  <c:v>6020466.5</c:v>
                </c:pt>
                <c:pt idx="1951">
                  <c:v>6557925</c:v>
                </c:pt>
                <c:pt idx="1952">
                  <c:v>6153969</c:v>
                </c:pt>
                <c:pt idx="1953">
                  <c:v>5949975.5</c:v>
                </c:pt>
                <c:pt idx="1954">
                  <c:v>6234202.5</c:v>
                </c:pt>
                <c:pt idx="1955">
                  <c:v>6234495.5</c:v>
                </c:pt>
                <c:pt idx="1956">
                  <c:v>6107327</c:v>
                </c:pt>
                <c:pt idx="1957">
                  <c:v>6327164.5</c:v>
                </c:pt>
                <c:pt idx="1958">
                  <c:v>6276593.5</c:v>
                </c:pt>
                <c:pt idx="1959">
                  <c:v>6396803</c:v>
                </c:pt>
                <c:pt idx="1960">
                  <c:v>6265325.5</c:v>
                </c:pt>
                <c:pt idx="1961">
                  <c:v>5843073</c:v>
                </c:pt>
                <c:pt idx="1962">
                  <c:v>6501056</c:v>
                </c:pt>
                <c:pt idx="1963">
                  <c:v>6607505</c:v>
                </c:pt>
                <c:pt idx="1964">
                  <c:v>6122220</c:v>
                </c:pt>
                <c:pt idx="1965">
                  <c:v>5983133</c:v>
                </c:pt>
                <c:pt idx="1966">
                  <c:v>6463108</c:v>
                </c:pt>
                <c:pt idx="1967">
                  <c:v>6191407.5</c:v>
                </c:pt>
                <c:pt idx="1968">
                  <c:v>6231707.5</c:v>
                </c:pt>
                <c:pt idx="1969">
                  <c:v>6609431</c:v>
                </c:pt>
                <c:pt idx="1970">
                  <c:v>6218723</c:v>
                </c:pt>
                <c:pt idx="1971">
                  <c:v>5989583.5</c:v>
                </c:pt>
                <c:pt idx="1972">
                  <c:v>6518960.5</c:v>
                </c:pt>
                <c:pt idx="1973">
                  <c:v>6323931</c:v>
                </c:pt>
                <c:pt idx="1974">
                  <c:v>6306914.5</c:v>
                </c:pt>
                <c:pt idx="1975">
                  <c:v>5924841</c:v>
                </c:pt>
                <c:pt idx="1976">
                  <c:v>6573332.5</c:v>
                </c:pt>
                <c:pt idx="1977">
                  <c:v>6637058</c:v>
                </c:pt>
                <c:pt idx="1978">
                  <c:v>6825214.5</c:v>
                </c:pt>
                <c:pt idx="1979">
                  <c:v>6500374</c:v>
                </c:pt>
                <c:pt idx="1980">
                  <c:v>6758124.5</c:v>
                </c:pt>
                <c:pt idx="1981">
                  <c:v>7039781</c:v>
                </c:pt>
                <c:pt idx="1982">
                  <c:v>7014196.5</c:v>
                </c:pt>
                <c:pt idx="1983">
                  <c:v>7086603.5</c:v>
                </c:pt>
                <c:pt idx="1984">
                  <c:v>7167395.5</c:v>
                </c:pt>
                <c:pt idx="1985">
                  <c:v>7153176.5</c:v>
                </c:pt>
                <c:pt idx="1986">
                  <c:v>7405858.5</c:v>
                </c:pt>
                <c:pt idx="1987">
                  <c:v>7176290</c:v>
                </c:pt>
                <c:pt idx="1988">
                  <c:v>6955318.5</c:v>
                </c:pt>
                <c:pt idx="1989">
                  <c:v>7110046</c:v>
                </c:pt>
                <c:pt idx="1990">
                  <c:v>6839258</c:v>
                </c:pt>
                <c:pt idx="1991">
                  <c:v>7216672.5</c:v>
                </c:pt>
                <c:pt idx="1992">
                  <c:v>7062999.5</c:v>
                </c:pt>
                <c:pt idx="1993">
                  <c:v>6790857</c:v>
                </c:pt>
                <c:pt idx="1994">
                  <c:v>7340698.5</c:v>
                </c:pt>
                <c:pt idx="1995">
                  <c:v>6922496</c:v>
                </c:pt>
                <c:pt idx="1996">
                  <c:v>6911150.5</c:v>
                </c:pt>
                <c:pt idx="1997">
                  <c:v>6665443.5</c:v>
                </c:pt>
                <c:pt idx="1998">
                  <c:v>6784337.5</c:v>
                </c:pt>
                <c:pt idx="1999">
                  <c:v>6463509.5</c:v>
                </c:pt>
                <c:pt idx="2000">
                  <c:v>6579721</c:v>
                </c:pt>
                <c:pt idx="2001">
                  <c:v>6656539</c:v>
                </c:pt>
                <c:pt idx="2002">
                  <c:v>6560692.5</c:v>
                </c:pt>
                <c:pt idx="2003">
                  <c:v>6388361.5</c:v>
                </c:pt>
                <c:pt idx="2004">
                  <c:v>6133096</c:v>
                </c:pt>
                <c:pt idx="2005">
                  <c:v>6312934.5</c:v>
                </c:pt>
                <c:pt idx="2006">
                  <c:v>6677719</c:v>
                </c:pt>
                <c:pt idx="2007">
                  <c:v>6457841.5</c:v>
                </c:pt>
                <c:pt idx="2008">
                  <c:v>6327751.5</c:v>
                </c:pt>
                <c:pt idx="2009">
                  <c:v>6253040.5</c:v>
                </c:pt>
                <c:pt idx="2010">
                  <c:v>6523495.5</c:v>
                </c:pt>
                <c:pt idx="2011">
                  <c:v>6153798</c:v>
                </c:pt>
                <c:pt idx="2012">
                  <c:v>6592332.5</c:v>
                </c:pt>
                <c:pt idx="2013">
                  <c:v>6456751</c:v>
                </c:pt>
                <c:pt idx="2014">
                  <c:v>6411117.5</c:v>
                </c:pt>
                <c:pt idx="2015">
                  <c:v>6458547</c:v>
                </c:pt>
                <c:pt idx="2016">
                  <c:v>6094800</c:v>
                </c:pt>
                <c:pt idx="2017">
                  <c:v>6175179</c:v>
                </c:pt>
                <c:pt idx="2018">
                  <c:v>6077517.5</c:v>
                </c:pt>
                <c:pt idx="2019">
                  <c:v>6302477</c:v>
                </c:pt>
                <c:pt idx="2020">
                  <c:v>6319973</c:v>
                </c:pt>
                <c:pt idx="2021">
                  <c:v>6261431.5</c:v>
                </c:pt>
                <c:pt idx="2022">
                  <c:v>6456922</c:v>
                </c:pt>
                <c:pt idx="2023">
                  <c:v>6610378.5</c:v>
                </c:pt>
                <c:pt idx="2024">
                  <c:v>6204980.5</c:v>
                </c:pt>
                <c:pt idx="2025">
                  <c:v>6224752</c:v>
                </c:pt>
                <c:pt idx="2026">
                  <c:v>6386843</c:v>
                </c:pt>
                <c:pt idx="2027">
                  <c:v>6215851</c:v>
                </c:pt>
                <c:pt idx="2028">
                  <c:v>6226767</c:v>
                </c:pt>
                <c:pt idx="2029">
                  <c:v>5846447</c:v>
                </c:pt>
                <c:pt idx="2030">
                  <c:v>5976059</c:v>
                </c:pt>
                <c:pt idx="2031">
                  <c:v>6062517</c:v>
                </c:pt>
                <c:pt idx="2032">
                  <c:v>6117633</c:v>
                </c:pt>
                <c:pt idx="2033">
                  <c:v>6167403.5</c:v>
                </c:pt>
                <c:pt idx="2034">
                  <c:v>6043604.5</c:v>
                </c:pt>
                <c:pt idx="2035">
                  <c:v>6089504.5</c:v>
                </c:pt>
                <c:pt idx="2036">
                  <c:v>6336602</c:v>
                </c:pt>
                <c:pt idx="2037">
                  <c:v>6087710</c:v>
                </c:pt>
                <c:pt idx="2038">
                  <c:v>5997246.5</c:v>
                </c:pt>
                <c:pt idx="2039">
                  <c:v>6451324.5</c:v>
                </c:pt>
                <c:pt idx="2040">
                  <c:v>6480342.5</c:v>
                </c:pt>
                <c:pt idx="2041">
                  <c:v>6102076.5</c:v>
                </c:pt>
                <c:pt idx="2042">
                  <c:v>5979764.5</c:v>
                </c:pt>
                <c:pt idx="2043">
                  <c:v>6318167.5</c:v>
                </c:pt>
                <c:pt idx="2044">
                  <c:v>6028290.5</c:v>
                </c:pt>
                <c:pt idx="2045">
                  <c:v>6054123</c:v>
                </c:pt>
                <c:pt idx="2046">
                  <c:v>6484563</c:v>
                </c:pt>
                <c:pt idx="2047">
                  <c:v>6211691</c:v>
                </c:pt>
                <c:pt idx="2048">
                  <c:v>6194457.5</c:v>
                </c:pt>
                <c:pt idx="2049">
                  <c:v>6254546.5</c:v>
                </c:pt>
                <c:pt idx="2050">
                  <c:v>6354392.5</c:v>
                </c:pt>
                <c:pt idx="2051">
                  <c:v>6221697.5</c:v>
                </c:pt>
                <c:pt idx="2052">
                  <c:v>6404362</c:v>
                </c:pt>
                <c:pt idx="2053">
                  <c:v>6303162</c:v>
                </c:pt>
                <c:pt idx="2054">
                  <c:v>6316284</c:v>
                </c:pt>
                <c:pt idx="2055">
                  <c:v>6342485.5</c:v>
                </c:pt>
                <c:pt idx="2056">
                  <c:v>6527522.5</c:v>
                </c:pt>
                <c:pt idx="2057">
                  <c:v>6341895</c:v>
                </c:pt>
                <c:pt idx="2058">
                  <c:v>6305143</c:v>
                </c:pt>
                <c:pt idx="2059">
                  <c:v>5956827</c:v>
                </c:pt>
                <c:pt idx="2060">
                  <c:v>6369468.5</c:v>
                </c:pt>
                <c:pt idx="2061">
                  <c:v>6187992</c:v>
                </c:pt>
                <c:pt idx="2062">
                  <c:v>5858948.5</c:v>
                </c:pt>
                <c:pt idx="2063">
                  <c:v>5797754.5</c:v>
                </c:pt>
                <c:pt idx="2064">
                  <c:v>6026706.5</c:v>
                </c:pt>
                <c:pt idx="2065">
                  <c:v>6266764</c:v>
                </c:pt>
                <c:pt idx="2066">
                  <c:v>6095173</c:v>
                </c:pt>
                <c:pt idx="2067">
                  <c:v>6106326.5</c:v>
                </c:pt>
                <c:pt idx="2068">
                  <c:v>6477906.5</c:v>
                </c:pt>
                <c:pt idx="2069">
                  <c:v>5944318</c:v>
                </c:pt>
                <c:pt idx="2070">
                  <c:v>5689793</c:v>
                </c:pt>
                <c:pt idx="2071">
                  <c:v>6213186.5</c:v>
                </c:pt>
                <c:pt idx="2072">
                  <c:v>5881197</c:v>
                </c:pt>
                <c:pt idx="2073">
                  <c:v>6247106</c:v>
                </c:pt>
                <c:pt idx="2074">
                  <c:v>5986994.5</c:v>
                </c:pt>
                <c:pt idx="2075">
                  <c:v>6038639.5</c:v>
                </c:pt>
                <c:pt idx="2076">
                  <c:v>5890690</c:v>
                </c:pt>
                <c:pt idx="2077">
                  <c:v>6063985.5</c:v>
                </c:pt>
                <c:pt idx="2078">
                  <c:v>6349294</c:v>
                </c:pt>
                <c:pt idx="2079">
                  <c:v>6232199</c:v>
                </c:pt>
                <c:pt idx="2080">
                  <c:v>6074052</c:v>
                </c:pt>
                <c:pt idx="2081">
                  <c:v>5999829.5</c:v>
                </c:pt>
                <c:pt idx="2082">
                  <c:v>6337819</c:v>
                </c:pt>
                <c:pt idx="2083">
                  <c:v>5760169</c:v>
                </c:pt>
                <c:pt idx="2084">
                  <c:v>5931443.5</c:v>
                </c:pt>
                <c:pt idx="2085">
                  <c:v>5865070</c:v>
                </c:pt>
                <c:pt idx="2086">
                  <c:v>6067437.5</c:v>
                </c:pt>
                <c:pt idx="2087">
                  <c:v>5737289</c:v>
                </c:pt>
                <c:pt idx="2088">
                  <c:v>6216023.5</c:v>
                </c:pt>
                <c:pt idx="2089">
                  <c:v>6348862.5</c:v>
                </c:pt>
                <c:pt idx="2090">
                  <c:v>6285058</c:v>
                </c:pt>
                <c:pt idx="2091">
                  <c:v>6443299.5</c:v>
                </c:pt>
                <c:pt idx="2092">
                  <c:v>6218158.5</c:v>
                </c:pt>
                <c:pt idx="2093">
                  <c:v>5859055</c:v>
                </c:pt>
                <c:pt idx="2094">
                  <c:v>5980877</c:v>
                </c:pt>
                <c:pt idx="2095">
                  <c:v>6139999</c:v>
                </c:pt>
                <c:pt idx="2096">
                  <c:v>5851047</c:v>
                </c:pt>
                <c:pt idx="2097">
                  <c:v>5907201.5</c:v>
                </c:pt>
                <c:pt idx="2098">
                  <c:v>6044598</c:v>
                </c:pt>
                <c:pt idx="2099">
                  <c:v>6382717</c:v>
                </c:pt>
                <c:pt idx="2100">
                  <c:v>6038660</c:v>
                </c:pt>
                <c:pt idx="2101">
                  <c:v>5864108</c:v>
                </c:pt>
                <c:pt idx="2102">
                  <c:v>5895045</c:v>
                </c:pt>
                <c:pt idx="2103">
                  <c:v>6066316</c:v>
                </c:pt>
                <c:pt idx="2104">
                  <c:v>5999120</c:v>
                </c:pt>
                <c:pt idx="2105">
                  <c:v>6030057.5</c:v>
                </c:pt>
                <c:pt idx="2106">
                  <c:v>5955604</c:v>
                </c:pt>
                <c:pt idx="2107">
                  <c:v>6124527</c:v>
                </c:pt>
                <c:pt idx="2108">
                  <c:v>6150540.5</c:v>
                </c:pt>
                <c:pt idx="2109">
                  <c:v>6114424</c:v>
                </c:pt>
                <c:pt idx="2110">
                  <c:v>6129954.5</c:v>
                </c:pt>
                <c:pt idx="2111">
                  <c:v>5982543</c:v>
                </c:pt>
                <c:pt idx="2112">
                  <c:v>6333059</c:v>
                </c:pt>
                <c:pt idx="2113">
                  <c:v>6212289.5</c:v>
                </c:pt>
                <c:pt idx="2114">
                  <c:v>5988084.5</c:v>
                </c:pt>
                <c:pt idx="2115">
                  <c:v>5951606.5</c:v>
                </c:pt>
                <c:pt idx="2116">
                  <c:v>6070795.5</c:v>
                </c:pt>
                <c:pt idx="2117">
                  <c:v>5933091.5</c:v>
                </c:pt>
                <c:pt idx="2118">
                  <c:v>6257007</c:v>
                </c:pt>
                <c:pt idx="2119">
                  <c:v>6050295.5</c:v>
                </c:pt>
                <c:pt idx="2120">
                  <c:v>5911953.5</c:v>
                </c:pt>
                <c:pt idx="2121">
                  <c:v>5963476.5</c:v>
                </c:pt>
                <c:pt idx="2122">
                  <c:v>6347579</c:v>
                </c:pt>
                <c:pt idx="2123">
                  <c:v>6180273.5</c:v>
                </c:pt>
                <c:pt idx="2124">
                  <c:v>5875948</c:v>
                </c:pt>
                <c:pt idx="2125">
                  <c:v>6085118</c:v>
                </c:pt>
                <c:pt idx="2126">
                  <c:v>6068245</c:v>
                </c:pt>
                <c:pt idx="2127">
                  <c:v>6097722.5</c:v>
                </c:pt>
                <c:pt idx="2128">
                  <c:v>6175732.5</c:v>
                </c:pt>
                <c:pt idx="2129">
                  <c:v>6363199</c:v>
                </c:pt>
                <c:pt idx="2130">
                  <c:v>6227647</c:v>
                </c:pt>
                <c:pt idx="2131">
                  <c:v>6305261</c:v>
                </c:pt>
                <c:pt idx="2132">
                  <c:v>5933866.5</c:v>
                </c:pt>
                <c:pt idx="2133">
                  <c:v>6284708.5</c:v>
                </c:pt>
                <c:pt idx="2134">
                  <c:v>6236895.5</c:v>
                </c:pt>
                <c:pt idx="2135">
                  <c:v>5841891.5</c:v>
                </c:pt>
                <c:pt idx="2136">
                  <c:v>6449200.5</c:v>
                </c:pt>
                <c:pt idx="2137">
                  <c:v>6227362</c:v>
                </c:pt>
                <c:pt idx="2138">
                  <c:v>6245051</c:v>
                </c:pt>
                <c:pt idx="2139">
                  <c:v>5951985.5</c:v>
                </c:pt>
                <c:pt idx="2140">
                  <c:v>6216519.5</c:v>
                </c:pt>
                <c:pt idx="2141">
                  <c:v>5921210.5</c:v>
                </c:pt>
                <c:pt idx="2142">
                  <c:v>5882159</c:v>
                </c:pt>
                <c:pt idx="2143">
                  <c:v>5846472</c:v>
                </c:pt>
                <c:pt idx="2144">
                  <c:v>6131785</c:v>
                </c:pt>
                <c:pt idx="2145">
                  <c:v>6163377</c:v>
                </c:pt>
                <c:pt idx="2146">
                  <c:v>6178769.5</c:v>
                </c:pt>
                <c:pt idx="2147">
                  <c:v>6197960.5</c:v>
                </c:pt>
                <c:pt idx="2148">
                  <c:v>6174707</c:v>
                </c:pt>
                <c:pt idx="2149">
                  <c:v>5982210</c:v>
                </c:pt>
                <c:pt idx="2150">
                  <c:v>6217014.5</c:v>
                </c:pt>
                <c:pt idx="2151">
                  <c:v>6082780.5</c:v>
                </c:pt>
                <c:pt idx="2152">
                  <c:v>6301456.5</c:v>
                </c:pt>
                <c:pt idx="2153">
                  <c:v>6018453.5</c:v>
                </c:pt>
                <c:pt idx="2154">
                  <c:v>6232323.5</c:v>
                </c:pt>
                <c:pt idx="2155">
                  <c:v>6067571</c:v>
                </c:pt>
                <c:pt idx="2156">
                  <c:v>5910538</c:v>
                </c:pt>
                <c:pt idx="2157">
                  <c:v>6342693</c:v>
                </c:pt>
                <c:pt idx="2158">
                  <c:v>5821123.5</c:v>
                </c:pt>
                <c:pt idx="2159">
                  <c:v>6226288</c:v>
                </c:pt>
                <c:pt idx="2160">
                  <c:v>6270037.5</c:v>
                </c:pt>
                <c:pt idx="2161">
                  <c:v>6079134</c:v>
                </c:pt>
                <c:pt idx="2162">
                  <c:v>5883094</c:v>
                </c:pt>
                <c:pt idx="2163">
                  <c:v>5689638.5</c:v>
                </c:pt>
                <c:pt idx="2164">
                  <c:v>6308947</c:v>
                </c:pt>
                <c:pt idx="2165">
                  <c:v>6024829.5</c:v>
                </c:pt>
                <c:pt idx="2166">
                  <c:v>6079692.5</c:v>
                </c:pt>
                <c:pt idx="2167">
                  <c:v>6067754.5</c:v>
                </c:pt>
                <c:pt idx="2168">
                  <c:v>5909817.5</c:v>
                </c:pt>
                <c:pt idx="2169">
                  <c:v>6215817</c:v>
                </c:pt>
                <c:pt idx="2170">
                  <c:v>5838193</c:v>
                </c:pt>
                <c:pt idx="2171">
                  <c:v>5735295</c:v>
                </c:pt>
                <c:pt idx="2172">
                  <c:v>5739292</c:v>
                </c:pt>
                <c:pt idx="2173">
                  <c:v>5809587</c:v>
                </c:pt>
                <c:pt idx="2174">
                  <c:v>6014825</c:v>
                </c:pt>
                <c:pt idx="2175">
                  <c:v>5775930.5</c:v>
                </c:pt>
                <c:pt idx="2176">
                  <c:v>5705894</c:v>
                </c:pt>
                <c:pt idx="2177">
                  <c:v>6143168</c:v>
                </c:pt>
                <c:pt idx="2178">
                  <c:v>5822820</c:v>
                </c:pt>
                <c:pt idx="2179">
                  <c:v>6098073.5</c:v>
                </c:pt>
                <c:pt idx="2180">
                  <c:v>6000531</c:v>
                </c:pt>
                <c:pt idx="2181">
                  <c:v>6178938</c:v>
                </c:pt>
                <c:pt idx="2182">
                  <c:v>6042863.5</c:v>
                </c:pt>
                <c:pt idx="2183">
                  <c:v>6175674</c:v>
                </c:pt>
                <c:pt idx="2184">
                  <c:v>5898701</c:v>
                </c:pt>
                <c:pt idx="2185">
                  <c:v>6120943</c:v>
                </c:pt>
                <c:pt idx="2186">
                  <c:v>5804994</c:v>
                </c:pt>
                <c:pt idx="2187">
                  <c:v>6113788.5</c:v>
                </c:pt>
                <c:pt idx="2188">
                  <c:v>6101818.5</c:v>
                </c:pt>
                <c:pt idx="2189">
                  <c:v>5815356</c:v>
                </c:pt>
                <c:pt idx="2190">
                  <c:v>6046127</c:v>
                </c:pt>
                <c:pt idx="2191">
                  <c:v>6011403.5</c:v>
                </c:pt>
                <c:pt idx="2192">
                  <c:v>6352091.5</c:v>
                </c:pt>
                <c:pt idx="2193">
                  <c:v>6269225</c:v>
                </c:pt>
                <c:pt idx="2194">
                  <c:v>6256954</c:v>
                </c:pt>
                <c:pt idx="2195">
                  <c:v>6157070</c:v>
                </c:pt>
                <c:pt idx="2196">
                  <c:v>5843942.5</c:v>
                </c:pt>
                <c:pt idx="2197">
                  <c:v>6195185.5</c:v>
                </c:pt>
                <c:pt idx="2198">
                  <c:v>5859991.5</c:v>
                </c:pt>
                <c:pt idx="2199">
                  <c:v>6130757.5</c:v>
                </c:pt>
                <c:pt idx="2200">
                  <c:v>6269129</c:v>
                </c:pt>
                <c:pt idx="2201">
                  <c:v>5701365</c:v>
                </c:pt>
                <c:pt idx="2202">
                  <c:v>5683133</c:v>
                </c:pt>
                <c:pt idx="2203">
                  <c:v>5786346.5</c:v>
                </c:pt>
                <c:pt idx="2204">
                  <c:v>6015061</c:v>
                </c:pt>
                <c:pt idx="2205">
                  <c:v>6225906.5</c:v>
                </c:pt>
                <c:pt idx="2206">
                  <c:v>6179146.5</c:v>
                </c:pt>
                <c:pt idx="2207">
                  <c:v>5915762.5</c:v>
                </c:pt>
                <c:pt idx="2208">
                  <c:v>6227245</c:v>
                </c:pt>
                <c:pt idx="2209">
                  <c:v>6083199</c:v>
                </c:pt>
                <c:pt idx="2210">
                  <c:v>5829408</c:v>
                </c:pt>
                <c:pt idx="2211">
                  <c:v>6268132</c:v>
                </c:pt>
                <c:pt idx="2212">
                  <c:v>5907025.5</c:v>
                </c:pt>
                <c:pt idx="2213">
                  <c:v>5783398</c:v>
                </c:pt>
                <c:pt idx="2214">
                  <c:v>6045220</c:v>
                </c:pt>
                <c:pt idx="2215">
                  <c:v>5876126</c:v>
                </c:pt>
                <c:pt idx="2216">
                  <c:v>5801593</c:v>
                </c:pt>
                <c:pt idx="2217">
                  <c:v>5514956.5</c:v>
                </c:pt>
                <c:pt idx="2218">
                  <c:v>6230755</c:v>
                </c:pt>
                <c:pt idx="2219">
                  <c:v>5661172</c:v>
                </c:pt>
                <c:pt idx="2220">
                  <c:v>5772511</c:v>
                </c:pt>
                <c:pt idx="2221">
                  <c:v>6308098</c:v>
                </c:pt>
                <c:pt idx="2222">
                  <c:v>6264312</c:v>
                </c:pt>
                <c:pt idx="2223">
                  <c:v>5737516</c:v>
                </c:pt>
                <c:pt idx="2224">
                  <c:v>5688014.5</c:v>
                </c:pt>
                <c:pt idx="2225">
                  <c:v>5754287.5</c:v>
                </c:pt>
                <c:pt idx="2226">
                  <c:v>5831745.5</c:v>
                </c:pt>
                <c:pt idx="2227">
                  <c:v>5925185</c:v>
                </c:pt>
                <c:pt idx="2228">
                  <c:v>5752928</c:v>
                </c:pt>
                <c:pt idx="2229">
                  <c:v>6103233</c:v>
                </c:pt>
                <c:pt idx="2230">
                  <c:v>5991526.5</c:v>
                </c:pt>
                <c:pt idx="2231">
                  <c:v>5983162</c:v>
                </c:pt>
                <c:pt idx="2232">
                  <c:v>5954947</c:v>
                </c:pt>
                <c:pt idx="2233">
                  <c:v>6021803.5</c:v>
                </c:pt>
                <c:pt idx="2234">
                  <c:v>5867436</c:v>
                </c:pt>
                <c:pt idx="2235">
                  <c:v>6094421.5</c:v>
                </c:pt>
                <c:pt idx="2236">
                  <c:v>6139557.5</c:v>
                </c:pt>
                <c:pt idx="2237">
                  <c:v>5903628.5</c:v>
                </c:pt>
                <c:pt idx="2238">
                  <c:v>5920742.5</c:v>
                </c:pt>
                <c:pt idx="2239">
                  <c:v>5757897</c:v>
                </c:pt>
                <c:pt idx="2240">
                  <c:v>6122588</c:v>
                </c:pt>
                <c:pt idx="2241">
                  <c:v>5832031</c:v>
                </c:pt>
                <c:pt idx="2242">
                  <c:v>5708157.5</c:v>
                </c:pt>
                <c:pt idx="2243">
                  <c:v>5890498</c:v>
                </c:pt>
                <c:pt idx="2244">
                  <c:v>6156756</c:v>
                </c:pt>
                <c:pt idx="2245">
                  <c:v>5893371.5</c:v>
                </c:pt>
                <c:pt idx="2246">
                  <c:v>5693900.5</c:v>
                </c:pt>
                <c:pt idx="2247">
                  <c:v>5790117.5</c:v>
                </c:pt>
                <c:pt idx="2248">
                  <c:v>5958388</c:v>
                </c:pt>
                <c:pt idx="2249">
                  <c:v>5918714</c:v>
                </c:pt>
                <c:pt idx="2250">
                  <c:v>5723688</c:v>
                </c:pt>
                <c:pt idx="2251">
                  <c:v>5719040.5</c:v>
                </c:pt>
                <c:pt idx="2252">
                  <c:v>6339048</c:v>
                </c:pt>
                <c:pt idx="2253">
                  <c:v>6038749.5</c:v>
                </c:pt>
                <c:pt idx="2254">
                  <c:v>5704536.5</c:v>
                </c:pt>
                <c:pt idx="2255">
                  <c:v>5991452</c:v>
                </c:pt>
                <c:pt idx="2256">
                  <c:v>6079131</c:v>
                </c:pt>
                <c:pt idx="2257">
                  <c:v>5850656</c:v>
                </c:pt>
                <c:pt idx="2258">
                  <c:v>6203532.5</c:v>
                </c:pt>
                <c:pt idx="2259">
                  <c:v>5676000</c:v>
                </c:pt>
                <c:pt idx="2260">
                  <c:v>6299499</c:v>
                </c:pt>
                <c:pt idx="2261">
                  <c:v>5798705</c:v>
                </c:pt>
                <c:pt idx="2262">
                  <c:v>5973051</c:v>
                </c:pt>
                <c:pt idx="2263">
                  <c:v>6255943</c:v>
                </c:pt>
                <c:pt idx="2264">
                  <c:v>5951365.5</c:v>
                </c:pt>
                <c:pt idx="2265">
                  <c:v>5700519</c:v>
                </c:pt>
                <c:pt idx="2266">
                  <c:v>5916957</c:v>
                </c:pt>
                <c:pt idx="2267">
                  <c:v>5826819.5</c:v>
                </c:pt>
                <c:pt idx="2268">
                  <c:v>5722901</c:v>
                </c:pt>
                <c:pt idx="2269">
                  <c:v>5786630</c:v>
                </c:pt>
                <c:pt idx="2270">
                  <c:v>5892491</c:v>
                </c:pt>
                <c:pt idx="2271">
                  <c:v>5722062</c:v>
                </c:pt>
                <c:pt idx="2272">
                  <c:v>6133745</c:v>
                </c:pt>
                <c:pt idx="2273">
                  <c:v>5971172.5</c:v>
                </c:pt>
                <c:pt idx="2274">
                  <c:v>5953893</c:v>
                </c:pt>
                <c:pt idx="2275">
                  <c:v>6159803</c:v>
                </c:pt>
                <c:pt idx="2276">
                  <c:v>5901052</c:v>
                </c:pt>
                <c:pt idx="2277">
                  <c:v>6079922</c:v>
                </c:pt>
                <c:pt idx="2278">
                  <c:v>6159536.5</c:v>
                </c:pt>
                <c:pt idx="2279">
                  <c:v>6162134</c:v>
                </c:pt>
                <c:pt idx="2280">
                  <c:v>5852360.5</c:v>
                </c:pt>
                <c:pt idx="2281">
                  <c:v>5710295</c:v>
                </c:pt>
                <c:pt idx="2282">
                  <c:v>5727204.5</c:v>
                </c:pt>
                <c:pt idx="2283">
                  <c:v>5878044.5</c:v>
                </c:pt>
                <c:pt idx="2284">
                  <c:v>5959500</c:v>
                </c:pt>
                <c:pt idx="2285">
                  <c:v>6141027.5</c:v>
                </c:pt>
                <c:pt idx="2286">
                  <c:v>5799658</c:v>
                </c:pt>
                <c:pt idx="2287">
                  <c:v>5774908</c:v>
                </c:pt>
                <c:pt idx="2288">
                  <c:v>6068029.5</c:v>
                </c:pt>
                <c:pt idx="2289">
                  <c:v>5650236.5</c:v>
                </c:pt>
                <c:pt idx="2290">
                  <c:v>6043680</c:v>
                </c:pt>
                <c:pt idx="2291">
                  <c:v>6017123</c:v>
                </c:pt>
                <c:pt idx="2292">
                  <c:v>5771861.5</c:v>
                </c:pt>
                <c:pt idx="2293">
                  <c:v>5930171.5</c:v>
                </c:pt>
                <c:pt idx="2294">
                  <c:v>5937247</c:v>
                </c:pt>
                <c:pt idx="2295">
                  <c:v>5830152.5</c:v>
                </c:pt>
                <c:pt idx="2296">
                  <c:v>6013023.5</c:v>
                </c:pt>
                <c:pt idx="2297">
                  <c:v>5647959</c:v>
                </c:pt>
                <c:pt idx="2298">
                  <c:v>5838509.5</c:v>
                </c:pt>
                <c:pt idx="2299">
                  <c:v>6057163.5</c:v>
                </c:pt>
                <c:pt idx="2300">
                  <c:v>6122153</c:v>
                </c:pt>
                <c:pt idx="2301">
                  <c:v>5734099</c:v>
                </c:pt>
                <c:pt idx="2302">
                  <c:v>5985199</c:v>
                </c:pt>
                <c:pt idx="2303">
                  <c:v>5818774</c:v>
                </c:pt>
                <c:pt idx="2304">
                  <c:v>5993261.5</c:v>
                </c:pt>
                <c:pt idx="2305">
                  <c:v>5909786</c:v>
                </c:pt>
                <c:pt idx="2306">
                  <c:v>5920059</c:v>
                </c:pt>
                <c:pt idx="2307">
                  <c:v>6127512.5</c:v>
                </c:pt>
                <c:pt idx="2308">
                  <c:v>5948064</c:v>
                </c:pt>
                <c:pt idx="2309">
                  <c:v>5773244</c:v>
                </c:pt>
                <c:pt idx="2310">
                  <c:v>6018327</c:v>
                </c:pt>
                <c:pt idx="2311">
                  <c:v>5600268</c:v>
                </c:pt>
                <c:pt idx="2312">
                  <c:v>5809709.5</c:v>
                </c:pt>
                <c:pt idx="2313">
                  <c:v>6033028.5</c:v>
                </c:pt>
                <c:pt idx="2314">
                  <c:v>5696481.5</c:v>
                </c:pt>
                <c:pt idx="2315">
                  <c:v>5976571</c:v>
                </c:pt>
                <c:pt idx="2316">
                  <c:v>5744581.5</c:v>
                </c:pt>
                <c:pt idx="2317">
                  <c:v>5763418</c:v>
                </c:pt>
                <c:pt idx="2318">
                  <c:v>6011235</c:v>
                </c:pt>
                <c:pt idx="2319">
                  <c:v>5985873.5</c:v>
                </c:pt>
                <c:pt idx="2320">
                  <c:v>6083694</c:v>
                </c:pt>
                <c:pt idx="2321">
                  <c:v>5832533</c:v>
                </c:pt>
                <c:pt idx="2322">
                  <c:v>5969682</c:v>
                </c:pt>
                <c:pt idx="2323">
                  <c:v>5618289</c:v>
                </c:pt>
                <c:pt idx="2324">
                  <c:v>6060366.5</c:v>
                </c:pt>
                <c:pt idx="2325">
                  <c:v>5946618.5</c:v>
                </c:pt>
                <c:pt idx="2326">
                  <c:v>5844133.5</c:v>
                </c:pt>
                <c:pt idx="2327">
                  <c:v>5948176.5</c:v>
                </c:pt>
                <c:pt idx="2328">
                  <c:v>5981252.5</c:v>
                </c:pt>
                <c:pt idx="2329">
                  <c:v>6016489.5</c:v>
                </c:pt>
                <c:pt idx="2330">
                  <c:v>5992503.5</c:v>
                </c:pt>
                <c:pt idx="2331">
                  <c:v>5928037.5</c:v>
                </c:pt>
                <c:pt idx="2332">
                  <c:v>6128326</c:v>
                </c:pt>
                <c:pt idx="2333">
                  <c:v>5854602</c:v>
                </c:pt>
                <c:pt idx="2334">
                  <c:v>5750013</c:v>
                </c:pt>
                <c:pt idx="2335">
                  <c:v>5870574</c:v>
                </c:pt>
                <c:pt idx="2336">
                  <c:v>5989712</c:v>
                </c:pt>
                <c:pt idx="2337">
                  <c:v>5934069.5</c:v>
                </c:pt>
                <c:pt idx="2338">
                  <c:v>5770416</c:v>
                </c:pt>
                <c:pt idx="2339">
                  <c:v>6060478.5</c:v>
                </c:pt>
                <c:pt idx="2340">
                  <c:v>6001808</c:v>
                </c:pt>
                <c:pt idx="2341">
                  <c:v>6032086.5</c:v>
                </c:pt>
                <c:pt idx="2342">
                  <c:v>5633457</c:v>
                </c:pt>
                <c:pt idx="2343">
                  <c:v>6143111</c:v>
                </c:pt>
                <c:pt idx="2344">
                  <c:v>5645347.5</c:v>
                </c:pt>
                <c:pt idx="2345">
                  <c:v>6003317.5</c:v>
                </c:pt>
                <c:pt idx="2346">
                  <c:v>6038720.5</c:v>
                </c:pt>
                <c:pt idx="2347">
                  <c:v>5892977.5</c:v>
                </c:pt>
                <c:pt idx="2348">
                  <c:v>6123260</c:v>
                </c:pt>
                <c:pt idx="2349">
                  <c:v>5691927.5</c:v>
                </c:pt>
                <c:pt idx="2350">
                  <c:v>6041262.5</c:v>
                </c:pt>
                <c:pt idx="2351">
                  <c:v>6160622.5</c:v>
                </c:pt>
                <c:pt idx="2352">
                  <c:v>5823549.5</c:v>
                </c:pt>
                <c:pt idx="2353">
                  <c:v>5873874.5</c:v>
                </c:pt>
                <c:pt idx="2354">
                  <c:v>5694353.5</c:v>
                </c:pt>
                <c:pt idx="2355">
                  <c:v>5800640</c:v>
                </c:pt>
                <c:pt idx="2356">
                  <c:v>5846189.5</c:v>
                </c:pt>
                <c:pt idx="2357">
                  <c:v>5928590.5</c:v>
                </c:pt>
                <c:pt idx="2358">
                  <c:v>5701913</c:v>
                </c:pt>
                <c:pt idx="2359">
                  <c:v>5756627</c:v>
                </c:pt>
                <c:pt idx="2360">
                  <c:v>6000444.5</c:v>
                </c:pt>
                <c:pt idx="2361">
                  <c:v>5850757</c:v>
                </c:pt>
                <c:pt idx="2362">
                  <c:v>6002945</c:v>
                </c:pt>
                <c:pt idx="2363">
                  <c:v>5846217</c:v>
                </c:pt>
                <c:pt idx="2364">
                  <c:v>6254314.5</c:v>
                </c:pt>
                <c:pt idx="2365">
                  <c:v>5781593</c:v>
                </c:pt>
                <c:pt idx="2366">
                  <c:v>5765397.5</c:v>
                </c:pt>
                <c:pt idx="2367">
                  <c:v>5886175.5</c:v>
                </c:pt>
                <c:pt idx="2368">
                  <c:v>5803895</c:v>
                </c:pt>
                <c:pt idx="2369">
                  <c:v>5799583.5</c:v>
                </c:pt>
                <c:pt idx="2370">
                  <c:v>5653396.5</c:v>
                </c:pt>
                <c:pt idx="2371">
                  <c:v>5948020</c:v>
                </c:pt>
                <c:pt idx="2372">
                  <c:v>5886704.5</c:v>
                </c:pt>
                <c:pt idx="2373">
                  <c:v>6076289.5</c:v>
                </c:pt>
                <c:pt idx="2374">
                  <c:v>5970054.5</c:v>
                </c:pt>
                <c:pt idx="2375">
                  <c:v>6171763</c:v>
                </c:pt>
                <c:pt idx="2376">
                  <c:v>6299549.5</c:v>
                </c:pt>
                <c:pt idx="2377">
                  <c:v>5817545.5</c:v>
                </c:pt>
                <c:pt idx="2378">
                  <c:v>5843469</c:v>
                </c:pt>
                <c:pt idx="2379">
                  <c:v>5994079</c:v>
                </c:pt>
                <c:pt idx="2380">
                  <c:v>6168163</c:v>
                </c:pt>
                <c:pt idx="2381">
                  <c:v>6046950</c:v>
                </c:pt>
                <c:pt idx="2382">
                  <c:v>6194934</c:v>
                </c:pt>
                <c:pt idx="2383">
                  <c:v>6126399.5</c:v>
                </c:pt>
                <c:pt idx="2384">
                  <c:v>6074912.5</c:v>
                </c:pt>
                <c:pt idx="2385">
                  <c:v>6028190.5</c:v>
                </c:pt>
                <c:pt idx="2386">
                  <c:v>6135876</c:v>
                </c:pt>
                <c:pt idx="2387">
                  <c:v>6515041.5</c:v>
                </c:pt>
                <c:pt idx="2388">
                  <c:v>6319247</c:v>
                </c:pt>
                <c:pt idx="2389">
                  <c:v>6387920</c:v>
                </c:pt>
                <c:pt idx="2390">
                  <c:v>6165620</c:v>
                </c:pt>
                <c:pt idx="2391">
                  <c:v>6182131.5</c:v>
                </c:pt>
                <c:pt idx="2392">
                  <c:v>6622109</c:v>
                </c:pt>
                <c:pt idx="2393">
                  <c:v>6572115.5</c:v>
                </c:pt>
                <c:pt idx="2394">
                  <c:v>6289954</c:v>
                </c:pt>
                <c:pt idx="2395">
                  <c:v>6599811</c:v>
                </c:pt>
                <c:pt idx="2396">
                  <c:v>6461835.5</c:v>
                </c:pt>
                <c:pt idx="2397">
                  <c:v>6142078.5</c:v>
                </c:pt>
                <c:pt idx="2398">
                  <c:v>6383754.5</c:v>
                </c:pt>
                <c:pt idx="2399">
                  <c:v>6582987</c:v>
                </c:pt>
                <c:pt idx="2400">
                  <c:v>6872252</c:v>
                </c:pt>
                <c:pt idx="2401">
                  <c:v>6715925</c:v>
                </c:pt>
                <c:pt idx="2402">
                  <c:v>6616664.5</c:v>
                </c:pt>
                <c:pt idx="2403">
                  <c:v>6551257.5</c:v>
                </c:pt>
                <c:pt idx="2404">
                  <c:v>6622142.5</c:v>
                </c:pt>
                <c:pt idx="2405">
                  <c:v>6838040.5</c:v>
                </c:pt>
                <c:pt idx="2406">
                  <c:v>6845322</c:v>
                </c:pt>
                <c:pt idx="2407">
                  <c:v>6852084</c:v>
                </c:pt>
                <c:pt idx="2408">
                  <c:v>7076496.5</c:v>
                </c:pt>
                <c:pt idx="2409">
                  <c:v>6975138.5</c:v>
                </c:pt>
                <c:pt idx="2410">
                  <c:v>6853741.5</c:v>
                </c:pt>
                <c:pt idx="2411">
                  <c:v>6820500</c:v>
                </c:pt>
                <c:pt idx="2412">
                  <c:v>6828462</c:v>
                </c:pt>
                <c:pt idx="2413">
                  <c:v>6860826</c:v>
                </c:pt>
                <c:pt idx="2414">
                  <c:v>6890214.5</c:v>
                </c:pt>
                <c:pt idx="2415">
                  <c:v>6779553</c:v>
                </c:pt>
                <c:pt idx="2416">
                  <c:v>6473074</c:v>
                </c:pt>
                <c:pt idx="2417">
                  <c:v>6728388.5</c:v>
                </c:pt>
                <c:pt idx="2418">
                  <c:v>6559978</c:v>
                </c:pt>
                <c:pt idx="2419">
                  <c:v>6287715</c:v>
                </c:pt>
                <c:pt idx="2420">
                  <c:v>6275924</c:v>
                </c:pt>
                <c:pt idx="2421">
                  <c:v>6369838</c:v>
                </c:pt>
                <c:pt idx="2422">
                  <c:v>6123616.5</c:v>
                </c:pt>
                <c:pt idx="2423">
                  <c:v>6072126.5</c:v>
                </c:pt>
                <c:pt idx="2424">
                  <c:v>6021639</c:v>
                </c:pt>
                <c:pt idx="2425">
                  <c:v>6087742.5</c:v>
                </c:pt>
                <c:pt idx="2426">
                  <c:v>6298303</c:v>
                </c:pt>
                <c:pt idx="2427">
                  <c:v>6124893</c:v>
                </c:pt>
                <c:pt idx="2428">
                  <c:v>6298164</c:v>
                </c:pt>
                <c:pt idx="2429">
                  <c:v>5881518.5</c:v>
                </c:pt>
                <c:pt idx="2430">
                  <c:v>6147529.5</c:v>
                </c:pt>
                <c:pt idx="2431">
                  <c:v>5637753</c:v>
                </c:pt>
                <c:pt idx="2432">
                  <c:v>6026764</c:v>
                </c:pt>
                <c:pt idx="2433">
                  <c:v>5535212.5</c:v>
                </c:pt>
                <c:pt idx="2434">
                  <c:v>5763442</c:v>
                </c:pt>
                <c:pt idx="2435">
                  <c:v>5796001</c:v>
                </c:pt>
                <c:pt idx="2436">
                  <c:v>5835809.5</c:v>
                </c:pt>
                <c:pt idx="2437">
                  <c:v>5909385.5</c:v>
                </c:pt>
                <c:pt idx="2438">
                  <c:v>5618895</c:v>
                </c:pt>
                <c:pt idx="2439">
                  <c:v>5793918.5</c:v>
                </c:pt>
                <c:pt idx="2440">
                  <c:v>5923750.5</c:v>
                </c:pt>
                <c:pt idx="2441">
                  <c:v>5648207.5</c:v>
                </c:pt>
                <c:pt idx="2442">
                  <c:v>5634813.5</c:v>
                </c:pt>
                <c:pt idx="2443">
                  <c:v>6191194</c:v>
                </c:pt>
                <c:pt idx="2444">
                  <c:v>5707953</c:v>
                </c:pt>
                <c:pt idx="2445">
                  <c:v>5686546</c:v>
                </c:pt>
                <c:pt idx="2446">
                  <c:v>5712725.5</c:v>
                </c:pt>
                <c:pt idx="2447">
                  <c:v>5706583</c:v>
                </c:pt>
                <c:pt idx="2448">
                  <c:v>6113076</c:v>
                </c:pt>
                <c:pt idx="2449">
                  <c:v>5590500</c:v>
                </c:pt>
                <c:pt idx="2450">
                  <c:v>6125289</c:v>
                </c:pt>
                <c:pt idx="2451">
                  <c:v>6018724.5</c:v>
                </c:pt>
                <c:pt idx="2452">
                  <c:v>5697337</c:v>
                </c:pt>
                <c:pt idx="2453">
                  <c:v>5747471.5</c:v>
                </c:pt>
                <c:pt idx="2454">
                  <c:v>5612808</c:v>
                </c:pt>
                <c:pt idx="2455">
                  <c:v>5544452</c:v>
                </c:pt>
                <c:pt idx="2456">
                  <c:v>5984462</c:v>
                </c:pt>
                <c:pt idx="2457">
                  <c:v>6011166.5</c:v>
                </c:pt>
                <c:pt idx="2458">
                  <c:v>6053090.5</c:v>
                </c:pt>
                <c:pt idx="2459">
                  <c:v>6117011.5</c:v>
                </c:pt>
                <c:pt idx="2460">
                  <c:v>5699653.5</c:v>
                </c:pt>
                <c:pt idx="2461">
                  <c:v>5656380.5</c:v>
                </c:pt>
                <c:pt idx="2462">
                  <c:v>6030427.5</c:v>
                </c:pt>
                <c:pt idx="2463">
                  <c:v>5648283.5</c:v>
                </c:pt>
                <c:pt idx="2464">
                  <c:v>5699299</c:v>
                </c:pt>
                <c:pt idx="2465">
                  <c:v>6240689.5</c:v>
                </c:pt>
                <c:pt idx="2466">
                  <c:v>5628410</c:v>
                </c:pt>
                <c:pt idx="2467">
                  <c:v>6050375.5</c:v>
                </c:pt>
                <c:pt idx="2468">
                  <c:v>5805545</c:v>
                </c:pt>
                <c:pt idx="2469">
                  <c:v>5772441</c:v>
                </c:pt>
                <c:pt idx="2470">
                  <c:v>6054287</c:v>
                </c:pt>
                <c:pt idx="2471">
                  <c:v>5655049.5</c:v>
                </c:pt>
                <c:pt idx="2472">
                  <c:v>5759470.5</c:v>
                </c:pt>
                <c:pt idx="2473">
                  <c:v>5789923</c:v>
                </c:pt>
                <c:pt idx="2474">
                  <c:v>5993845.5</c:v>
                </c:pt>
                <c:pt idx="2475">
                  <c:v>5857899.5</c:v>
                </c:pt>
                <c:pt idx="2476">
                  <c:v>5818311.5</c:v>
                </c:pt>
                <c:pt idx="2477">
                  <c:v>5990285.5</c:v>
                </c:pt>
                <c:pt idx="2478">
                  <c:v>5870912</c:v>
                </c:pt>
                <c:pt idx="2479">
                  <c:v>6195313</c:v>
                </c:pt>
                <c:pt idx="2480">
                  <c:v>5792265.5</c:v>
                </c:pt>
                <c:pt idx="2481">
                  <c:v>6036039.5</c:v>
                </c:pt>
                <c:pt idx="2482">
                  <c:v>6002464</c:v>
                </c:pt>
                <c:pt idx="2483">
                  <c:v>6036173.5</c:v>
                </c:pt>
                <c:pt idx="2484">
                  <c:v>5986940.5</c:v>
                </c:pt>
                <c:pt idx="2485">
                  <c:v>5860801.5</c:v>
                </c:pt>
                <c:pt idx="2486">
                  <c:v>5496082.5</c:v>
                </c:pt>
                <c:pt idx="2487">
                  <c:v>5975226.5</c:v>
                </c:pt>
                <c:pt idx="2488">
                  <c:v>5674390</c:v>
                </c:pt>
                <c:pt idx="2489">
                  <c:v>5989430</c:v>
                </c:pt>
                <c:pt idx="2490">
                  <c:v>5754944.5</c:v>
                </c:pt>
                <c:pt idx="2491">
                  <c:v>5875537.5</c:v>
                </c:pt>
                <c:pt idx="2492">
                  <c:v>5972434</c:v>
                </c:pt>
                <c:pt idx="2493">
                  <c:v>5618189.5</c:v>
                </c:pt>
                <c:pt idx="2494">
                  <c:v>5830349</c:v>
                </c:pt>
                <c:pt idx="2495">
                  <c:v>5728023</c:v>
                </c:pt>
                <c:pt idx="2496">
                  <c:v>5705190</c:v>
                </c:pt>
                <c:pt idx="2497">
                  <c:v>5651771.5</c:v>
                </c:pt>
                <c:pt idx="2498">
                  <c:v>5814606.5</c:v>
                </c:pt>
                <c:pt idx="2499">
                  <c:v>5562613</c:v>
                </c:pt>
                <c:pt idx="2500">
                  <c:v>5961436</c:v>
                </c:pt>
                <c:pt idx="2501">
                  <c:v>5718445.5</c:v>
                </c:pt>
                <c:pt idx="2502">
                  <c:v>5825005</c:v>
                </c:pt>
                <c:pt idx="2503">
                  <c:v>5736879.5</c:v>
                </c:pt>
                <c:pt idx="2504">
                  <c:v>5913008</c:v>
                </c:pt>
                <c:pt idx="2505">
                  <c:v>5937918</c:v>
                </c:pt>
                <c:pt idx="2506">
                  <c:v>5942196.5</c:v>
                </c:pt>
                <c:pt idx="2507">
                  <c:v>5797521</c:v>
                </c:pt>
                <c:pt idx="2508">
                  <c:v>5552122.5</c:v>
                </c:pt>
                <c:pt idx="2509">
                  <c:v>5851181.5</c:v>
                </c:pt>
                <c:pt idx="2510">
                  <c:v>5602068</c:v>
                </c:pt>
                <c:pt idx="2511">
                  <c:v>5931016</c:v>
                </c:pt>
                <c:pt idx="2512">
                  <c:v>6007617</c:v>
                </c:pt>
                <c:pt idx="2513">
                  <c:v>6124036.5</c:v>
                </c:pt>
                <c:pt idx="2514">
                  <c:v>5836941</c:v>
                </c:pt>
                <c:pt idx="2515">
                  <c:v>6002411.5</c:v>
                </c:pt>
                <c:pt idx="2516">
                  <c:v>5707223.5</c:v>
                </c:pt>
                <c:pt idx="2517">
                  <c:v>5730460</c:v>
                </c:pt>
                <c:pt idx="2518">
                  <c:v>5810283</c:v>
                </c:pt>
                <c:pt idx="2519">
                  <c:v>5945645.5</c:v>
                </c:pt>
                <c:pt idx="2520">
                  <c:v>5596369.5</c:v>
                </c:pt>
                <c:pt idx="2521">
                  <c:v>5589186.5</c:v>
                </c:pt>
                <c:pt idx="2522">
                  <c:v>5938088.5</c:v>
                </c:pt>
                <c:pt idx="2523">
                  <c:v>5782932.5</c:v>
                </c:pt>
                <c:pt idx="2524">
                  <c:v>5927314.5</c:v>
                </c:pt>
                <c:pt idx="2525">
                  <c:v>5776816.5</c:v>
                </c:pt>
                <c:pt idx="2526">
                  <c:v>6014243.5</c:v>
                </c:pt>
                <c:pt idx="2527">
                  <c:v>5784742</c:v>
                </c:pt>
                <c:pt idx="2528">
                  <c:v>6169263</c:v>
                </c:pt>
                <c:pt idx="2529">
                  <c:v>6068240.5</c:v>
                </c:pt>
                <c:pt idx="2530">
                  <c:v>5917047</c:v>
                </c:pt>
                <c:pt idx="2531">
                  <c:v>5926168</c:v>
                </c:pt>
                <c:pt idx="2532">
                  <c:v>6005068</c:v>
                </c:pt>
                <c:pt idx="2533">
                  <c:v>5663754</c:v>
                </c:pt>
                <c:pt idx="2534">
                  <c:v>5762811</c:v>
                </c:pt>
                <c:pt idx="2535">
                  <c:v>5715186.5</c:v>
                </c:pt>
                <c:pt idx="2536">
                  <c:v>5697849.5</c:v>
                </c:pt>
                <c:pt idx="2537">
                  <c:v>5902386</c:v>
                </c:pt>
                <c:pt idx="2538">
                  <c:v>5973457</c:v>
                </c:pt>
                <c:pt idx="2539">
                  <c:v>5803691.5</c:v>
                </c:pt>
                <c:pt idx="2540">
                  <c:v>5734665</c:v>
                </c:pt>
                <c:pt idx="2541">
                  <c:v>5593545.5</c:v>
                </c:pt>
                <c:pt idx="2542">
                  <c:v>5966034</c:v>
                </c:pt>
                <c:pt idx="2543">
                  <c:v>6186466</c:v>
                </c:pt>
                <c:pt idx="2544">
                  <c:v>6181581</c:v>
                </c:pt>
                <c:pt idx="2545">
                  <c:v>5754002.5</c:v>
                </c:pt>
                <c:pt idx="2546">
                  <c:v>6062696</c:v>
                </c:pt>
                <c:pt idx="2547">
                  <c:v>5699279</c:v>
                </c:pt>
                <c:pt idx="2548">
                  <c:v>5957247.5</c:v>
                </c:pt>
                <c:pt idx="2549">
                  <c:v>5733649</c:v>
                </c:pt>
                <c:pt idx="2550">
                  <c:v>5868989</c:v>
                </c:pt>
                <c:pt idx="2551">
                  <c:v>5692679</c:v>
                </c:pt>
                <c:pt idx="2552">
                  <c:v>6069716</c:v>
                </c:pt>
                <c:pt idx="2553">
                  <c:v>5886189</c:v>
                </c:pt>
                <c:pt idx="2554">
                  <c:v>5555698</c:v>
                </c:pt>
                <c:pt idx="2555">
                  <c:v>6103525.5</c:v>
                </c:pt>
                <c:pt idx="2556">
                  <c:v>5762589.5</c:v>
                </c:pt>
                <c:pt idx="2557">
                  <c:v>6122836.5</c:v>
                </c:pt>
                <c:pt idx="2558">
                  <c:v>5984965.5</c:v>
                </c:pt>
                <c:pt idx="2559">
                  <c:v>5947611.5</c:v>
                </c:pt>
                <c:pt idx="2560">
                  <c:v>5778976</c:v>
                </c:pt>
                <c:pt idx="2561">
                  <c:v>5507104</c:v>
                </c:pt>
                <c:pt idx="2562">
                  <c:v>5874803.5</c:v>
                </c:pt>
                <c:pt idx="2563">
                  <c:v>6190473</c:v>
                </c:pt>
                <c:pt idx="2564">
                  <c:v>5799089</c:v>
                </c:pt>
                <c:pt idx="2565">
                  <c:v>5941415.5</c:v>
                </c:pt>
                <c:pt idx="2566">
                  <c:v>5932234.5</c:v>
                </c:pt>
                <c:pt idx="2567">
                  <c:v>6060920</c:v>
                </c:pt>
                <c:pt idx="2568">
                  <c:v>5607881.5</c:v>
                </c:pt>
                <c:pt idx="2569">
                  <c:v>6046497.5</c:v>
                </c:pt>
                <c:pt idx="2570">
                  <c:v>6003041</c:v>
                </c:pt>
                <c:pt idx="2571">
                  <c:v>5747184</c:v>
                </c:pt>
                <c:pt idx="2572">
                  <c:v>5993132.5</c:v>
                </c:pt>
                <c:pt idx="2573">
                  <c:v>5894289.5</c:v>
                </c:pt>
                <c:pt idx="2574">
                  <c:v>5789562.5</c:v>
                </c:pt>
                <c:pt idx="2575">
                  <c:v>5897428.5</c:v>
                </c:pt>
                <c:pt idx="2576">
                  <c:v>5826835.5</c:v>
                </c:pt>
                <c:pt idx="2577">
                  <c:v>6015983.5</c:v>
                </c:pt>
                <c:pt idx="2578">
                  <c:v>5941210</c:v>
                </c:pt>
                <c:pt idx="2579">
                  <c:v>5622887.5</c:v>
                </c:pt>
                <c:pt idx="2580">
                  <c:v>5892705</c:v>
                </c:pt>
                <c:pt idx="2581">
                  <c:v>5760558.5</c:v>
                </c:pt>
                <c:pt idx="2582">
                  <c:v>6202597</c:v>
                </c:pt>
                <c:pt idx="2583">
                  <c:v>5856754</c:v>
                </c:pt>
                <c:pt idx="2584">
                  <c:v>6226319.5</c:v>
                </c:pt>
                <c:pt idx="2585">
                  <c:v>6053032.5</c:v>
                </c:pt>
                <c:pt idx="2586">
                  <c:v>5622458</c:v>
                </c:pt>
                <c:pt idx="2587">
                  <c:v>5978603.5</c:v>
                </c:pt>
                <c:pt idx="2588">
                  <c:v>5787912</c:v>
                </c:pt>
                <c:pt idx="2589">
                  <c:v>5870934.5</c:v>
                </c:pt>
                <c:pt idx="2590">
                  <c:v>5919402</c:v>
                </c:pt>
                <c:pt idx="2591">
                  <c:v>6041336</c:v>
                </c:pt>
                <c:pt idx="2592">
                  <c:v>6195661.5</c:v>
                </c:pt>
                <c:pt idx="2593">
                  <c:v>5854983.5</c:v>
                </c:pt>
                <c:pt idx="2594">
                  <c:v>5709035.5</c:v>
                </c:pt>
                <c:pt idx="2595">
                  <c:v>5697068.5</c:v>
                </c:pt>
                <c:pt idx="2596">
                  <c:v>6001566.5</c:v>
                </c:pt>
                <c:pt idx="2597">
                  <c:v>5949977.5</c:v>
                </c:pt>
                <c:pt idx="2598">
                  <c:v>6013541</c:v>
                </c:pt>
                <c:pt idx="2599">
                  <c:v>6021746.5</c:v>
                </c:pt>
                <c:pt idx="2600">
                  <c:v>6063214</c:v>
                </c:pt>
                <c:pt idx="2601">
                  <c:v>5652070</c:v>
                </c:pt>
                <c:pt idx="2602">
                  <c:v>5676635</c:v>
                </c:pt>
                <c:pt idx="2603">
                  <c:v>6193158.5</c:v>
                </c:pt>
                <c:pt idx="2604">
                  <c:v>5794065.5</c:v>
                </c:pt>
                <c:pt idx="2605">
                  <c:v>5800492.5</c:v>
                </c:pt>
                <c:pt idx="2606">
                  <c:v>6024874.5</c:v>
                </c:pt>
                <c:pt idx="2607">
                  <c:v>5948216</c:v>
                </c:pt>
                <c:pt idx="2608">
                  <c:v>5844772</c:v>
                </c:pt>
                <c:pt idx="2609">
                  <c:v>6004781</c:v>
                </c:pt>
                <c:pt idx="2610">
                  <c:v>6053744</c:v>
                </c:pt>
                <c:pt idx="2611">
                  <c:v>5592667</c:v>
                </c:pt>
                <c:pt idx="2612">
                  <c:v>5694980</c:v>
                </c:pt>
                <c:pt idx="2613">
                  <c:v>5601938.5</c:v>
                </c:pt>
                <c:pt idx="2614">
                  <c:v>5611705</c:v>
                </c:pt>
                <c:pt idx="2615">
                  <c:v>5575439.5</c:v>
                </c:pt>
                <c:pt idx="2616">
                  <c:v>5786417</c:v>
                </c:pt>
                <c:pt idx="2617">
                  <c:v>5817484</c:v>
                </c:pt>
                <c:pt idx="2618">
                  <c:v>5794785</c:v>
                </c:pt>
                <c:pt idx="2619">
                  <c:v>5832226</c:v>
                </c:pt>
                <c:pt idx="2620">
                  <c:v>5957849</c:v>
                </c:pt>
                <c:pt idx="2621">
                  <c:v>5752483</c:v>
                </c:pt>
                <c:pt idx="2622">
                  <c:v>5511510.5</c:v>
                </c:pt>
                <c:pt idx="2623">
                  <c:v>5644631.5</c:v>
                </c:pt>
                <c:pt idx="2624">
                  <c:v>5561679.5</c:v>
                </c:pt>
                <c:pt idx="2625">
                  <c:v>5523359.5</c:v>
                </c:pt>
                <c:pt idx="2626">
                  <c:v>5738809.5</c:v>
                </c:pt>
                <c:pt idx="2627">
                  <c:v>5887353.5</c:v>
                </c:pt>
                <c:pt idx="2628">
                  <c:v>5760113</c:v>
                </c:pt>
                <c:pt idx="2629">
                  <c:v>5627108</c:v>
                </c:pt>
                <c:pt idx="2630">
                  <c:v>6234488</c:v>
                </c:pt>
                <c:pt idx="2631">
                  <c:v>6072520</c:v>
                </c:pt>
                <c:pt idx="2632">
                  <c:v>5593297</c:v>
                </c:pt>
                <c:pt idx="2633">
                  <c:v>5829520</c:v>
                </c:pt>
                <c:pt idx="2634">
                  <c:v>5626761.5</c:v>
                </c:pt>
                <c:pt idx="2635">
                  <c:v>6086475</c:v>
                </c:pt>
                <c:pt idx="2636">
                  <c:v>5894511.5</c:v>
                </c:pt>
                <c:pt idx="2637">
                  <c:v>5625909.5</c:v>
                </c:pt>
                <c:pt idx="2638">
                  <c:v>5886371.5</c:v>
                </c:pt>
                <c:pt idx="2639">
                  <c:v>6128229</c:v>
                </c:pt>
                <c:pt idx="2640">
                  <c:v>5998237</c:v>
                </c:pt>
                <c:pt idx="2641">
                  <c:v>5844190</c:v>
                </c:pt>
                <c:pt idx="2642">
                  <c:v>5990133</c:v>
                </c:pt>
                <c:pt idx="2643">
                  <c:v>6096013.5</c:v>
                </c:pt>
                <c:pt idx="2644">
                  <c:v>6062430</c:v>
                </c:pt>
                <c:pt idx="2645">
                  <c:v>6088581</c:v>
                </c:pt>
                <c:pt idx="2646">
                  <c:v>6324762.5</c:v>
                </c:pt>
                <c:pt idx="2647">
                  <c:v>5595647.5</c:v>
                </c:pt>
                <c:pt idx="2648">
                  <c:v>5528858</c:v>
                </c:pt>
                <c:pt idx="2649">
                  <c:v>6002727</c:v>
                </c:pt>
                <c:pt idx="2650">
                  <c:v>6214886.5</c:v>
                </c:pt>
                <c:pt idx="2651">
                  <c:v>5985181.5</c:v>
                </c:pt>
                <c:pt idx="2652">
                  <c:v>5573043</c:v>
                </c:pt>
                <c:pt idx="2653">
                  <c:v>5888329</c:v>
                </c:pt>
                <c:pt idx="2654">
                  <c:v>5903465</c:v>
                </c:pt>
                <c:pt idx="2655">
                  <c:v>5705144.5</c:v>
                </c:pt>
                <c:pt idx="2656">
                  <c:v>6118016</c:v>
                </c:pt>
                <c:pt idx="2657">
                  <c:v>6225677</c:v>
                </c:pt>
                <c:pt idx="2658">
                  <c:v>5821859.5</c:v>
                </c:pt>
                <c:pt idx="2659">
                  <c:v>5876509.5</c:v>
                </c:pt>
                <c:pt idx="2660">
                  <c:v>6062432</c:v>
                </c:pt>
                <c:pt idx="2661">
                  <c:v>5781655</c:v>
                </c:pt>
                <c:pt idx="2662">
                  <c:v>6174847.5</c:v>
                </c:pt>
                <c:pt idx="2663">
                  <c:v>6279044.5</c:v>
                </c:pt>
                <c:pt idx="2664">
                  <c:v>6036323</c:v>
                </c:pt>
                <c:pt idx="2665">
                  <c:v>5888534</c:v>
                </c:pt>
                <c:pt idx="2666">
                  <c:v>5650709</c:v>
                </c:pt>
                <c:pt idx="2667">
                  <c:v>5771869.5</c:v>
                </c:pt>
                <c:pt idx="2668">
                  <c:v>5707919</c:v>
                </c:pt>
                <c:pt idx="2669">
                  <c:v>6059712.5</c:v>
                </c:pt>
                <c:pt idx="2670">
                  <c:v>5643715</c:v>
                </c:pt>
                <c:pt idx="2671">
                  <c:v>6127870.5</c:v>
                </c:pt>
                <c:pt idx="2672">
                  <c:v>5845191</c:v>
                </c:pt>
                <c:pt idx="2673">
                  <c:v>5880569</c:v>
                </c:pt>
                <c:pt idx="2674">
                  <c:v>5966174.5</c:v>
                </c:pt>
                <c:pt idx="2675">
                  <c:v>6277822</c:v>
                </c:pt>
                <c:pt idx="2676">
                  <c:v>6164991</c:v>
                </c:pt>
                <c:pt idx="2677">
                  <c:v>6077351</c:v>
                </c:pt>
                <c:pt idx="2678">
                  <c:v>5914180.5</c:v>
                </c:pt>
                <c:pt idx="2679">
                  <c:v>6205605</c:v>
                </c:pt>
                <c:pt idx="2680">
                  <c:v>5898707.5</c:v>
                </c:pt>
                <c:pt idx="2681">
                  <c:v>5995834.5</c:v>
                </c:pt>
                <c:pt idx="2682">
                  <c:v>6106646</c:v>
                </c:pt>
                <c:pt idx="2683">
                  <c:v>5777671.5</c:v>
                </c:pt>
                <c:pt idx="2684">
                  <c:v>6028701.5</c:v>
                </c:pt>
                <c:pt idx="2685">
                  <c:v>5850636</c:v>
                </c:pt>
                <c:pt idx="2686">
                  <c:v>5996710</c:v>
                </c:pt>
                <c:pt idx="2687">
                  <c:v>6199135.5</c:v>
                </c:pt>
                <c:pt idx="2688">
                  <c:v>5808885</c:v>
                </c:pt>
                <c:pt idx="2689">
                  <c:v>6145238</c:v>
                </c:pt>
                <c:pt idx="2690">
                  <c:v>6275486</c:v>
                </c:pt>
                <c:pt idx="2691">
                  <c:v>5929037</c:v>
                </c:pt>
                <c:pt idx="2692">
                  <c:v>5748793</c:v>
                </c:pt>
                <c:pt idx="2693">
                  <c:v>5757560</c:v>
                </c:pt>
                <c:pt idx="2694">
                  <c:v>5879188.5</c:v>
                </c:pt>
                <c:pt idx="2695">
                  <c:v>5990891</c:v>
                </c:pt>
                <c:pt idx="2696">
                  <c:v>5882231</c:v>
                </c:pt>
                <c:pt idx="2697">
                  <c:v>5649578.5</c:v>
                </c:pt>
                <c:pt idx="2698">
                  <c:v>5933040.5</c:v>
                </c:pt>
                <c:pt idx="2699">
                  <c:v>5778693</c:v>
                </c:pt>
                <c:pt idx="2700">
                  <c:v>6107194</c:v>
                </c:pt>
                <c:pt idx="2701">
                  <c:v>5647717.5</c:v>
                </c:pt>
                <c:pt idx="2702">
                  <c:v>5653987</c:v>
                </c:pt>
                <c:pt idx="2703">
                  <c:v>6058778</c:v>
                </c:pt>
                <c:pt idx="2704">
                  <c:v>6090580.5</c:v>
                </c:pt>
                <c:pt idx="2705">
                  <c:v>5779089</c:v>
                </c:pt>
                <c:pt idx="2706">
                  <c:v>6009521</c:v>
                </c:pt>
                <c:pt idx="2707">
                  <c:v>5700482.5</c:v>
                </c:pt>
                <c:pt idx="2708">
                  <c:v>5941811</c:v>
                </c:pt>
                <c:pt idx="2709">
                  <c:v>5728068</c:v>
                </c:pt>
                <c:pt idx="2710">
                  <c:v>5878122.5</c:v>
                </c:pt>
                <c:pt idx="2711">
                  <c:v>6056651</c:v>
                </c:pt>
                <c:pt idx="2712">
                  <c:v>5648093.5</c:v>
                </c:pt>
                <c:pt idx="2713">
                  <c:v>5737719.5</c:v>
                </c:pt>
                <c:pt idx="2714">
                  <c:v>5564621.5</c:v>
                </c:pt>
                <c:pt idx="2715">
                  <c:v>6063476</c:v>
                </c:pt>
                <c:pt idx="2716">
                  <c:v>5901020.5</c:v>
                </c:pt>
                <c:pt idx="2717">
                  <c:v>6197633</c:v>
                </c:pt>
                <c:pt idx="2718">
                  <c:v>5724262.5</c:v>
                </c:pt>
                <c:pt idx="2719">
                  <c:v>5622338.5</c:v>
                </c:pt>
                <c:pt idx="2720">
                  <c:v>5771761.5</c:v>
                </c:pt>
                <c:pt idx="2721">
                  <c:v>5778148</c:v>
                </c:pt>
                <c:pt idx="2722">
                  <c:v>5666659</c:v>
                </c:pt>
                <c:pt idx="2723">
                  <c:v>5739946.5</c:v>
                </c:pt>
                <c:pt idx="2724">
                  <c:v>6122682</c:v>
                </c:pt>
                <c:pt idx="2725">
                  <c:v>5810965</c:v>
                </c:pt>
                <c:pt idx="2726">
                  <c:v>6197013</c:v>
                </c:pt>
                <c:pt idx="2727">
                  <c:v>5633595</c:v>
                </c:pt>
                <c:pt idx="2728">
                  <c:v>5744996.5</c:v>
                </c:pt>
                <c:pt idx="2729">
                  <c:v>6008898.5</c:v>
                </c:pt>
                <c:pt idx="2730">
                  <c:v>5671295</c:v>
                </c:pt>
                <c:pt idx="2731">
                  <c:v>5637884.5</c:v>
                </c:pt>
                <c:pt idx="2732">
                  <c:v>5868967.5</c:v>
                </c:pt>
                <c:pt idx="2733">
                  <c:v>5773983.5</c:v>
                </c:pt>
                <c:pt idx="2734">
                  <c:v>5748786</c:v>
                </c:pt>
                <c:pt idx="2735">
                  <c:v>5950401.5</c:v>
                </c:pt>
                <c:pt idx="2736">
                  <c:v>5754619</c:v>
                </c:pt>
                <c:pt idx="2737">
                  <c:v>5666571</c:v>
                </c:pt>
                <c:pt idx="2738">
                  <c:v>6298656</c:v>
                </c:pt>
                <c:pt idx="2739">
                  <c:v>6031901.5</c:v>
                </c:pt>
                <c:pt idx="2740">
                  <c:v>5881483.5</c:v>
                </c:pt>
                <c:pt idx="2741">
                  <c:v>6023361</c:v>
                </c:pt>
                <c:pt idx="2742">
                  <c:v>5855637</c:v>
                </c:pt>
                <c:pt idx="2743">
                  <c:v>6209554</c:v>
                </c:pt>
                <c:pt idx="2744">
                  <c:v>5767592.5</c:v>
                </c:pt>
                <c:pt idx="2745">
                  <c:v>6071465.5</c:v>
                </c:pt>
                <c:pt idx="2746">
                  <c:v>6156330.5</c:v>
                </c:pt>
                <c:pt idx="2747">
                  <c:v>5896735</c:v>
                </c:pt>
                <c:pt idx="2748">
                  <c:v>5596559</c:v>
                </c:pt>
                <c:pt idx="2749">
                  <c:v>6023885.5</c:v>
                </c:pt>
                <c:pt idx="2750">
                  <c:v>5656530</c:v>
                </c:pt>
                <c:pt idx="2751">
                  <c:v>5983514.5</c:v>
                </c:pt>
                <c:pt idx="2752">
                  <c:v>5802750</c:v>
                </c:pt>
                <c:pt idx="2753">
                  <c:v>5737693</c:v>
                </c:pt>
                <c:pt idx="2754">
                  <c:v>5838092</c:v>
                </c:pt>
                <c:pt idx="2755">
                  <c:v>6004588</c:v>
                </c:pt>
                <c:pt idx="2756">
                  <c:v>5877944.5</c:v>
                </c:pt>
                <c:pt idx="2757">
                  <c:v>5644972</c:v>
                </c:pt>
                <c:pt idx="2758">
                  <c:v>6139032</c:v>
                </c:pt>
                <c:pt idx="2759">
                  <c:v>5795151</c:v>
                </c:pt>
                <c:pt idx="2760">
                  <c:v>5974025.5</c:v>
                </c:pt>
                <c:pt idx="2761">
                  <c:v>5782429.5</c:v>
                </c:pt>
                <c:pt idx="2762">
                  <c:v>5965913</c:v>
                </c:pt>
                <c:pt idx="2763">
                  <c:v>5707754.5</c:v>
                </c:pt>
                <c:pt idx="2764">
                  <c:v>6220061.5</c:v>
                </c:pt>
                <c:pt idx="2765">
                  <c:v>6111008.5</c:v>
                </c:pt>
                <c:pt idx="2766">
                  <c:v>5792405.5</c:v>
                </c:pt>
                <c:pt idx="2767">
                  <c:v>5909559</c:v>
                </c:pt>
                <c:pt idx="2768">
                  <c:v>5917300</c:v>
                </c:pt>
                <c:pt idx="2769">
                  <c:v>5648637</c:v>
                </c:pt>
                <c:pt idx="2770">
                  <c:v>5889087.5</c:v>
                </c:pt>
                <c:pt idx="2771">
                  <c:v>6108753</c:v>
                </c:pt>
                <c:pt idx="2772">
                  <c:v>6158043</c:v>
                </c:pt>
                <c:pt idx="2773">
                  <c:v>6231438.5</c:v>
                </c:pt>
                <c:pt idx="2774">
                  <c:v>5796191</c:v>
                </c:pt>
                <c:pt idx="2775">
                  <c:v>6062054.5</c:v>
                </c:pt>
                <c:pt idx="2776">
                  <c:v>6088763.5</c:v>
                </c:pt>
                <c:pt idx="2777">
                  <c:v>5804379</c:v>
                </c:pt>
                <c:pt idx="2778">
                  <c:v>5930117.5</c:v>
                </c:pt>
                <c:pt idx="2779">
                  <c:v>6032101</c:v>
                </c:pt>
                <c:pt idx="2780">
                  <c:v>6361586.5</c:v>
                </c:pt>
                <c:pt idx="2781">
                  <c:v>5861360</c:v>
                </c:pt>
                <c:pt idx="2782">
                  <c:v>5663565.5</c:v>
                </c:pt>
                <c:pt idx="2783">
                  <c:v>5716473</c:v>
                </c:pt>
                <c:pt idx="2784">
                  <c:v>6233853.5</c:v>
                </c:pt>
                <c:pt idx="2785">
                  <c:v>6058175</c:v>
                </c:pt>
                <c:pt idx="2786">
                  <c:v>5943019</c:v>
                </c:pt>
                <c:pt idx="2787">
                  <c:v>6123503</c:v>
                </c:pt>
                <c:pt idx="2788">
                  <c:v>5652319</c:v>
                </c:pt>
                <c:pt idx="2789">
                  <c:v>5647018.5</c:v>
                </c:pt>
                <c:pt idx="2790">
                  <c:v>5627223.5</c:v>
                </c:pt>
                <c:pt idx="2791">
                  <c:v>5805762</c:v>
                </c:pt>
                <c:pt idx="2792">
                  <c:v>5961338.5</c:v>
                </c:pt>
                <c:pt idx="2793">
                  <c:v>5977873</c:v>
                </c:pt>
                <c:pt idx="2794">
                  <c:v>5945681.5</c:v>
                </c:pt>
                <c:pt idx="2795">
                  <c:v>5856563</c:v>
                </c:pt>
                <c:pt idx="2796">
                  <c:v>5630080.5</c:v>
                </c:pt>
                <c:pt idx="2797">
                  <c:v>6065255.5</c:v>
                </c:pt>
                <c:pt idx="2798">
                  <c:v>5951341.5</c:v>
                </c:pt>
                <c:pt idx="2799">
                  <c:v>5834136</c:v>
                </c:pt>
                <c:pt idx="2800">
                  <c:v>6210845</c:v>
                </c:pt>
                <c:pt idx="2801">
                  <c:v>5740635.5</c:v>
                </c:pt>
                <c:pt idx="2802">
                  <c:v>5683579</c:v>
                </c:pt>
                <c:pt idx="2803">
                  <c:v>5671284</c:v>
                </c:pt>
                <c:pt idx="2804">
                  <c:v>5947758.5</c:v>
                </c:pt>
                <c:pt idx="2805">
                  <c:v>5877211</c:v>
                </c:pt>
                <c:pt idx="2806">
                  <c:v>5830202.5</c:v>
                </c:pt>
                <c:pt idx="2807">
                  <c:v>6055485</c:v>
                </c:pt>
                <c:pt idx="2808">
                  <c:v>6228292.5</c:v>
                </c:pt>
                <c:pt idx="2809">
                  <c:v>5964187</c:v>
                </c:pt>
                <c:pt idx="2810">
                  <c:v>6244686.5</c:v>
                </c:pt>
                <c:pt idx="2811">
                  <c:v>5836587</c:v>
                </c:pt>
                <c:pt idx="2812">
                  <c:v>6095602.5</c:v>
                </c:pt>
                <c:pt idx="2813">
                  <c:v>5775873.5</c:v>
                </c:pt>
                <c:pt idx="2814">
                  <c:v>5792278.5</c:v>
                </c:pt>
                <c:pt idx="2815">
                  <c:v>5772747</c:v>
                </c:pt>
                <c:pt idx="2816">
                  <c:v>6067285</c:v>
                </c:pt>
                <c:pt idx="2817">
                  <c:v>5895487</c:v>
                </c:pt>
                <c:pt idx="2818">
                  <c:v>6014672</c:v>
                </c:pt>
                <c:pt idx="2819">
                  <c:v>6014422</c:v>
                </c:pt>
                <c:pt idx="2820">
                  <c:v>6172203</c:v>
                </c:pt>
                <c:pt idx="2821">
                  <c:v>5971676.5</c:v>
                </c:pt>
                <c:pt idx="2822">
                  <c:v>6305772.5</c:v>
                </c:pt>
                <c:pt idx="2823">
                  <c:v>6020238</c:v>
                </c:pt>
                <c:pt idx="2824">
                  <c:v>5909191.5</c:v>
                </c:pt>
                <c:pt idx="2825">
                  <c:v>6025676.5</c:v>
                </c:pt>
                <c:pt idx="2826">
                  <c:v>6220072</c:v>
                </c:pt>
                <c:pt idx="2827">
                  <c:v>6286587</c:v>
                </c:pt>
                <c:pt idx="2828">
                  <c:v>6225804.5</c:v>
                </c:pt>
                <c:pt idx="2829">
                  <c:v>5801273.5</c:v>
                </c:pt>
                <c:pt idx="2830">
                  <c:v>5963769.5</c:v>
                </c:pt>
                <c:pt idx="2831">
                  <c:v>5663964</c:v>
                </c:pt>
                <c:pt idx="2832">
                  <c:v>5842421.5</c:v>
                </c:pt>
                <c:pt idx="2833">
                  <c:v>6050345.5</c:v>
                </c:pt>
                <c:pt idx="2834">
                  <c:v>6058575.5</c:v>
                </c:pt>
                <c:pt idx="2835">
                  <c:v>5878021</c:v>
                </c:pt>
                <c:pt idx="2836">
                  <c:v>6036672.5</c:v>
                </c:pt>
                <c:pt idx="2837">
                  <c:v>6223776</c:v>
                </c:pt>
                <c:pt idx="2838">
                  <c:v>5965505.5</c:v>
                </c:pt>
                <c:pt idx="2839">
                  <c:v>5917438.5</c:v>
                </c:pt>
                <c:pt idx="2840">
                  <c:v>5847692.5</c:v>
                </c:pt>
                <c:pt idx="2841">
                  <c:v>6240848</c:v>
                </c:pt>
                <c:pt idx="2842">
                  <c:v>6175245.5</c:v>
                </c:pt>
                <c:pt idx="2843">
                  <c:v>6123446</c:v>
                </c:pt>
                <c:pt idx="2844">
                  <c:v>5996933.5</c:v>
                </c:pt>
                <c:pt idx="2845">
                  <c:v>5960452</c:v>
                </c:pt>
                <c:pt idx="2846">
                  <c:v>5781064</c:v>
                </c:pt>
                <c:pt idx="2847">
                  <c:v>5814027.5</c:v>
                </c:pt>
                <c:pt idx="2848">
                  <c:v>5845685</c:v>
                </c:pt>
                <c:pt idx="2849">
                  <c:v>5989041</c:v>
                </c:pt>
                <c:pt idx="2850">
                  <c:v>5851244.5</c:v>
                </c:pt>
                <c:pt idx="2851">
                  <c:v>5931717</c:v>
                </c:pt>
                <c:pt idx="2852">
                  <c:v>6246172.5</c:v>
                </c:pt>
                <c:pt idx="2853">
                  <c:v>6260133</c:v>
                </c:pt>
                <c:pt idx="2854">
                  <c:v>6274330</c:v>
                </c:pt>
                <c:pt idx="2855">
                  <c:v>6244094.5</c:v>
                </c:pt>
                <c:pt idx="2856">
                  <c:v>6187855</c:v>
                </c:pt>
                <c:pt idx="2857">
                  <c:v>6149208</c:v>
                </c:pt>
                <c:pt idx="2858">
                  <c:v>6268430.5</c:v>
                </c:pt>
                <c:pt idx="2859">
                  <c:v>5974447</c:v>
                </c:pt>
                <c:pt idx="2860">
                  <c:v>6346338</c:v>
                </c:pt>
                <c:pt idx="2861">
                  <c:v>5911330</c:v>
                </c:pt>
                <c:pt idx="2862">
                  <c:v>6144804.5</c:v>
                </c:pt>
                <c:pt idx="2863">
                  <c:v>6046218.5</c:v>
                </c:pt>
                <c:pt idx="2864">
                  <c:v>6287750.5</c:v>
                </c:pt>
                <c:pt idx="2865">
                  <c:v>5952090</c:v>
                </c:pt>
                <c:pt idx="2866">
                  <c:v>6151095</c:v>
                </c:pt>
                <c:pt idx="2867">
                  <c:v>6393278.5</c:v>
                </c:pt>
                <c:pt idx="2868">
                  <c:v>6689845</c:v>
                </c:pt>
                <c:pt idx="2869">
                  <c:v>6141848</c:v>
                </c:pt>
                <c:pt idx="2870">
                  <c:v>6123566</c:v>
                </c:pt>
                <c:pt idx="2871">
                  <c:v>6377858.5</c:v>
                </c:pt>
                <c:pt idx="2872">
                  <c:v>6339822</c:v>
                </c:pt>
                <c:pt idx="2873">
                  <c:v>6244548</c:v>
                </c:pt>
                <c:pt idx="2874">
                  <c:v>5958229</c:v>
                </c:pt>
                <c:pt idx="2875">
                  <c:v>6408850.5</c:v>
                </c:pt>
                <c:pt idx="2876">
                  <c:v>5903540</c:v>
                </c:pt>
                <c:pt idx="2877">
                  <c:v>6264848</c:v>
                </c:pt>
                <c:pt idx="2878">
                  <c:v>6169393.5</c:v>
                </c:pt>
                <c:pt idx="2879">
                  <c:v>5930385.5</c:v>
                </c:pt>
                <c:pt idx="2880">
                  <c:v>6173663.5</c:v>
                </c:pt>
                <c:pt idx="2881">
                  <c:v>6242054</c:v>
                </c:pt>
                <c:pt idx="2882">
                  <c:v>6138368</c:v>
                </c:pt>
                <c:pt idx="2883">
                  <c:v>5782009.5</c:v>
                </c:pt>
                <c:pt idx="2884">
                  <c:v>5853009</c:v>
                </c:pt>
                <c:pt idx="2885">
                  <c:v>6044580.5</c:v>
                </c:pt>
                <c:pt idx="2886">
                  <c:v>5915285</c:v>
                </c:pt>
                <c:pt idx="2887">
                  <c:v>5557697</c:v>
                </c:pt>
                <c:pt idx="2888">
                  <c:v>6113177</c:v>
                </c:pt>
                <c:pt idx="2889">
                  <c:v>5850622.5</c:v>
                </c:pt>
                <c:pt idx="2890">
                  <c:v>6027310</c:v>
                </c:pt>
                <c:pt idx="2891">
                  <c:v>6218926</c:v>
                </c:pt>
                <c:pt idx="2892">
                  <c:v>5820044</c:v>
                </c:pt>
                <c:pt idx="2893">
                  <c:v>6142612</c:v>
                </c:pt>
                <c:pt idx="2894">
                  <c:v>6330305</c:v>
                </c:pt>
                <c:pt idx="2895">
                  <c:v>6320529.5</c:v>
                </c:pt>
                <c:pt idx="2896">
                  <c:v>5903285</c:v>
                </c:pt>
                <c:pt idx="2897">
                  <c:v>6077878.5</c:v>
                </c:pt>
                <c:pt idx="2898">
                  <c:v>5948270.5</c:v>
                </c:pt>
                <c:pt idx="2899">
                  <c:v>6074236</c:v>
                </c:pt>
                <c:pt idx="2900">
                  <c:v>5977191.5</c:v>
                </c:pt>
                <c:pt idx="2901">
                  <c:v>5814924.5</c:v>
                </c:pt>
                <c:pt idx="2902">
                  <c:v>6385683.5</c:v>
                </c:pt>
                <c:pt idx="2903">
                  <c:v>6036042</c:v>
                </c:pt>
                <c:pt idx="2904">
                  <c:v>5815507.5</c:v>
                </c:pt>
                <c:pt idx="2905">
                  <c:v>5896379.5</c:v>
                </c:pt>
                <c:pt idx="2906">
                  <c:v>6059552</c:v>
                </c:pt>
                <c:pt idx="2907">
                  <c:v>5960998.5</c:v>
                </c:pt>
                <c:pt idx="2908">
                  <c:v>6106829</c:v>
                </c:pt>
                <c:pt idx="2909">
                  <c:v>6080712</c:v>
                </c:pt>
                <c:pt idx="2910">
                  <c:v>5912964</c:v>
                </c:pt>
                <c:pt idx="2911">
                  <c:v>5788002</c:v>
                </c:pt>
                <c:pt idx="2912">
                  <c:v>6232359.5</c:v>
                </c:pt>
                <c:pt idx="2913">
                  <c:v>6037285</c:v>
                </c:pt>
                <c:pt idx="2914">
                  <c:v>6351074.5</c:v>
                </c:pt>
                <c:pt idx="2915">
                  <c:v>5888554</c:v>
                </c:pt>
                <c:pt idx="2916">
                  <c:v>5985949.5</c:v>
                </c:pt>
                <c:pt idx="2917">
                  <c:v>6256996</c:v>
                </c:pt>
                <c:pt idx="2918">
                  <c:v>6525584</c:v>
                </c:pt>
                <c:pt idx="2919">
                  <c:v>6231044</c:v>
                </c:pt>
                <c:pt idx="2920">
                  <c:v>6065491.5</c:v>
                </c:pt>
                <c:pt idx="2921">
                  <c:v>5990700.5</c:v>
                </c:pt>
                <c:pt idx="2922">
                  <c:v>5867389.5</c:v>
                </c:pt>
                <c:pt idx="2923">
                  <c:v>5991673</c:v>
                </c:pt>
                <c:pt idx="2924">
                  <c:v>6165878.5</c:v>
                </c:pt>
                <c:pt idx="2925">
                  <c:v>6181902</c:v>
                </c:pt>
                <c:pt idx="2926">
                  <c:v>6028183.5</c:v>
                </c:pt>
                <c:pt idx="2927">
                  <c:v>6381213.5</c:v>
                </c:pt>
                <c:pt idx="2928">
                  <c:v>6270947</c:v>
                </c:pt>
                <c:pt idx="2929">
                  <c:v>5759920</c:v>
                </c:pt>
                <c:pt idx="2930">
                  <c:v>6359410</c:v>
                </c:pt>
                <c:pt idx="2931">
                  <c:v>6126074.5</c:v>
                </c:pt>
                <c:pt idx="2932">
                  <c:v>6096848.5</c:v>
                </c:pt>
                <c:pt idx="2933">
                  <c:v>6476563</c:v>
                </c:pt>
                <c:pt idx="2934">
                  <c:v>5971300</c:v>
                </c:pt>
                <c:pt idx="2935">
                  <c:v>6316322</c:v>
                </c:pt>
                <c:pt idx="2936">
                  <c:v>6541546.5</c:v>
                </c:pt>
                <c:pt idx="2937">
                  <c:v>6507258</c:v>
                </c:pt>
                <c:pt idx="2938">
                  <c:v>6623228.5</c:v>
                </c:pt>
                <c:pt idx="2939">
                  <c:v>6654549.5</c:v>
                </c:pt>
                <c:pt idx="2940">
                  <c:v>6982038.5</c:v>
                </c:pt>
                <c:pt idx="2941">
                  <c:v>6921180.5</c:v>
                </c:pt>
                <c:pt idx="2942">
                  <c:v>7672742.5</c:v>
                </c:pt>
                <c:pt idx="2943">
                  <c:v>7392111</c:v>
                </c:pt>
                <c:pt idx="2944">
                  <c:v>8057270</c:v>
                </c:pt>
                <c:pt idx="2945">
                  <c:v>7909047.5</c:v>
                </c:pt>
                <c:pt idx="2946">
                  <c:v>8150053.5</c:v>
                </c:pt>
                <c:pt idx="2947">
                  <c:v>8258981</c:v>
                </c:pt>
                <c:pt idx="2948">
                  <c:v>8583012</c:v>
                </c:pt>
                <c:pt idx="2949">
                  <c:v>8683081</c:v>
                </c:pt>
                <c:pt idx="2950">
                  <c:v>8694468</c:v>
                </c:pt>
                <c:pt idx="2951">
                  <c:v>8752313</c:v>
                </c:pt>
                <c:pt idx="2952">
                  <c:v>8488874</c:v>
                </c:pt>
                <c:pt idx="2953">
                  <c:v>8567004</c:v>
                </c:pt>
                <c:pt idx="2954">
                  <c:v>8599319</c:v>
                </c:pt>
                <c:pt idx="2955">
                  <c:v>8559424</c:v>
                </c:pt>
                <c:pt idx="2956">
                  <c:v>8721550</c:v>
                </c:pt>
                <c:pt idx="2957">
                  <c:v>8530044</c:v>
                </c:pt>
                <c:pt idx="2958">
                  <c:v>8294262.5</c:v>
                </c:pt>
                <c:pt idx="2959">
                  <c:v>8079927.5</c:v>
                </c:pt>
                <c:pt idx="2960">
                  <c:v>8232274</c:v>
                </c:pt>
                <c:pt idx="2961">
                  <c:v>8081889</c:v>
                </c:pt>
                <c:pt idx="2962">
                  <c:v>7780751</c:v>
                </c:pt>
                <c:pt idx="2963">
                  <c:v>7464342</c:v>
                </c:pt>
                <c:pt idx="2964">
                  <c:v>7453752</c:v>
                </c:pt>
                <c:pt idx="2965">
                  <c:v>7002966</c:v>
                </c:pt>
                <c:pt idx="2966">
                  <c:v>6886044</c:v>
                </c:pt>
                <c:pt idx="2967">
                  <c:v>6805272.5</c:v>
                </c:pt>
                <c:pt idx="2968">
                  <c:v>6809145</c:v>
                </c:pt>
                <c:pt idx="2969">
                  <c:v>6441600</c:v>
                </c:pt>
                <c:pt idx="2970">
                  <c:v>6724064.5</c:v>
                </c:pt>
                <c:pt idx="2971">
                  <c:v>6442936</c:v>
                </c:pt>
                <c:pt idx="2972">
                  <c:v>6517254</c:v>
                </c:pt>
                <c:pt idx="2973">
                  <c:v>6510052.5</c:v>
                </c:pt>
                <c:pt idx="2974">
                  <c:v>6522835.5</c:v>
                </c:pt>
                <c:pt idx="2975">
                  <c:v>6353105</c:v>
                </c:pt>
                <c:pt idx="2976">
                  <c:v>6344672</c:v>
                </c:pt>
                <c:pt idx="2977">
                  <c:v>6376144</c:v>
                </c:pt>
                <c:pt idx="2978">
                  <c:v>6349027</c:v>
                </c:pt>
                <c:pt idx="2979">
                  <c:v>6130641.5</c:v>
                </c:pt>
                <c:pt idx="2980">
                  <c:v>6184470</c:v>
                </c:pt>
                <c:pt idx="2981">
                  <c:v>6094352.5</c:v>
                </c:pt>
                <c:pt idx="2982">
                  <c:v>6111091</c:v>
                </c:pt>
                <c:pt idx="2983">
                  <c:v>5964556.5</c:v>
                </c:pt>
                <c:pt idx="2984">
                  <c:v>6030579</c:v>
                </c:pt>
                <c:pt idx="2985">
                  <c:v>6088333</c:v>
                </c:pt>
                <c:pt idx="2986">
                  <c:v>6088969.5</c:v>
                </c:pt>
                <c:pt idx="2987">
                  <c:v>6143780.5</c:v>
                </c:pt>
                <c:pt idx="2988">
                  <c:v>6388739.5</c:v>
                </c:pt>
                <c:pt idx="2989">
                  <c:v>6297506.5</c:v>
                </c:pt>
                <c:pt idx="2990">
                  <c:v>6681976</c:v>
                </c:pt>
                <c:pt idx="2991">
                  <c:v>6135456</c:v>
                </c:pt>
                <c:pt idx="2992">
                  <c:v>6372584</c:v>
                </c:pt>
                <c:pt idx="2993">
                  <c:v>6161430.5</c:v>
                </c:pt>
                <c:pt idx="2994">
                  <c:v>6204746.5</c:v>
                </c:pt>
                <c:pt idx="2995">
                  <c:v>6215673.5</c:v>
                </c:pt>
                <c:pt idx="2996">
                  <c:v>6395446.5</c:v>
                </c:pt>
                <c:pt idx="2997">
                  <c:v>6219287.5</c:v>
                </c:pt>
                <c:pt idx="2998">
                  <c:v>6288667</c:v>
                </c:pt>
                <c:pt idx="2999">
                  <c:v>6124478.5</c:v>
                </c:pt>
                <c:pt idx="3000">
                  <c:v>6002392.5</c:v>
                </c:pt>
                <c:pt idx="3001">
                  <c:v>6375908.5</c:v>
                </c:pt>
                <c:pt idx="3002">
                  <c:v>6512926.5</c:v>
                </c:pt>
                <c:pt idx="3003">
                  <c:v>6539963</c:v>
                </c:pt>
                <c:pt idx="3004">
                  <c:v>6236439.5</c:v>
                </c:pt>
                <c:pt idx="3005">
                  <c:v>6361010</c:v>
                </c:pt>
                <c:pt idx="3006">
                  <c:v>6480213</c:v>
                </c:pt>
                <c:pt idx="3007">
                  <c:v>6390597</c:v>
                </c:pt>
                <c:pt idx="3008">
                  <c:v>6430128.5</c:v>
                </c:pt>
                <c:pt idx="3009">
                  <c:v>6496274</c:v>
                </c:pt>
                <c:pt idx="3010">
                  <c:v>6538577.5</c:v>
                </c:pt>
                <c:pt idx="3011">
                  <c:v>6779143.5</c:v>
                </c:pt>
                <c:pt idx="3012">
                  <c:v>6561699</c:v>
                </c:pt>
                <c:pt idx="3013">
                  <c:v>6677895</c:v>
                </c:pt>
                <c:pt idx="3014">
                  <c:v>6709570</c:v>
                </c:pt>
                <c:pt idx="3015">
                  <c:v>7017730.5</c:v>
                </c:pt>
                <c:pt idx="3016">
                  <c:v>7241607.5</c:v>
                </c:pt>
                <c:pt idx="3017">
                  <c:v>6912367</c:v>
                </c:pt>
                <c:pt idx="3018">
                  <c:v>7017685</c:v>
                </c:pt>
                <c:pt idx="3019">
                  <c:v>7063572</c:v>
                </c:pt>
                <c:pt idx="3020">
                  <c:v>6757753.5</c:v>
                </c:pt>
                <c:pt idx="3021">
                  <c:v>6934680</c:v>
                </c:pt>
                <c:pt idx="3022">
                  <c:v>6912939</c:v>
                </c:pt>
                <c:pt idx="3023">
                  <c:v>6977992</c:v>
                </c:pt>
                <c:pt idx="3024">
                  <c:v>6869439</c:v>
                </c:pt>
                <c:pt idx="3025">
                  <c:v>6864811.5</c:v>
                </c:pt>
                <c:pt idx="3026">
                  <c:v>6772410.5</c:v>
                </c:pt>
                <c:pt idx="3027">
                  <c:v>6971555.5</c:v>
                </c:pt>
                <c:pt idx="3028">
                  <c:v>6542307</c:v>
                </c:pt>
                <c:pt idx="3029">
                  <c:v>6713487.5</c:v>
                </c:pt>
                <c:pt idx="3030">
                  <c:v>6386598</c:v>
                </c:pt>
                <c:pt idx="3031">
                  <c:v>6582247</c:v>
                </c:pt>
                <c:pt idx="3032">
                  <c:v>6286601.5</c:v>
                </c:pt>
                <c:pt idx="3033">
                  <c:v>6211629</c:v>
                </c:pt>
                <c:pt idx="3034">
                  <c:v>6330901</c:v>
                </c:pt>
                <c:pt idx="3035">
                  <c:v>6028537.5</c:v>
                </c:pt>
                <c:pt idx="3036">
                  <c:v>6388245.5</c:v>
                </c:pt>
                <c:pt idx="3037">
                  <c:v>6452869.5</c:v>
                </c:pt>
                <c:pt idx="3038">
                  <c:v>6385039</c:v>
                </c:pt>
                <c:pt idx="3039">
                  <c:v>6354251.5</c:v>
                </c:pt>
                <c:pt idx="3040">
                  <c:v>6132878.5</c:v>
                </c:pt>
                <c:pt idx="3041">
                  <c:v>6344199.5</c:v>
                </c:pt>
                <c:pt idx="3042">
                  <c:v>6018665</c:v>
                </c:pt>
                <c:pt idx="3043">
                  <c:v>6082491.5</c:v>
                </c:pt>
                <c:pt idx="3044">
                  <c:v>6148042.5</c:v>
                </c:pt>
                <c:pt idx="3045">
                  <c:v>6019586.5</c:v>
                </c:pt>
                <c:pt idx="3046">
                  <c:v>6108013</c:v>
                </c:pt>
                <c:pt idx="3047">
                  <c:v>6038459</c:v>
                </c:pt>
                <c:pt idx="3048">
                  <c:v>5963062</c:v>
                </c:pt>
                <c:pt idx="3049">
                  <c:v>6404955</c:v>
                </c:pt>
                <c:pt idx="3050">
                  <c:v>6056943.5</c:v>
                </c:pt>
                <c:pt idx="3051">
                  <c:v>6101495</c:v>
                </c:pt>
                <c:pt idx="3052">
                  <c:v>6254290</c:v>
                </c:pt>
                <c:pt idx="3053">
                  <c:v>6241121</c:v>
                </c:pt>
                <c:pt idx="3054">
                  <c:v>6463491.5</c:v>
                </c:pt>
                <c:pt idx="3055">
                  <c:v>5917781.5</c:v>
                </c:pt>
                <c:pt idx="3056">
                  <c:v>5967243</c:v>
                </c:pt>
                <c:pt idx="3057">
                  <c:v>6169811.5</c:v>
                </c:pt>
                <c:pt idx="3058">
                  <c:v>6181589.5</c:v>
                </c:pt>
                <c:pt idx="3059">
                  <c:v>5926657</c:v>
                </c:pt>
                <c:pt idx="3060">
                  <c:v>5958643</c:v>
                </c:pt>
                <c:pt idx="3061">
                  <c:v>5951684</c:v>
                </c:pt>
                <c:pt idx="3062">
                  <c:v>6208906</c:v>
                </c:pt>
                <c:pt idx="3063">
                  <c:v>5909248</c:v>
                </c:pt>
                <c:pt idx="3064">
                  <c:v>6057881</c:v>
                </c:pt>
                <c:pt idx="3065">
                  <c:v>6017828</c:v>
                </c:pt>
                <c:pt idx="3066">
                  <c:v>5849398</c:v>
                </c:pt>
                <c:pt idx="3067">
                  <c:v>6173538.5</c:v>
                </c:pt>
                <c:pt idx="3068">
                  <c:v>6461297</c:v>
                </c:pt>
                <c:pt idx="3069">
                  <c:v>5953334</c:v>
                </c:pt>
                <c:pt idx="3070">
                  <c:v>6510962.5</c:v>
                </c:pt>
                <c:pt idx="3071">
                  <c:v>6298478.5</c:v>
                </c:pt>
                <c:pt idx="3072">
                  <c:v>6030137.5</c:v>
                </c:pt>
                <c:pt idx="3073">
                  <c:v>6117397</c:v>
                </c:pt>
                <c:pt idx="3074">
                  <c:v>5942620</c:v>
                </c:pt>
                <c:pt idx="3075">
                  <c:v>6147449</c:v>
                </c:pt>
                <c:pt idx="3076">
                  <c:v>6066147.5</c:v>
                </c:pt>
                <c:pt idx="3077">
                  <c:v>6286399.5</c:v>
                </c:pt>
                <c:pt idx="3078">
                  <c:v>6344781</c:v>
                </c:pt>
                <c:pt idx="3079">
                  <c:v>6070733.5</c:v>
                </c:pt>
                <c:pt idx="3080">
                  <c:v>6317749.5</c:v>
                </c:pt>
                <c:pt idx="3081">
                  <c:v>6113110.5</c:v>
                </c:pt>
                <c:pt idx="3082">
                  <c:v>6024065</c:v>
                </c:pt>
                <c:pt idx="3083">
                  <c:v>6495683</c:v>
                </c:pt>
                <c:pt idx="3084">
                  <c:v>6303770.5</c:v>
                </c:pt>
                <c:pt idx="3085">
                  <c:v>6169939.5</c:v>
                </c:pt>
                <c:pt idx="3086">
                  <c:v>5986895</c:v>
                </c:pt>
                <c:pt idx="3087">
                  <c:v>6355271.5</c:v>
                </c:pt>
                <c:pt idx="3088">
                  <c:v>6589063</c:v>
                </c:pt>
                <c:pt idx="3089">
                  <c:v>6458708</c:v>
                </c:pt>
                <c:pt idx="3090">
                  <c:v>5882234</c:v>
                </c:pt>
                <c:pt idx="3091">
                  <c:v>6058410</c:v>
                </c:pt>
                <c:pt idx="3092">
                  <c:v>6191549</c:v>
                </c:pt>
                <c:pt idx="3093">
                  <c:v>6262185</c:v>
                </c:pt>
                <c:pt idx="3094">
                  <c:v>6173905</c:v>
                </c:pt>
                <c:pt idx="3095">
                  <c:v>6033619.5</c:v>
                </c:pt>
                <c:pt idx="3096">
                  <c:v>6417539.5</c:v>
                </c:pt>
                <c:pt idx="3097">
                  <c:v>6103409</c:v>
                </c:pt>
                <c:pt idx="3098">
                  <c:v>5953445</c:v>
                </c:pt>
                <c:pt idx="3099">
                  <c:v>6157177</c:v>
                </c:pt>
                <c:pt idx="3100">
                  <c:v>6334949.5</c:v>
                </c:pt>
                <c:pt idx="3101">
                  <c:v>6162919</c:v>
                </c:pt>
                <c:pt idx="3102">
                  <c:v>6570054.5</c:v>
                </c:pt>
                <c:pt idx="3103">
                  <c:v>6538477</c:v>
                </c:pt>
                <c:pt idx="3104">
                  <c:v>6065777</c:v>
                </c:pt>
                <c:pt idx="3105">
                  <c:v>6500064</c:v>
                </c:pt>
                <c:pt idx="3106">
                  <c:v>6236551.5</c:v>
                </c:pt>
                <c:pt idx="3107">
                  <c:v>6198824.5</c:v>
                </c:pt>
                <c:pt idx="3108">
                  <c:v>6179491</c:v>
                </c:pt>
                <c:pt idx="3109">
                  <c:v>6427130</c:v>
                </c:pt>
                <c:pt idx="3110">
                  <c:v>6209798.5</c:v>
                </c:pt>
                <c:pt idx="3111">
                  <c:v>6003682</c:v>
                </c:pt>
                <c:pt idx="3112">
                  <c:v>6200910</c:v>
                </c:pt>
                <c:pt idx="3113">
                  <c:v>6169641</c:v>
                </c:pt>
                <c:pt idx="3114">
                  <c:v>6351534.5</c:v>
                </c:pt>
                <c:pt idx="3115">
                  <c:v>6080902</c:v>
                </c:pt>
                <c:pt idx="3116">
                  <c:v>6414092.5</c:v>
                </c:pt>
                <c:pt idx="3117">
                  <c:v>6251946</c:v>
                </c:pt>
                <c:pt idx="3118">
                  <c:v>6208226</c:v>
                </c:pt>
                <c:pt idx="3119">
                  <c:v>5867439.5</c:v>
                </c:pt>
                <c:pt idx="3120">
                  <c:v>6087851.5</c:v>
                </c:pt>
                <c:pt idx="3121">
                  <c:v>6209074</c:v>
                </c:pt>
                <c:pt idx="3122">
                  <c:v>6310849.5</c:v>
                </c:pt>
                <c:pt idx="3123">
                  <c:v>6451986.5</c:v>
                </c:pt>
                <c:pt idx="3124">
                  <c:v>6256861</c:v>
                </c:pt>
                <c:pt idx="3125">
                  <c:v>6087827.5</c:v>
                </c:pt>
                <c:pt idx="3126">
                  <c:v>5975567</c:v>
                </c:pt>
                <c:pt idx="3127">
                  <c:v>6020768</c:v>
                </c:pt>
                <c:pt idx="3128">
                  <c:v>6396725</c:v>
                </c:pt>
                <c:pt idx="3129">
                  <c:v>6084668</c:v>
                </c:pt>
                <c:pt idx="3130">
                  <c:v>6334951</c:v>
                </c:pt>
                <c:pt idx="3131">
                  <c:v>6407393.5</c:v>
                </c:pt>
                <c:pt idx="3132">
                  <c:v>5992423.5</c:v>
                </c:pt>
                <c:pt idx="3133">
                  <c:v>5958650.5</c:v>
                </c:pt>
                <c:pt idx="3134">
                  <c:v>6092481</c:v>
                </c:pt>
                <c:pt idx="3135">
                  <c:v>6473022.5</c:v>
                </c:pt>
                <c:pt idx="3136">
                  <c:v>6273263</c:v>
                </c:pt>
                <c:pt idx="3137">
                  <c:v>6428499.5</c:v>
                </c:pt>
                <c:pt idx="3138">
                  <c:v>6263710.5</c:v>
                </c:pt>
                <c:pt idx="3139">
                  <c:v>6170626</c:v>
                </c:pt>
                <c:pt idx="3140">
                  <c:v>6215200</c:v>
                </c:pt>
                <c:pt idx="3141">
                  <c:v>6283804.5</c:v>
                </c:pt>
                <c:pt idx="3142">
                  <c:v>6226698.5</c:v>
                </c:pt>
                <c:pt idx="3143">
                  <c:v>6165744.5</c:v>
                </c:pt>
                <c:pt idx="3144">
                  <c:v>6121404</c:v>
                </c:pt>
                <c:pt idx="3145">
                  <c:v>6318473.5</c:v>
                </c:pt>
                <c:pt idx="3146">
                  <c:v>6154020.5</c:v>
                </c:pt>
                <c:pt idx="3147">
                  <c:v>6269111</c:v>
                </c:pt>
                <c:pt idx="3148">
                  <c:v>6426122</c:v>
                </c:pt>
                <c:pt idx="3149">
                  <c:v>6261059.5</c:v>
                </c:pt>
                <c:pt idx="3150">
                  <c:v>6492667.5</c:v>
                </c:pt>
                <c:pt idx="3151">
                  <c:v>6024669.5</c:v>
                </c:pt>
                <c:pt idx="3152">
                  <c:v>6421948.5</c:v>
                </c:pt>
                <c:pt idx="3153">
                  <c:v>6122894.5</c:v>
                </c:pt>
                <c:pt idx="3154">
                  <c:v>6320617</c:v>
                </c:pt>
                <c:pt idx="3155">
                  <c:v>6155735</c:v>
                </c:pt>
                <c:pt idx="3156">
                  <c:v>6512654</c:v>
                </c:pt>
                <c:pt idx="3157">
                  <c:v>6321494.5</c:v>
                </c:pt>
                <c:pt idx="3158">
                  <c:v>6318739.5</c:v>
                </c:pt>
                <c:pt idx="3159">
                  <c:v>6217399.5</c:v>
                </c:pt>
                <c:pt idx="3160">
                  <c:v>6526095</c:v>
                </c:pt>
                <c:pt idx="3161">
                  <c:v>6183130.5</c:v>
                </c:pt>
                <c:pt idx="3162">
                  <c:v>6303246</c:v>
                </c:pt>
                <c:pt idx="3163">
                  <c:v>6419488</c:v>
                </c:pt>
                <c:pt idx="3164">
                  <c:v>6395804</c:v>
                </c:pt>
                <c:pt idx="3165">
                  <c:v>6096601.5</c:v>
                </c:pt>
                <c:pt idx="3166">
                  <c:v>6192370.5</c:v>
                </c:pt>
                <c:pt idx="3167">
                  <c:v>6126725.5</c:v>
                </c:pt>
                <c:pt idx="3168">
                  <c:v>6453633.5</c:v>
                </c:pt>
                <c:pt idx="3169">
                  <c:v>6211900.5</c:v>
                </c:pt>
                <c:pt idx="3170">
                  <c:v>6231198</c:v>
                </c:pt>
                <c:pt idx="3171">
                  <c:v>5986414</c:v>
                </c:pt>
                <c:pt idx="3172">
                  <c:v>6415086.5</c:v>
                </c:pt>
                <c:pt idx="3173">
                  <c:v>6259808</c:v>
                </c:pt>
                <c:pt idx="3174">
                  <c:v>6540624.5</c:v>
                </c:pt>
                <c:pt idx="3175">
                  <c:v>6174843.5</c:v>
                </c:pt>
                <c:pt idx="3176">
                  <c:v>6508423</c:v>
                </c:pt>
                <c:pt idx="3177">
                  <c:v>6222803</c:v>
                </c:pt>
                <c:pt idx="3178">
                  <c:v>6591921.5</c:v>
                </c:pt>
                <c:pt idx="3179">
                  <c:v>6306499.5</c:v>
                </c:pt>
                <c:pt idx="3180">
                  <c:v>6329819</c:v>
                </c:pt>
                <c:pt idx="3181">
                  <c:v>6515387.5</c:v>
                </c:pt>
                <c:pt idx="3182">
                  <c:v>6450246</c:v>
                </c:pt>
                <c:pt idx="3183">
                  <c:v>6605272.5</c:v>
                </c:pt>
                <c:pt idx="3184">
                  <c:v>6457724</c:v>
                </c:pt>
                <c:pt idx="3185">
                  <c:v>6266789</c:v>
                </c:pt>
                <c:pt idx="3186">
                  <c:v>6114646.5</c:v>
                </c:pt>
                <c:pt idx="3187">
                  <c:v>6445668.5</c:v>
                </c:pt>
                <c:pt idx="3188">
                  <c:v>6625793</c:v>
                </c:pt>
                <c:pt idx="3189">
                  <c:v>6416035.5</c:v>
                </c:pt>
                <c:pt idx="3190">
                  <c:v>6467298.5</c:v>
                </c:pt>
                <c:pt idx="3191">
                  <c:v>6234490.5</c:v>
                </c:pt>
                <c:pt idx="3192">
                  <c:v>6583023</c:v>
                </c:pt>
                <c:pt idx="3193">
                  <c:v>6346259.5</c:v>
                </c:pt>
                <c:pt idx="3194">
                  <c:v>6701916.5</c:v>
                </c:pt>
                <c:pt idx="3195">
                  <c:v>6199461</c:v>
                </c:pt>
                <c:pt idx="3196">
                  <c:v>6645733</c:v>
                </c:pt>
                <c:pt idx="3197">
                  <c:v>6232694</c:v>
                </c:pt>
                <c:pt idx="3198">
                  <c:v>6422995.5</c:v>
                </c:pt>
                <c:pt idx="3199">
                  <c:v>6324205</c:v>
                </c:pt>
                <c:pt idx="3200">
                  <c:v>6189332</c:v>
                </c:pt>
                <c:pt idx="3201">
                  <c:v>6240697</c:v>
                </c:pt>
                <c:pt idx="3202">
                  <c:v>6399539</c:v>
                </c:pt>
                <c:pt idx="3203">
                  <c:v>6295810.5</c:v>
                </c:pt>
                <c:pt idx="3204">
                  <c:v>6622685</c:v>
                </c:pt>
                <c:pt idx="3205">
                  <c:v>6115157.5</c:v>
                </c:pt>
                <c:pt idx="3206">
                  <c:v>6265973</c:v>
                </c:pt>
                <c:pt idx="3207">
                  <c:v>6282548.5</c:v>
                </c:pt>
                <c:pt idx="3208">
                  <c:v>6285866</c:v>
                </c:pt>
                <c:pt idx="3209">
                  <c:v>6383595</c:v>
                </c:pt>
                <c:pt idx="3210">
                  <c:v>6338159</c:v>
                </c:pt>
                <c:pt idx="3211">
                  <c:v>6410409</c:v>
                </c:pt>
                <c:pt idx="3212">
                  <c:v>6513629.5</c:v>
                </c:pt>
                <c:pt idx="3213">
                  <c:v>6469253.5</c:v>
                </c:pt>
                <c:pt idx="3214">
                  <c:v>6550592.5</c:v>
                </c:pt>
                <c:pt idx="3215">
                  <c:v>6131798</c:v>
                </c:pt>
                <c:pt idx="3216">
                  <c:v>6219951.5</c:v>
                </c:pt>
                <c:pt idx="3217">
                  <c:v>6566036.5</c:v>
                </c:pt>
                <c:pt idx="3218">
                  <c:v>6415036.5</c:v>
                </c:pt>
                <c:pt idx="3219">
                  <c:v>6558720</c:v>
                </c:pt>
                <c:pt idx="3220">
                  <c:v>6110135.5</c:v>
                </c:pt>
                <c:pt idx="3221">
                  <c:v>6160865.5</c:v>
                </c:pt>
                <c:pt idx="3222">
                  <c:v>6304164</c:v>
                </c:pt>
                <c:pt idx="3223">
                  <c:v>6317663.5</c:v>
                </c:pt>
                <c:pt idx="3224">
                  <c:v>6379072.5</c:v>
                </c:pt>
                <c:pt idx="3225">
                  <c:v>6655123</c:v>
                </c:pt>
                <c:pt idx="3226">
                  <c:v>6480466.5</c:v>
                </c:pt>
                <c:pt idx="3227">
                  <c:v>6592288.5</c:v>
                </c:pt>
                <c:pt idx="3228">
                  <c:v>6096077</c:v>
                </c:pt>
                <c:pt idx="3229">
                  <c:v>6330833</c:v>
                </c:pt>
                <c:pt idx="3230">
                  <c:v>6183074.5</c:v>
                </c:pt>
                <c:pt idx="3231">
                  <c:v>6110929</c:v>
                </c:pt>
                <c:pt idx="3232">
                  <c:v>6428034</c:v>
                </c:pt>
                <c:pt idx="3233">
                  <c:v>6198687</c:v>
                </c:pt>
                <c:pt idx="3234">
                  <c:v>6327411.5</c:v>
                </c:pt>
                <c:pt idx="3235">
                  <c:v>6191143</c:v>
                </c:pt>
                <c:pt idx="3236">
                  <c:v>6279712</c:v>
                </c:pt>
                <c:pt idx="3237">
                  <c:v>6514363.5</c:v>
                </c:pt>
                <c:pt idx="3238">
                  <c:v>6122079.5</c:v>
                </c:pt>
                <c:pt idx="3239">
                  <c:v>6495082.5</c:v>
                </c:pt>
                <c:pt idx="3240">
                  <c:v>6271260</c:v>
                </c:pt>
                <c:pt idx="3241">
                  <c:v>6109550</c:v>
                </c:pt>
                <c:pt idx="3242">
                  <c:v>6046822.5</c:v>
                </c:pt>
                <c:pt idx="3243">
                  <c:v>6263089</c:v>
                </c:pt>
                <c:pt idx="3244">
                  <c:v>6412465</c:v>
                </c:pt>
                <c:pt idx="3245">
                  <c:v>6335382</c:v>
                </c:pt>
                <c:pt idx="3246">
                  <c:v>6372468</c:v>
                </c:pt>
                <c:pt idx="3247">
                  <c:v>6249172</c:v>
                </c:pt>
                <c:pt idx="3248">
                  <c:v>6551675.5</c:v>
                </c:pt>
                <c:pt idx="3249">
                  <c:v>6514343</c:v>
                </c:pt>
                <c:pt idx="3250">
                  <c:v>6475898.5</c:v>
                </c:pt>
                <c:pt idx="3251">
                  <c:v>6371834</c:v>
                </c:pt>
                <c:pt idx="3252">
                  <c:v>6709492.5</c:v>
                </c:pt>
                <c:pt idx="3253">
                  <c:v>6384756</c:v>
                </c:pt>
                <c:pt idx="3254">
                  <c:v>6603840</c:v>
                </c:pt>
                <c:pt idx="3255">
                  <c:v>6188325.5</c:v>
                </c:pt>
                <c:pt idx="3256">
                  <c:v>6373907</c:v>
                </c:pt>
                <c:pt idx="3257">
                  <c:v>6428391.5</c:v>
                </c:pt>
                <c:pt idx="3258">
                  <c:v>6362142</c:v>
                </c:pt>
                <c:pt idx="3259">
                  <c:v>6768849</c:v>
                </c:pt>
                <c:pt idx="3260">
                  <c:v>6558273</c:v>
                </c:pt>
                <c:pt idx="3261">
                  <c:v>6274652</c:v>
                </c:pt>
                <c:pt idx="3262">
                  <c:v>6473700.5</c:v>
                </c:pt>
                <c:pt idx="3263">
                  <c:v>6272156.5</c:v>
                </c:pt>
                <c:pt idx="3264">
                  <c:v>6393704</c:v>
                </c:pt>
                <c:pt idx="3265">
                  <c:v>6309213.5</c:v>
                </c:pt>
                <c:pt idx="3266">
                  <c:v>6489441</c:v>
                </c:pt>
                <c:pt idx="3267">
                  <c:v>6369388.5</c:v>
                </c:pt>
                <c:pt idx="3268">
                  <c:v>6346083</c:v>
                </c:pt>
                <c:pt idx="3269">
                  <c:v>6314458.5</c:v>
                </c:pt>
                <c:pt idx="3270">
                  <c:v>6400706</c:v>
                </c:pt>
                <c:pt idx="3271">
                  <c:v>6501699</c:v>
                </c:pt>
                <c:pt idx="3272">
                  <c:v>6425059</c:v>
                </c:pt>
                <c:pt idx="3273">
                  <c:v>6515633</c:v>
                </c:pt>
                <c:pt idx="3274">
                  <c:v>6771352</c:v>
                </c:pt>
                <c:pt idx="3275">
                  <c:v>6267081.5</c:v>
                </c:pt>
                <c:pt idx="3276">
                  <c:v>6590395</c:v>
                </c:pt>
                <c:pt idx="3277">
                  <c:v>6632732.5</c:v>
                </c:pt>
                <c:pt idx="3278">
                  <c:v>6583813.5</c:v>
                </c:pt>
                <c:pt idx="3279">
                  <c:v>6141108.5</c:v>
                </c:pt>
                <c:pt idx="3280">
                  <c:v>6571490</c:v>
                </c:pt>
                <c:pt idx="3281">
                  <c:v>6394142</c:v>
                </c:pt>
                <c:pt idx="3282">
                  <c:v>6342689.5</c:v>
                </c:pt>
                <c:pt idx="3283">
                  <c:v>6598677.5</c:v>
                </c:pt>
                <c:pt idx="3284">
                  <c:v>6506094</c:v>
                </c:pt>
                <c:pt idx="3285">
                  <c:v>6378289.5</c:v>
                </c:pt>
                <c:pt idx="3286">
                  <c:v>6633281.5</c:v>
                </c:pt>
                <c:pt idx="3287">
                  <c:v>6418288.5</c:v>
                </c:pt>
                <c:pt idx="3288">
                  <c:v>6295127</c:v>
                </c:pt>
                <c:pt idx="3289">
                  <c:v>6234864.5</c:v>
                </c:pt>
                <c:pt idx="3290">
                  <c:v>6454781.5</c:v>
                </c:pt>
                <c:pt idx="3291">
                  <c:v>6432571</c:v>
                </c:pt>
                <c:pt idx="3292">
                  <c:v>6425853.5</c:v>
                </c:pt>
                <c:pt idx="3293">
                  <c:v>6374013.5</c:v>
                </c:pt>
                <c:pt idx="3294">
                  <c:v>6459159</c:v>
                </c:pt>
                <c:pt idx="3295">
                  <c:v>6613109</c:v>
                </c:pt>
                <c:pt idx="3296">
                  <c:v>6850220.5</c:v>
                </c:pt>
                <c:pt idx="3297">
                  <c:v>6756946.5</c:v>
                </c:pt>
                <c:pt idx="3298">
                  <c:v>6640578</c:v>
                </c:pt>
                <c:pt idx="3299">
                  <c:v>6858877</c:v>
                </c:pt>
                <c:pt idx="3300">
                  <c:v>6769997.5</c:v>
                </c:pt>
                <c:pt idx="3301">
                  <c:v>6534261</c:v>
                </c:pt>
                <c:pt idx="3302">
                  <c:v>6598106</c:v>
                </c:pt>
                <c:pt idx="3303">
                  <c:v>6583856.5</c:v>
                </c:pt>
                <c:pt idx="3304">
                  <c:v>6618916.5</c:v>
                </c:pt>
                <c:pt idx="3305">
                  <c:v>6433808.5</c:v>
                </c:pt>
                <c:pt idx="3306">
                  <c:v>6509465.5</c:v>
                </c:pt>
                <c:pt idx="3307">
                  <c:v>6527876</c:v>
                </c:pt>
                <c:pt idx="3308">
                  <c:v>6410755.5</c:v>
                </c:pt>
                <c:pt idx="3309">
                  <c:v>6238842</c:v>
                </c:pt>
                <c:pt idx="3310">
                  <c:v>6570750.5</c:v>
                </c:pt>
                <c:pt idx="3311">
                  <c:v>6463793.5</c:v>
                </c:pt>
                <c:pt idx="3312">
                  <c:v>6820154.5</c:v>
                </c:pt>
                <c:pt idx="3313">
                  <c:v>6278056.5</c:v>
                </c:pt>
                <c:pt idx="3314">
                  <c:v>6326774</c:v>
                </c:pt>
                <c:pt idx="3315">
                  <c:v>6372428.5</c:v>
                </c:pt>
                <c:pt idx="3316">
                  <c:v>6611785</c:v>
                </c:pt>
                <c:pt idx="3317">
                  <c:v>6478618.5</c:v>
                </c:pt>
                <c:pt idx="3318">
                  <c:v>6462756</c:v>
                </c:pt>
                <c:pt idx="3319">
                  <c:v>6265612</c:v>
                </c:pt>
                <c:pt idx="3320">
                  <c:v>6379510.5</c:v>
                </c:pt>
                <c:pt idx="3321">
                  <c:v>6204267.5</c:v>
                </c:pt>
                <c:pt idx="3322">
                  <c:v>6669615</c:v>
                </c:pt>
                <c:pt idx="3323">
                  <c:v>6470080</c:v>
                </c:pt>
                <c:pt idx="3324">
                  <c:v>6304800.5</c:v>
                </c:pt>
                <c:pt idx="3325">
                  <c:v>6465334</c:v>
                </c:pt>
                <c:pt idx="3326">
                  <c:v>6764255.5</c:v>
                </c:pt>
                <c:pt idx="3327">
                  <c:v>6327750</c:v>
                </c:pt>
                <c:pt idx="3328">
                  <c:v>6511872</c:v>
                </c:pt>
                <c:pt idx="3329">
                  <c:v>6674144.5</c:v>
                </c:pt>
                <c:pt idx="3330">
                  <c:v>6653809.5</c:v>
                </c:pt>
                <c:pt idx="3331">
                  <c:v>6304324.5</c:v>
                </c:pt>
                <c:pt idx="3332">
                  <c:v>6057509.5</c:v>
                </c:pt>
                <c:pt idx="3333">
                  <c:v>6354037.5</c:v>
                </c:pt>
                <c:pt idx="3334">
                  <c:v>6525369</c:v>
                </c:pt>
                <c:pt idx="3335">
                  <c:v>6323178</c:v>
                </c:pt>
                <c:pt idx="3336">
                  <c:v>6463639.5</c:v>
                </c:pt>
                <c:pt idx="3337">
                  <c:v>6773925.5</c:v>
                </c:pt>
                <c:pt idx="3338">
                  <c:v>6750609</c:v>
                </c:pt>
                <c:pt idx="3339">
                  <c:v>6682391.5</c:v>
                </c:pt>
                <c:pt idx="3340">
                  <c:v>6992408</c:v>
                </c:pt>
                <c:pt idx="3341">
                  <c:v>6643155</c:v>
                </c:pt>
                <c:pt idx="3342">
                  <c:v>6523792.5</c:v>
                </c:pt>
                <c:pt idx="3343">
                  <c:v>6470266</c:v>
                </c:pt>
                <c:pt idx="3344">
                  <c:v>6669502.5</c:v>
                </c:pt>
                <c:pt idx="3345">
                  <c:v>6561106.5</c:v>
                </c:pt>
                <c:pt idx="3346">
                  <c:v>6408974</c:v>
                </c:pt>
                <c:pt idx="3347">
                  <c:v>6602884.5</c:v>
                </c:pt>
                <c:pt idx="3348">
                  <c:v>6644451</c:v>
                </c:pt>
                <c:pt idx="3349">
                  <c:v>6355919</c:v>
                </c:pt>
                <c:pt idx="3350">
                  <c:v>6429902</c:v>
                </c:pt>
                <c:pt idx="3351">
                  <c:v>6418229.5</c:v>
                </c:pt>
                <c:pt idx="3352">
                  <c:v>6645046.5</c:v>
                </c:pt>
                <c:pt idx="3353">
                  <c:v>6349002</c:v>
                </c:pt>
                <c:pt idx="3354">
                  <c:v>6643390.5</c:v>
                </c:pt>
                <c:pt idx="3355">
                  <c:v>6597436</c:v>
                </c:pt>
                <c:pt idx="3356">
                  <c:v>6403445.5</c:v>
                </c:pt>
                <c:pt idx="3357">
                  <c:v>6519544.5</c:v>
                </c:pt>
                <c:pt idx="3358">
                  <c:v>6659867</c:v>
                </c:pt>
                <c:pt idx="3359">
                  <c:v>6301738.5</c:v>
                </c:pt>
                <c:pt idx="3360">
                  <c:v>6539867</c:v>
                </c:pt>
                <c:pt idx="3361">
                  <c:v>6501057.5</c:v>
                </c:pt>
                <c:pt idx="3362">
                  <c:v>6642350</c:v>
                </c:pt>
                <c:pt idx="3363">
                  <c:v>6450330</c:v>
                </c:pt>
                <c:pt idx="3364">
                  <c:v>6675330</c:v>
                </c:pt>
                <c:pt idx="3365">
                  <c:v>6435696.5</c:v>
                </c:pt>
                <c:pt idx="3366">
                  <c:v>6295827.5</c:v>
                </c:pt>
                <c:pt idx="3367">
                  <c:v>6658886.5</c:v>
                </c:pt>
                <c:pt idx="3368">
                  <c:v>6499771.5</c:v>
                </c:pt>
                <c:pt idx="3369">
                  <c:v>7038785</c:v>
                </c:pt>
                <c:pt idx="3370">
                  <c:v>6419733.5</c:v>
                </c:pt>
                <c:pt idx="3371">
                  <c:v>6872781</c:v>
                </c:pt>
                <c:pt idx="3372">
                  <c:v>6658487</c:v>
                </c:pt>
                <c:pt idx="3373">
                  <c:v>6546631.5</c:v>
                </c:pt>
                <c:pt idx="3374">
                  <c:v>6389914.5</c:v>
                </c:pt>
                <c:pt idx="3375">
                  <c:v>6419554.5</c:v>
                </c:pt>
                <c:pt idx="3376">
                  <c:v>6631451</c:v>
                </c:pt>
                <c:pt idx="3377">
                  <c:v>6425631.5</c:v>
                </c:pt>
                <c:pt idx="3378">
                  <c:v>6490801.5</c:v>
                </c:pt>
                <c:pt idx="3379">
                  <c:v>6634195.5</c:v>
                </c:pt>
                <c:pt idx="3380">
                  <c:v>6614608</c:v>
                </c:pt>
                <c:pt idx="3381">
                  <c:v>6547368</c:v>
                </c:pt>
                <c:pt idx="3382">
                  <c:v>6602967</c:v>
                </c:pt>
                <c:pt idx="3383">
                  <c:v>6821552</c:v>
                </c:pt>
                <c:pt idx="3384">
                  <c:v>6565360</c:v>
                </c:pt>
                <c:pt idx="3385">
                  <c:v>6411807.5</c:v>
                </c:pt>
                <c:pt idx="3386">
                  <c:v>6679810.5</c:v>
                </c:pt>
                <c:pt idx="3387">
                  <c:v>6261223.5</c:v>
                </c:pt>
                <c:pt idx="3388">
                  <c:v>6337231</c:v>
                </c:pt>
                <c:pt idx="3389">
                  <c:v>6402637</c:v>
                </c:pt>
                <c:pt idx="3390">
                  <c:v>6642896.5</c:v>
                </c:pt>
                <c:pt idx="3391">
                  <c:v>6555652</c:v>
                </c:pt>
                <c:pt idx="3392">
                  <c:v>6577227</c:v>
                </c:pt>
                <c:pt idx="3393">
                  <c:v>6382109.5</c:v>
                </c:pt>
                <c:pt idx="3394">
                  <c:v>6377791.5</c:v>
                </c:pt>
                <c:pt idx="3395">
                  <c:v>6364201</c:v>
                </c:pt>
                <c:pt idx="3396">
                  <c:v>6645612</c:v>
                </c:pt>
                <c:pt idx="3397">
                  <c:v>6400705.5</c:v>
                </c:pt>
                <c:pt idx="3398">
                  <c:v>6357076</c:v>
                </c:pt>
                <c:pt idx="3399">
                  <c:v>6431185</c:v>
                </c:pt>
                <c:pt idx="3400">
                  <c:v>6523010</c:v>
                </c:pt>
                <c:pt idx="3401">
                  <c:v>6407546.5</c:v>
                </c:pt>
                <c:pt idx="3402">
                  <c:v>6321444.5</c:v>
                </c:pt>
                <c:pt idx="3403">
                  <c:v>6719837</c:v>
                </c:pt>
                <c:pt idx="3404">
                  <c:v>6952367</c:v>
                </c:pt>
                <c:pt idx="3405">
                  <c:v>6550463.5</c:v>
                </c:pt>
                <c:pt idx="3406">
                  <c:v>6584131.5</c:v>
                </c:pt>
                <c:pt idx="3407">
                  <c:v>6540501</c:v>
                </c:pt>
                <c:pt idx="3408">
                  <c:v>6617669</c:v>
                </c:pt>
                <c:pt idx="3409">
                  <c:v>6609861.5</c:v>
                </c:pt>
                <c:pt idx="3410">
                  <c:v>6689021.5</c:v>
                </c:pt>
                <c:pt idx="3411">
                  <c:v>6435492.5</c:v>
                </c:pt>
                <c:pt idx="3412">
                  <c:v>6557733</c:v>
                </c:pt>
                <c:pt idx="3413">
                  <c:v>6449954</c:v>
                </c:pt>
                <c:pt idx="3414">
                  <c:v>6836766.5</c:v>
                </c:pt>
                <c:pt idx="3415">
                  <c:v>6544393.5</c:v>
                </c:pt>
                <c:pt idx="3416">
                  <c:v>6709938.5</c:v>
                </c:pt>
                <c:pt idx="3417">
                  <c:v>6600187</c:v>
                </c:pt>
                <c:pt idx="3418">
                  <c:v>6233153.5</c:v>
                </c:pt>
                <c:pt idx="3419">
                  <c:v>6748521.5</c:v>
                </c:pt>
                <c:pt idx="3420">
                  <c:v>6414899.5</c:v>
                </c:pt>
                <c:pt idx="3421">
                  <c:v>6609013.5</c:v>
                </c:pt>
                <c:pt idx="3422">
                  <c:v>6598651</c:v>
                </c:pt>
                <c:pt idx="3423">
                  <c:v>6450845</c:v>
                </c:pt>
                <c:pt idx="3424">
                  <c:v>6407980</c:v>
                </c:pt>
                <c:pt idx="3425">
                  <c:v>6633643</c:v>
                </c:pt>
                <c:pt idx="3426">
                  <c:v>6791249.5</c:v>
                </c:pt>
                <c:pt idx="3427">
                  <c:v>6764752</c:v>
                </c:pt>
                <c:pt idx="3428">
                  <c:v>6370977.5</c:v>
                </c:pt>
                <c:pt idx="3429">
                  <c:v>6700811</c:v>
                </c:pt>
                <c:pt idx="3430">
                  <c:v>6913651.5</c:v>
                </c:pt>
                <c:pt idx="3431">
                  <c:v>6798110.5</c:v>
                </c:pt>
                <c:pt idx="3432">
                  <c:v>6928583</c:v>
                </c:pt>
                <c:pt idx="3433">
                  <c:v>6801645</c:v>
                </c:pt>
                <c:pt idx="3434">
                  <c:v>6822844.5</c:v>
                </c:pt>
                <c:pt idx="3435">
                  <c:v>6864897</c:v>
                </c:pt>
                <c:pt idx="3436">
                  <c:v>7361549</c:v>
                </c:pt>
                <c:pt idx="3437">
                  <c:v>7006725.5</c:v>
                </c:pt>
                <c:pt idx="3438">
                  <c:v>7454719.5</c:v>
                </c:pt>
                <c:pt idx="3439">
                  <c:v>7045201</c:v>
                </c:pt>
                <c:pt idx="3440">
                  <c:v>7768640.5</c:v>
                </c:pt>
                <c:pt idx="3441">
                  <c:v>7730106</c:v>
                </c:pt>
                <c:pt idx="3442">
                  <c:v>7754557.5</c:v>
                </c:pt>
                <c:pt idx="3443">
                  <c:v>8245152.5</c:v>
                </c:pt>
                <c:pt idx="3444">
                  <c:v>8094567</c:v>
                </c:pt>
                <c:pt idx="3445">
                  <c:v>7868170</c:v>
                </c:pt>
                <c:pt idx="3446">
                  <c:v>8249243</c:v>
                </c:pt>
                <c:pt idx="3447">
                  <c:v>8113116.5</c:v>
                </c:pt>
                <c:pt idx="3448">
                  <c:v>8263347.5</c:v>
                </c:pt>
                <c:pt idx="3449">
                  <c:v>8242633</c:v>
                </c:pt>
                <c:pt idx="3450">
                  <c:v>8000855</c:v>
                </c:pt>
                <c:pt idx="3451">
                  <c:v>8306674</c:v>
                </c:pt>
                <c:pt idx="3452">
                  <c:v>8235112</c:v>
                </c:pt>
                <c:pt idx="3453">
                  <c:v>8258476</c:v>
                </c:pt>
                <c:pt idx="3454">
                  <c:v>7892582</c:v>
                </c:pt>
                <c:pt idx="3455">
                  <c:v>7720945.5</c:v>
                </c:pt>
                <c:pt idx="3456">
                  <c:v>8262023.5</c:v>
                </c:pt>
                <c:pt idx="3457">
                  <c:v>7809034</c:v>
                </c:pt>
                <c:pt idx="3458">
                  <c:v>7576280.5</c:v>
                </c:pt>
                <c:pt idx="3459">
                  <c:v>7475499</c:v>
                </c:pt>
                <c:pt idx="3460">
                  <c:v>7804975</c:v>
                </c:pt>
                <c:pt idx="3461">
                  <c:v>7546935.5</c:v>
                </c:pt>
                <c:pt idx="3462">
                  <c:v>7486768.5</c:v>
                </c:pt>
                <c:pt idx="3463">
                  <c:v>7398630</c:v>
                </c:pt>
                <c:pt idx="3464">
                  <c:v>7165110.5</c:v>
                </c:pt>
                <c:pt idx="3465">
                  <c:v>7089601</c:v>
                </c:pt>
                <c:pt idx="3466">
                  <c:v>7059606.5</c:v>
                </c:pt>
                <c:pt idx="3467">
                  <c:v>6773989.5</c:v>
                </c:pt>
                <c:pt idx="3468">
                  <c:v>6790007</c:v>
                </c:pt>
                <c:pt idx="3469">
                  <c:v>6850153.5</c:v>
                </c:pt>
                <c:pt idx="3470">
                  <c:v>6649898</c:v>
                </c:pt>
                <c:pt idx="3471">
                  <c:v>6566342</c:v>
                </c:pt>
                <c:pt idx="3472">
                  <c:v>6604704.5</c:v>
                </c:pt>
                <c:pt idx="3473">
                  <c:v>6861116</c:v>
                </c:pt>
                <c:pt idx="3474">
                  <c:v>6878749</c:v>
                </c:pt>
                <c:pt idx="3475">
                  <c:v>6996563</c:v>
                </c:pt>
                <c:pt idx="3476">
                  <c:v>6587565.5</c:v>
                </c:pt>
                <c:pt idx="3477">
                  <c:v>6345119.5</c:v>
                </c:pt>
                <c:pt idx="3478">
                  <c:v>6648139</c:v>
                </c:pt>
                <c:pt idx="3479">
                  <c:v>6818829</c:v>
                </c:pt>
                <c:pt idx="3480">
                  <c:v>6589404</c:v>
                </c:pt>
                <c:pt idx="3481">
                  <c:v>6341347.5</c:v>
                </c:pt>
                <c:pt idx="3482">
                  <c:v>6546613</c:v>
                </c:pt>
                <c:pt idx="3483">
                  <c:v>6255248.5</c:v>
                </c:pt>
                <c:pt idx="3484">
                  <c:v>6462096</c:v>
                </c:pt>
                <c:pt idx="3485">
                  <c:v>6684362</c:v>
                </c:pt>
                <c:pt idx="3486">
                  <c:v>6587982</c:v>
                </c:pt>
                <c:pt idx="3487">
                  <c:v>6581034.5</c:v>
                </c:pt>
                <c:pt idx="3488">
                  <c:v>6496864.5</c:v>
                </c:pt>
                <c:pt idx="3489">
                  <c:v>6359370</c:v>
                </c:pt>
                <c:pt idx="3490">
                  <c:v>6628115.5</c:v>
                </c:pt>
                <c:pt idx="3491">
                  <c:v>6403640</c:v>
                </c:pt>
                <c:pt idx="3492">
                  <c:v>6614272</c:v>
                </c:pt>
                <c:pt idx="3493">
                  <c:v>6350552</c:v>
                </c:pt>
                <c:pt idx="3494">
                  <c:v>6919480</c:v>
                </c:pt>
                <c:pt idx="3495">
                  <c:v>6750701.5</c:v>
                </c:pt>
                <c:pt idx="3496">
                  <c:v>6609477.5</c:v>
                </c:pt>
                <c:pt idx="3497">
                  <c:v>6342764.5</c:v>
                </c:pt>
                <c:pt idx="3498">
                  <c:v>6997573</c:v>
                </c:pt>
                <c:pt idx="3499">
                  <c:v>6286328</c:v>
                </c:pt>
                <c:pt idx="3500">
                  <c:v>6679947</c:v>
                </c:pt>
                <c:pt idx="3501">
                  <c:v>6333237.5</c:v>
                </c:pt>
                <c:pt idx="3502">
                  <c:v>6437099.5</c:v>
                </c:pt>
                <c:pt idx="3503">
                  <c:v>6260182.5</c:v>
                </c:pt>
                <c:pt idx="3504">
                  <c:v>6682126</c:v>
                </c:pt>
                <c:pt idx="3505">
                  <c:v>6277766</c:v>
                </c:pt>
                <c:pt idx="3506">
                  <c:v>6734728</c:v>
                </c:pt>
                <c:pt idx="3507">
                  <c:v>6567018</c:v>
                </c:pt>
                <c:pt idx="3508">
                  <c:v>6478020</c:v>
                </c:pt>
                <c:pt idx="3509">
                  <c:v>6504455.5</c:v>
                </c:pt>
                <c:pt idx="3510">
                  <c:v>6472493</c:v>
                </c:pt>
                <c:pt idx="3511">
                  <c:v>6502847</c:v>
                </c:pt>
                <c:pt idx="3512">
                  <c:v>6531175</c:v>
                </c:pt>
                <c:pt idx="3513">
                  <c:v>6269152</c:v>
                </c:pt>
                <c:pt idx="3514">
                  <c:v>6305446.5</c:v>
                </c:pt>
                <c:pt idx="3515">
                  <c:v>6575146.5</c:v>
                </c:pt>
                <c:pt idx="3516">
                  <c:v>6700625</c:v>
                </c:pt>
                <c:pt idx="3517">
                  <c:v>6539336.5</c:v>
                </c:pt>
                <c:pt idx="3518">
                  <c:v>6467389</c:v>
                </c:pt>
                <c:pt idx="3519">
                  <c:v>6659384</c:v>
                </c:pt>
                <c:pt idx="3520">
                  <c:v>6724495</c:v>
                </c:pt>
                <c:pt idx="3521">
                  <c:v>6491910.5</c:v>
                </c:pt>
                <c:pt idx="3522">
                  <c:v>6552991.5</c:v>
                </c:pt>
                <c:pt idx="3523">
                  <c:v>6533267.5</c:v>
                </c:pt>
                <c:pt idx="3524">
                  <c:v>6462431</c:v>
                </c:pt>
                <c:pt idx="3525">
                  <c:v>6736625.5</c:v>
                </c:pt>
                <c:pt idx="3526">
                  <c:v>6418222.5</c:v>
                </c:pt>
                <c:pt idx="3527">
                  <c:v>6486270</c:v>
                </c:pt>
                <c:pt idx="3528">
                  <c:v>6773348</c:v>
                </c:pt>
                <c:pt idx="3529">
                  <c:v>6625486</c:v>
                </c:pt>
                <c:pt idx="3530">
                  <c:v>6472392.5</c:v>
                </c:pt>
                <c:pt idx="3531">
                  <c:v>6736033</c:v>
                </c:pt>
                <c:pt idx="3532">
                  <c:v>6583783.5</c:v>
                </c:pt>
                <c:pt idx="3533">
                  <c:v>6620734</c:v>
                </c:pt>
                <c:pt idx="3534">
                  <c:v>6643443.5</c:v>
                </c:pt>
                <c:pt idx="3535">
                  <c:v>6398071</c:v>
                </c:pt>
                <c:pt idx="3536">
                  <c:v>6773738</c:v>
                </c:pt>
                <c:pt idx="3537">
                  <c:v>6450498.5</c:v>
                </c:pt>
                <c:pt idx="3538">
                  <c:v>6842414</c:v>
                </c:pt>
                <c:pt idx="3539">
                  <c:v>6683472.5</c:v>
                </c:pt>
                <c:pt idx="3540">
                  <c:v>6541344</c:v>
                </c:pt>
                <c:pt idx="3541">
                  <c:v>6605377.5</c:v>
                </c:pt>
                <c:pt idx="3542">
                  <c:v>6824698</c:v>
                </c:pt>
                <c:pt idx="3543">
                  <c:v>6388938</c:v>
                </c:pt>
                <c:pt idx="3544">
                  <c:v>6666698.5</c:v>
                </c:pt>
                <c:pt idx="3545">
                  <c:v>6575557.5</c:v>
                </c:pt>
                <c:pt idx="3546">
                  <c:v>6794874</c:v>
                </c:pt>
                <c:pt idx="3547">
                  <c:v>6727173.5</c:v>
                </c:pt>
                <c:pt idx="3548">
                  <c:v>6895535</c:v>
                </c:pt>
                <c:pt idx="3549">
                  <c:v>6574931.5</c:v>
                </c:pt>
                <c:pt idx="3550">
                  <c:v>6764964</c:v>
                </c:pt>
                <c:pt idx="3551">
                  <c:v>6555884.5</c:v>
                </c:pt>
                <c:pt idx="3552">
                  <c:v>6699665</c:v>
                </c:pt>
                <c:pt idx="3553">
                  <c:v>6333417.5</c:v>
                </c:pt>
                <c:pt idx="3554">
                  <c:v>6647294</c:v>
                </c:pt>
                <c:pt idx="3555">
                  <c:v>6446229</c:v>
                </c:pt>
                <c:pt idx="3556">
                  <c:v>6742291.5</c:v>
                </c:pt>
                <c:pt idx="3557">
                  <c:v>6819257.5</c:v>
                </c:pt>
                <c:pt idx="3558">
                  <c:v>6803985.5</c:v>
                </c:pt>
                <c:pt idx="3559">
                  <c:v>6849277.5</c:v>
                </c:pt>
                <c:pt idx="3560">
                  <c:v>6672485.5</c:v>
                </c:pt>
                <c:pt idx="3561">
                  <c:v>6722329.5</c:v>
                </c:pt>
                <c:pt idx="3562">
                  <c:v>6381680</c:v>
                </c:pt>
                <c:pt idx="3563">
                  <c:v>6418263</c:v>
                </c:pt>
                <c:pt idx="3564">
                  <c:v>6649201.5</c:v>
                </c:pt>
                <c:pt idx="3565">
                  <c:v>6663536</c:v>
                </c:pt>
                <c:pt idx="3566">
                  <c:v>6791518.5</c:v>
                </c:pt>
                <c:pt idx="3567">
                  <c:v>6373506.5</c:v>
                </c:pt>
                <c:pt idx="3568">
                  <c:v>6458248.5</c:v>
                </c:pt>
                <c:pt idx="3569">
                  <c:v>6683988.5</c:v>
                </c:pt>
                <c:pt idx="3570">
                  <c:v>6607470.5</c:v>
                </c:pt>
                <c:pt idx="3571">
                  <c:v>6648984.5</c:v>
                </c:pt>
                <c:pt idx="3572">
                  <c:v>6426660.5</c:v>
                </c:pt>
                <c:pt idx="3573">
                  <c:v>6510580</c:v>
                </c:pt>
                <c:pt idx="3574">
                  <c:v>6713196.5</c:v>
                </c:pt>
                <c:pt idx="3575">
                  <c:v>6606680</c:v>
                </c:pt>
                <c:pt idx="3576">
                  <c:v>6667166.5</c:v>
                </c:pt>
                <c:pt idx="3577">
                  <c:v>6657947.5</c:v>
                </c:pt>
                <c:pt idx="3578">
                  <c:v>6609978</c:v>
                </c:pt>
                <c:pt idx="3579">
                  <c:v>6356210.5</c:v>
                </c:pt>
                <c:pt idx="3580">
                  <c:v>6816665.5</c:v>
                </c:pt>
                <c:pt idx="3581">
                  <c:v>6620649</c:v>
                </c:pt>
                <c:pt idx="3582">
                  <c:v>6768755</c:v>
                </c:pt>
                <c:pt idx="3583">
                  <c:v>6847905</c:v>
                </c:pt>
                <c:pt idx="3584">
                  <c:v>6728483.5</c:v>
                </c:pt>
                <c:pt idx="3585">
                  <c:v>6408858.5</c:v>
                </c:pt>
                <c:pt idx="3586">
                  <c:v>6235658.5</c:v>
                </c:pt>
                <c:pt idx="3587">
                  <c:v>6676916</c:v>
                </c:pt>
                <c:pt idx="3588">
                  <c:v>6568450</c:v>
                </c:pt>
                <c:pt idx="3589">
                  <c:v>6564255</c:v>
                </c:pt>
                <c:pt idx="3590">
                  <c:v>6639441.5</c:v>
                </c:pt>
                <c:pt idx="3591">
                  <c:v>6528520</c:v>
                </c:pt>
                <c:pt idx="3592">
                  <c:v>6437072.5</c:v>
                </c:pt>
                <c:pt idx="3593">
                  <c:v>6935098</c:v>
                </c:pt>
                <c:pt idx="3594">
                  <c:v>6550048</c:v>
                </c:pt>
                <c:pt idx="3595">
                  <c:v>6524583.5</c:v>
                </c:pt>
                <c:pt idx="3596">
                  <c:v>6964304.5</c:v>
                </c:pt>
                <c:pt idx="3597">
                  <c:v>6846105</c:v>
                </c:pt>
                <c:pt idx="3598">
                  <c:v>6929980</c:v>
                </c:pt>
                <c:pt idx="3599">
                  <c:v>6868012</c:v>
                </c:pt>
                <c:pt idx="3600">
                  <c:v>6840620</c:v>
                </c:pt>
                <c:pt idx="3601">
                  <c:v>6686592.5</c:v>
                </c:pt>
                <c:pt idx="3602">
                  <c:v>6909522.5</c:v>
                </c:pt>
                <c:pt idx="3603">
                  <c:v>6889774.5</c:v>
                </c:pt>
                <c:pt idx="3604">
                  <c:v>6834660</c:v>
                </c:pt>
                <c:pt idx="3605">
                  <c:v>6617258</c:v>
                </c:pt>
                <c:pt idx="3606">
                  <c:v>6958905.5</c:v>
                </c:pt>
                <c:pt idx="3607">
                  <c:v>6907698.5</c:v>
                </c:pt>
                <c:pt idx="3608">
                  <c:v>6624845</c:v>
                </c:pt>
                <c:pt idx="3609">
                  <c:v>6796143</c:v>
                </c:pt>
                <c:pt idx="3610">
                  <c:v>7017246.5</c:v>
                </c:pt>
                <c:pt idx="3611">
                  <c:v>6852740.5</c:v>
                </c:pt>
                <c:pt idx="3612">
                  <c:v>7171170</c:v>
                </c:pt>
                <c:pt idx="3613">
                  <c:v>7053490</c:v>
                </c:pt>
                <c:pt idx="3614">
                  <c:v>7017112.5</c:v>
                </c:pt>
                <c:pt idx="3615">
                  <c:v>7077473</c:v>
                </c:pt>
                <c:pt idx="3616">
                  <c:v>6798084</c:v>
                </c:pt>
                <c:pt idx="3617">
                  <c:v>6729799</c:v>
                </c:pt>
                <c:pt idx="3618">
                  <c:v>6649336.5</c:v>
                </c:pt>
                <c:pt idx="3619">
                  <c:v>6676260</c:v>
                </c:pt>
                <c:pt idx="3620">
                  <c:v>6875817.5</c:v>
                </c:pt>
                <c:pt idx="3621">
                  <c:v>6562721</c:v>
                </c:pt>
                <c:pt idx="3622">
                  <c:v>6741681.5</c:v>
                </c:pt>
                <c:pt idx="3623">
                  <c:v>6873076.5</c:v>
                </c:pt>
                <c:pt idx="3624">
                  <c:v>6871757.5</c:v>
                </c:pt>
                <c:pt idx="3625">
                  <c:v>6983018.5</c:v>
                </c:pt>
                <c:pt idx="3626">
                  <c:v>6689571</c:v>
                </c:pt>
                <c:pt idx="3627">
                  <c:v>6623945.5</c:v>
                </c:pt>
                <c:pt idx="3628">
                  <c:v>6919903</c:v>
                </c:pt>
                <c:pt idx="3629">
                  <c:v>6762096</c:v>
                </c:pt>
                <c:pt idx="3630">
                  <c:v>6782393.5</c:v>
                </c:pt>
                <c:pt idx="3631">
                  <c:v>6390760</c:v>
                </c:pt>
                <c:pt idx="3632">
                  <c:v>6875481</c:v>
                </c:pt>
                <c:pt idx="3633">
                  <c:v>6911039.5</c:v>
                </c:pt>
                <c:pt idx="3634">
                  <c:v>6654367</c:v>
                </c:pt>
                <c:pt idx="3635">
                  <c:v>6639912</c:v>
                </c:pt>
                <c:pt idx="3636">
                  <c:v>6577643</c:v>
                </c:pt>
                <c:pt idx="3637">
                  <c:v>6659331</c:v>
                </c:pt>
                <c:pt idx="3638">
                  <c:v>6436927</c:v>
                </c:pt>
                <c:pt idx="3639">
                  <c:v>6494325.5</c:v>
                </c:pt>
                <c:pt idx="3640">
                  <c:v>6528217.5</c:v>
                </c:pt>
                <c:pt idx="3641">
                  <c:v>6505174</c:v>
                </c:pt>
                <c:pt idx="3642">
                  <c:v>6728585.5</c:v>
                </c:pt>
                <c:pt idx="3643">
                  <c:v>6314540</c:v>
                </c:pt>
                <c:pt idx="3644">
                  <c:v>6474665.5</c:v>
                </c:pt>
                <c:pt idx="3645">
                  <c:v>6587172</c:v>
                </c:pt>
                <c:pt idx="3646">
                  <c:v>6529412.5</c:v>
                </c:pt>
                <c:pt idx="3647">
                  <c:v>6645072.5</c:v>
                </c:pt>
                <c:pt idx="3648">
                  <c:v>6635303.5</c:v>
                </c:pt>
                <c:pt idx="3649">
                  <c:v>6733760</c:v>
                </c:pt>
                <c:pt idx="3650">
                  <c:v>6698774</c:v>
                </c:pt>
                <c:pt idx="3651">
                  <c:v>6831718</c:v>
                </c:pt>
                <c:pt idx="3652">
                  <c:v>6611410.5</c:v>
                </c:pt>
                <c:pt idx="3653">
                  <c:v>6589460</c:v>
                </c:pt>
                <c:pt idx="3654">
                  <c:v>6796776</c:v>
                </c:pt>
                <c:pt idx="3655">
                  <c:v>6364184</c:v>
                </c:pt>
                <c:pt idx="3656">
                  <c:v>6686646.5</c:v>
                </c:pt>
                <c:pt idx="3657">
                  <c:v>6800224</c:v>
                </c:pt>
                <c:pt idx="3658">
                  <c:v>6919432</c:v>
                </c:pt>
                <c:pt idx="3659">
                  <c:v>6959030</c:v>
                </c:pt>
                <c:pt idx="3660">
                  <c:v>6884820</c:v>
                </c:pt>
                <c:pt idx="3661">
                  <c:v>6552121</c:v>
                </c:pt>
                <c:pt idx="3662">
                  <c:v>6737297.5</c:v>
                </c:pt>
                <c:pt idx="3663">
                  <c:v>6645015.5</c:v>
                </c:pt>
                <c:pt idx="3664">
                  <c:v>6582014</c:v>
                </c:pt>
                <c:pt idx="3665">
                  <c:v>6597105.5</c:v>
                </c:pt>
                <c:pt idx="3666">
                  <c:v>6576947.5</c:v>
                </c:pt>
                <c:pt idx="3667">
                  <c:v>6647958.5</c:v>
                </c:pt>
                <c:pt idx="3668">
                  <c:v>6540675.5</c:v>
                </c:pt>
                <c:pt idx="3669">
                  <c:v>6533281.5</c:v>
                </c:pt>
                <c:pt idx="3670">
                  <c:v>6703242.5</c:v>
                </c:pt>
                <c:pt idx="3671">
                  <c:v>6373859.5</c:v>
                </c:pt>
                <c:pt idx="3672">
                  <c:v>6842310</c:v>
                </c:pt>
                <c:pt idx="3673">
                  <c:v>6675605</c:v>
                </c:pt>
                <c:pt idx="3674">
                  <c:v>6521891</c:v>
                </c:pt>
                <c:pt idx="3675">
                  <c:v>6434692</c:v>
                </c:pt>
                <c:pt idx="3676">
                  <c:v>6800261</c:v>
                </c:pt>
                <c:pt idx="3677">
                  <c:v>6377073.5</c:v>
                </c:pt>
                <c:pt idx="3678">
                  <c:v>6582485.5</c:v>
                </c:pt>
                <c:pt idx="3679">
                  <c:v>6582817</c:v>
                </c:pt>
                <c:pt idx="3680">
                  <c:v>6408273</c:v>
                </c:pt>
                <c:pt idx="3681">
                  <c:v>6739595.5</c:v>
                </c:pt>
                <c:pt idx="3682">
                  <c:v>6817670.5</c:v>
                </c:pt>
                <c:pt idx="3683">
                  <c:v>6426489.5</c:v>
                </c:pt>
                <c:pt idx="3684">
                  <c:v>6570033.5</c:v>
                </c:pt>
                <c:pt idx="3685">
                  <c:v>6546308</c:v>
                </c:pt>
                <c:pt idx="3686">
                  <c:v>6546655.5</c:v>
                </c:pt>
                <c:pt idx="3687">
                  <c:v>6486695</c:v>
                </c:pt>
                <c:pt idx="3688">
                  <c:v>6462501</c:v>
                </c:pt>
                <c:pt idx="3689">
                  <c:v>6398393.5</c:v>
                </c:pt>
                <c:pt idx="3690">
                  <c:v>6619025</c:v>
                </c:pt>
                <c:pt idx="3691">
                  <c:v>6679825.5</c:v>
                </c:pt>
                <c:pt idx="3692">
                  <c:v>6701080.5</c:v>
                </c:pt>
                <c:pt idx="3693">
                  <c:v>6191968</c:v>
                </c:pt>
                <c:pt idx="3694">
                  <c:v>6396729</c:v>
                </c:pt>
                <c:pt idx="3695">
                  <c:v>6735463</c:v>
                </c:pt>
                <c:pt idx="3696">
                  <c:v>6441300.5</c:v>
                </c:pt>
                <c:pt idx="3697">
                  <c:v>6754449</c:v>
                </c:pt>
                <c:pt idx="3698">
                  <c:v>6607174</c:v>
                </c:pt>
                <c:pt idx="3699">
                  <c:v>6817089</c:v>
                </c:pt>
                <c:pt idx="3700">
                  <c:v>6707679.5</c:v>
                </c:pt>
                <c:pt idx="3701">
                  <c:v>6591883</c:v>
                </c:pt>
                <c:pt idx="3702">
                  <c:v>6965628</c:v>
                </c:pt>
                <c:pt idx="3703">
                  <c:v>6648512</c:v>
                </c:pt>
                <c:pt idx="3704">
                  <c:v>6492999</c:v>
                </c:pt>
                <c:pt idx="3705">
                  <c:v>6681020</c:v>
                </c:pt>
                <c:pt idx="3706">
                  <c:v>6542022.5</c:v>
                </c:pt>
                <c:pt idx="3707">
                  <c:v>6693552</c:v>
                </c:pt>
                <c:pt idx="3708">
                  <c:v>6871859.5</c:v>
                </c:pt>
                <c:pt idx="3709">
                  <c:v>6522569.5</c:v>
                </c:pt>
                <c:pt idx="3710">
                  <c:v>6575551.5</c:v>
                </c:pt>
                <c:pt idx="3711">
                  <c:v>6841520</c:v>
                </c:pt>
                <c:pt idx="3712">
                  <c:v>6827849</c:v>
                </c:pt>
                <c:pt idx="3713">
                  <c:v>6530235</c:v>
                </c:pt>
                <c:pt idx="3714">
                  <c:v>6624027.5</c:v>
                </c:pt>
                <c:pt idx="3715">
                  <c:v>6547590</c:v>
                </c:pt>
                <c:pt idx="3716">
                  <c:v>6660416</c:v>
                </c:pt>
                <c:pt idx="3717">
                  <c:v>6608063.5</c:v>
                </c:pt>
                <c:pt idx="3718">
                  <c:v>6810435</c:v>
                </c:pt>
                <c:pt idx="3719">
                  <c:v>6678543.5</c:v>
                </c:pt>
                <c:pt idx="3720">
                  <c:v>6865381.5</c:v>
                </c:pt>
                <c:pt idx="3721">
                  <c:v>6745026</c:v>
                </c:pt>
                <c:pt idx="3722">
                  <c:v>6688648.5</c:v>
                </c:pt>
                <c:pt idx="3723">
                  <c:v>6611851.5</c:v>
                </c:pt>
                <c:pt idx="3724">
                  <c:v>6626409</c:v>
                </c:pt>
                <c:pt idx="3725">
                  <c:v>6246416</c:v>
                </c:pt>
                <c:pt idx="3726">
                  <c:v>6597736.5</c:v>
                </c:pt>
                <c:pt idx="3727">
                  <c:v>6598860</c:v>
                </c:pt>
                <c:pt idx="3728">
                  <c:v>6872510.5</c:v>
                </c:pt>
                <c:pt idx="3729">
                  <c:v>6622541.5</c:v>
                </c:pt>
                <c:pt idx="3730">
                  <c:v>6722361</c:v>
                </c:pt>
                <c:pt idx="3731">
                  <c:v>6531738.5</c:v>
                </c:pt>
                <c:pt idx="3732">
                  <c:v>6577916.5</c:v>
                </c:pt>
                <c:pt idx="3733">
                  <c:v>6696798</c:v>
                </c:pt>
                <c:pt idx="3734">
                  <c:v>6984447.5</c:v>
                </c:pt>
                <c:pt idx="3735">
                  <c:v>6763376</c:v>
                </c:pt>
                <c:pt idx="3736">
                  <c:v>7159668.5</c:v>
                </c:pt>
                <c:pt idx="3737">
                  <c:v>6830400.5</c:v>
                </c:pt>
                <c:pt idx="3738">
                  <c:v>6920938</c:v>
                </c:pt>
                <c:pt idx="3739">
                  <c:v>6696071</c:v>
                </c:pt>
                <c:pt idx="3740">
                  <c:v>6815716.5</c:v>
                </c:pt>
                <c:pt idx="3741">
                  <c:v>6847186</c:v>
                </c:pt>
                <c:pt idx="3742">
                  <c:v>6597189</c:v>
                </c:pt>
                <c:pt idx="3743">
                  <c:v>6765033</c:v>
                </c:pt>
                <c:pt idx="3744">
                  <c:v>6598686</c:v>
                </c:pt>
                <c:pt idx="3745">
                  <c:v>6793775</c:v>
                </c:pt>
                <c:pt idx="3746">
                  <c:v>6883887.5</c:v>
                </c:pt>
                <c:pt idx="3747">
                  <c:v>7141118.5</c:v>
                </c:pt>
                <c:pt idx="3748">
                  <c:v>6850392</c:v>
                </c:pt>
                <c:pt idx="3749">
                  <c:v>6605277.5</c:v>
                </c:pt>
                <c:pt idx="3750">
                  <c:v>6541567</c:v>
                </c:pt>
                <c:pt idx="3751">
                  <c:v>7006254.5</c:v>
                </c:pt>
                <c:pt idx="3752">
                  <c:v>6784054.5</c:v>
                </c:pt>
                <c:pt idx="3753">
                  <c:v>7111756</c:v>
                </c:pt>
                <c:pt idx="3754">
                  <c:v>6690990.5</c:v>
                </c:pt>
                <c:pt idx="3755">
                  <c:v>6503555.5</c:v>
                </c:pt>
                <c:pt idx="3756">
                  <c:v>6865295</c:v>
                </c:pt>
                <c:pt idx="3757">
                  <c:v>6558850.5</c:v>
                </c:pt>
                <c:pt idx="3758">
                  <c:v>6671178</c:v>
                </c:pt>
                <c:pt idx="3759">
                  <c:v>6732430</c:v>
                </c:pt>
                <c:pt idx="3760">
                  <c:v>6745767.5</c:v>
                </c:pt>
                <c:pt idx="3761">
                  <c:v>6841550.5</c:v>
                </c:pt>
                <c:pt idx="3762">
                  <c:v>6711610.5</c:v>
                </c:pt>
                <c:pt idx="3763">
                  <c:v>6396818</c:v>
                </c:pt>
                <c:pt idx="3764">
                  <c:v>6818106.5</c:v>
                </c:pt>
                <c:pt idx="3765">
                  <c:v>6677285.5</c:v>
                </c:pt>
                <c:pt idx="3766">
                  <c:v>6834542.5</c:v>
                </c:pt>
                <c:pt idx="3767">
                  <c:v>6638704</c:v>
                </c:pt>
                <c:pt idx="3768">
                  <c:v>6847575</c:v>
                </c:pt>
                <c:pt idx="3769">
                  <c:v>6703992.5</c:v>
                </c:pt>
                <c:pt idx="3770">
                  <c:v>6449533</c:v>
                </c:pt>
                <c:pt idx="3771">
                  <c:v>6820925.5</c:v>
                </c:pt>
                <c:pt idx="3772">
                  <c:v>6579640</c:v>
                </c:pt>
                <c:pt idx="3773">
                  <c:v>6368025.5</c:v>
                </c:pt>
                <c:pt idx="3774">
                  <c:v>6343036</c:v>
                </c:pt>
                <c:pt idx="3775">
                  <c:v>6445478.5</c:v>
                </c:pt>
                <c:pt idx="3776">
                  <c:v>6525256</c:v>
                </c:pt>
                <c:pt idx="3777">
                  <c:v>6545818.5</c:v>
                </c:pt>
                <c:pt idx="3778">
                  <c:v>6479803</c:v>
                </c:pt>
                <c:pt idx="3779">
                  <c:v>6355459.5</c:v>
                </c:pt>
                <c:pt idx="3780">
                  <c:v>6797051</c:v>
                </c:pt>
                <c:pt idx="3781">
                  <c:v>6655678.5</c:v>
                </c:pt>
                <c:pt idx="3782">
                  <c:v>6727226.5</c:v>
                </c:pt>
                <c:pt idx="3783">
                  <c:v>6472715.5</c:v>
                </c:pt>
                <c:pt idx="3784">
                  <c:v>6653209</c:v>
                </c:pt>
                <c:pt idx="3785">
                  <c:v>6775316.5</c:v>
                </c:pt>
                <c:pt idx="3786">
                  <c:v>6835695.5</c:v>
                </c:pt>
                <c:pt idx="3787">
                  <c:v>6381309.5</c:v>
                </c:pt>
                <c:pt idx="3788">
                  <c:v>6675779.5</c:v>
                </c:pt>
                <c:pt idx="3789">
                  <c:v>6906839</c:v>
                </c:pt>
                <c:pt idx="3790">
                  <c:v>6619217.5</c:v>
                </c:pt>
                <c:pt idx="3791">
                  <c:v>6789983.5</c:v>
                </c:pt>
                <c:pt idx="3792">
                  <c:v>6936330</c:v>
                </c:pt>
                <c:pt idx="3793">
                  <c:v>6544194</c:v>
                </c:pt>
                <c:pt idx="3794">
                  <c:v>6748028.5</c:v>
                </c:pt>
                <c:pt idx="3795">
                  <c:v>6658574.5</c:v>
                </c:pt>
                <c:pt idx="3796">
                  <c:v>6715129.5</c:v>
                </c:pt>
                <c:pt idx="3797">
                  <c:v>6661063</c:v>
                </c:pt>
                <c:pt idx="3798">
                  <c:v>6708258.5</c:v>
                </c:pt>
                <c:pt idx="3799">
                  <c:v>6968451</c:v>
                </c:pt>
                <c:pt idx="3800">
                  <c:v>6732456</c:v>
                </c:pt>
                <c:pt idx="3801">
                  <c:v>6961334.5</c:v>
                </c:pt>
                <c:pt idx="3802">
                  <c:v>6767485.5</c:v>
                </c:pt>
                <c:pt idx="3803">
                  <c:v>6914008</c:v>
                </c:pt>
                <c:pt idx="3804">
                  <c:v>6848744.5</c:v>
                </c:pt>
                <c:pt idx="3805">
                  <c:v>6455192.5</c:v>
                </c:pt>
                <c:pt idx="3806">
                  <c:v>6398260.5</c:v>
                </c:pt>
                <c:pt idx="3807">
                  <c:v>6716890</c:v>
                </c:pt>
                <c:pt idx="3808">
                  <c:v>6556223</c:v>
                </c:pt>
                <c:pt idx="3809">
                  <c:v>6869320</c:v>
                </c:pt>
                <c:pt idx="3810">
                  <c:v>7161671.5</c:v>
                </c:pt>
                <c:pt idx="3811">
                  <c:v>6575252</c:v>
                </c:pt>
                <c:pt idx="3812">
                  <c:v>6581842.5</c:v>
                </c:pt>
                <c:pt idx="3813">
                  <c:v>6580198</c:v>
                </c:pt>
                <c:pt idx="3814">
                  <c:v>6667935</c:v>
                </c:pt>
                <c:pt idx="3815">
                  <c:v>6890972</c:v>
                </c:pt>
                <c:pt idx="3816">
                  <c:v>7004427.5</c:v>
                </c:pt>
                <c:pt idx="3817">
                  <c:v>6740405</c:v>
                </c:pt>
                <c:pt idx="3818">
                  <c:v>6741191</c:v>
                </c:pt>
                <c:pt idx="3819">
                  <c:v>6643568</c:v>
                </c:pt>
                <c:pt idx="3820">
                  <c:v>6563816</c:v>
                </c:pt>
                <c:pt idx="3821">
                  <c:v>6471366</c:v>
                </c:pt>
                <c:pt idx="3822">
                  <c:v>6586470</c:v>
                </c:pt>
                <c:pt idx="3823">
                  <c:v>6598582</c:v>
                </c:pt>
                <c:pt idx="3824">
                  <c:v>6609669</c:v>
                </c:pt>
                <c:pt idx="3825">
                  <c:v>6599578.5</c:v>
                </c:pt>
                <c:pt idx="3826">
                  <c:v>6653576.5</c:v>
                </c:pt>
                <c:pt idx="3827">
                  <c:v>6485062.5</c:v>
                </c:pt>
                <c:pt idx="3828">
                  <c:v>6759766.5</c:v>
                </c:pt>
                <c:pt idx="3829">
                  <c:v>6526066.5</c:v>
                </c:pt>
                <c:pt idx="3830">
                  <c:v>6717825.5</c:v>
                </c:pt>
                <c:pt idx="3831">
                  <c:v>6595808.5</c:v>
                </c:pt>
                <c:pt idx="3832">
                  <c:v>6576101.5</c:v>
                </c:pt>
                <c:pt idx="3833">
                  <c:v>6686783</c:v>
                </c:pt>
                <c:pt idx="3834">
                  <c:v>6623467.5</c:v>
                </c:pt>
                <c:pt idx="3835">
                  <c:v>6866686.5</c:v>
                </c:pt>
                <c:pt idx="3836">
                  <c:v>6493949.5</c:v>
                </c:pt>
                <c:pt idx="3837">
                  <c:v>6444462.5</c:v>
                </c:pt>
                <c:pt idx="3838">
                  <c:v>6533251</c:v>
                </c:pt>
                <c:pt idx="3839">
                  <c:v>6826531</c:v>
                </c:pt>
                <c:pt idx="3840">
                  <c:v>6741302</c:v>
                </c:pt>
                <c:pt idx="3841">
                  <c:v>6641208</c:v>
                </c:pt>
                <c:pt idx="3842">
                  <c:v>6498271.5</c:v>
                </c:pt>
                <c:pt idx="3843">
                  <c:v>6646595</c:v>
                </c:pt>
                <c:pt idx="3844">
                  <c:v>6573042</c:v>
                </c:pt>
                <c:pt idx="3845">
                  <c:v>6661988</c:v>
                </c:pt>
                <c:pt idx="3846">
                  <c:v>6454480.5</c:v>
                </c:pt>
                <c:pt idx="3847">
                  <c:v>6420044.5</c:v>
                </c:pt>
                <c:pt idx="3848">
                  <c:v>6551651</c:v>
                </c:pt>
                <c:pt idx="3849">
                  <c:v>6355981</c:v>
                </c:pt>
                <c:pt idx="3850">
                  <c:v>6732344.5</c:v>
                </c:pt>
                <c:pt idx="3851">
                  <c:v>6425657</c:v>
                </c:pt>
                <c:pt idx="3852">
                  <c:v>6429267</c:v>
                </c:pt>
                <c:pt idx="3853">
                  <c:v>6666679.5</c:v>
                </c:pt>
                <c:pt idx="3854">
                  <c:v>6725917</c:v>
                </c:pt>
                <c:pt idx="3855">
                  <c:v>6396843</c:v>
                </c:pt>
                <c:pt idx="3856">
                  <c:v>6615622.5</c:v>
                </c:pt>
                <c:pt idx="3857">
                  <c:v>6458177.5</c:v>
                </c:pt>
                <c:pt idx="3858">
                  <c:v>6829422.5</c:v>
                </c:pt>
                <c:pt idx="3859">
                  <c:v>6523159</c:v>
                </c:pt>
                <c:pt idx="3860">
                  <c:v>6715980.5</c:v>
                </c:pt>
                <c:pt idx="3861">
                  <c:v>6479831.5</c:v>
                </c:pt>
                <c:pt idx="3862">
                  <c:v>6380054.5</c:v>
                </c:pt>
                <c:pt idx="3863">
                  <c:v>6562009.5</c:v>
                </c:pt>
                <c:pt idx="3864">
                  <c:v>6895587.5</c:v>
                </c:pt>
                <c:pt idx="3865">
                  <c:v>6583821</c:v>
                </c:pt>
                <c:pt idx="3866">
                  <c:v>6641291.5</c:v>
                </c:pt>
                <c:pt idx="3867">
                  <c:v>6688746</c:v>
                </c:pt>
                <c:pt idx="3868">
                  <c:v>6620201</c:v>
                </c:pt>
                <c:pt idx="3869">
                  <c:v>6791651.5</c:v>
                </c:pt>
                <c:pt idx="3870">
                  <c:v>6840108.5</c:v>
                </c:pt>
                <c:pt idx="3871">
                  <c:v>6871006.5</c:v>
                </c:pt>
                <c:pt idx="3872">
                  <c:v>6702025</c:v>
                </c:pt>
                <c:pt idx="3873">
                  <c:v>6491880</c:v>
                </c:pt>
                <c:pt idx="3874">
                  <c:v>6666907</c:v>
                </c:pt>
                <c:pt idx="3875">
                  <c:v>6656555.5</c:v>
                </c:pt>
                <c:pt idx="3876">
                  <c:v>6612358</c:v>
                </c:pt>
                <c:pt idx="3877">
                  <c:v>6525145.5</c:v>
                </c:pt>
                <c:pt idx="3878">
                  <c:v>6623183.5</c:v>
                </c:pt>
                <c:pt idx="3879">
                  <c:v>6885574</c:v>
                </c:pt>
                <c:pt idx="3880">
                  <c:v>6405605.5</c:v>
                </c:pt>
                <c:pt idx="3881">
                  <c:v>6671066</c:v>
                </c:pt>
                <c:pt idx="3882">
                  <c:v>6777120.5</c:v>
                </c:pt>
                <c:pt idx="3883">
                  <c:v>6658837</c:v>
                </c:pt>
                <c:pt idx="3884">
                  <c:v>6587226</c:v>
                </c:pt>
                <c:pt idx="3885">
                  <c:v>6653047</c:v>
                </c:pt>
                <c:pt idx="3886">
                  <c:v>6551541</c:v>
                </c:pt>
                <c:pt idx="3887">
                  <c:v>6478761</c:v>
                </c:pt>
                <c:pt idx="3888">
                  <c:v>6587089</c:v>
                </c:pt>
                <c:pt idx="3889">
                  <c:v>6388957</c:v>
                </c:pt>
                <c:pt idx="3890">
                  <c:v>6631241</c:v>
                </c:pt>
                <c:pt idx="3891">
                  <c:v>6695798</c:v>
                </c:pt>
                <c:pt idx="3892">
                  <c:v>6663962.5</c:v>
                </c:pt>
                <c:pt idx="3893">
                  <c:v>6504968</c:v>
                </c:pt>
                <c:pt idx="3894">
                  <c:v>6590524.5</c:v>
                </c:pt>
                <c:pt idx="3895">
                  <c:v>6794504.5</c:v>
                </c:pt>
                <c:pt idx="3896">
                  <c:v>6844350</c:v>
                </c:pt>
                <c:pt idx="3897">
                  <c:v>6671509</c:v>
                </c:pt>
                <c:pt idx="3898">
                  <c:v>6597278.5</c:v>
                </c:pt>
                <c:pt idx="3899">
                  <c:v>6860633</c:v>
                </c:pt>
                <c:pt idx="3900">
                  <c:v>6771763</c:v>
                </c:pt>
                <c:pt idx="3901">
                  <c:v>6454819.5</c:v>
                </c:pt>
                <c:pt idx="3902">
                  <c:v>6337325</c:v>
                </c:pt>
                <c:pt idx="3903">
                  <c:v>6779455</c:v>
                </c:pt>
                <c:pt idx="3904">
                  <c:v>6689631</c:v>
                </c:pt>
                <c:pt idx="3905">
                  <c:v>6759658.5</c:v>
                </c:pt>
                <c:pt idx="3906">
                  <c:v>6939714.5</c:v>
                </c:pt>
                <c:pt idx="3907">
                  <c:v>6870078</c:v>
                </c:pt>
                <c:pt idx="3908">
                  <c:v>6863876.5</c:v>
                </c:pt>
                <c:pt idx="3909">
                  <c:v>6882314.5</c:v>
                </c:pt>
                <c:pt idx="3910">
                  <c:v>6940004.5</c:v>
                </c:pt>
                <c:pt idx="3911">
                  <c:v>7017245</c:v>
                </c:pt>
                <c:pt idx="3912">
                  <c:v>7204965</c:v>
                </c:pt>
                <c:pt idx="3913">
                  <c:v>6806011</c:v>
                </c:pt>
                <c:pt idx="3914">
                  <c:v>7078896</c:v>
                </c:pt>
                <c:pt idx="3915">
                  <c:v>7004221.5</c:v>
                </c:pt>
                <c:pt idx="3916">
                  <c:v>7379444</c:v>
                </c:pt>
                <c:pt idx="3917">
                  <c:v>7112652.5</c:v>
                </c:pt>
                <c:pt idx="3918">
                  <c:v>7856613.5</c:v>
                </c:pt>
                <c:pt idx="3919">
                  <c:v>7483205</c:v>
                </c:pt>
                <c:pt idx="3920">
                  <c:v>7801256.5</c:v>
                </c:pt>
                <c:pt idx="3921">
                  <c:v>7971240.5</c:v>
                </c:pt>
                <c:pt idx="3922">
                  <c:v>7988953</c:v>
                </c:pt>
                <c:pt idx="3923">
                  <c:v>7943531</c:v>
                </c:pt>
                <c:pt idx="3924">
                  <c:v>8061736</c:v>
                </c:pt>
                <c:pt idx="3925">
                  <c:v>8327321.5</c:v>
                </c:pt>
                <c:pt idx="3926">
                  <c:v>8265556</c:v>
                </c:pt>
                <c:pt idx="3927">
                  <c:v>8000830</c:v>
                </c:pt>
                <c:pt idx="3928">
                  <c:v>8116222.5</c:v>
                </c:pt>
                <c:pt idx="3929">
                  <c:v>8090944.5</c:v>
                </c:pt>
                <c:pt idx="3930">
                  <c:v>8189000.5</c:v>
                </c:pt>
                <c:pt idx="3931">
                  <c:v>7814351</c:v>
                </c:pt>
                <c:pt idx="3932">
                  <c:v>8288747.5</c:v>
                </c:pt>
                <c:pt idx="3933">
                  <c:v>8074296.5</c:v>
                </c:pt>
                <c:pt idx="3934">
                  <c:v>7894001</c:v>
                </c:pt>
                <c:pt idx="3935">
                  <c:v>7789529</c:v>
                </c:pt>
                <c:pt idx="3936">
                  <c:v>7830281.5</c:v>
                </c:pt>
                <c:pt idx="3937">
                  <c:v>7699126</c:v>
                </c:pt>
                <c:pt idx="3938">
                  <c:v>7549912.5</c:v>
                </c:pt>
                <c:pt idx="3939">
                  <c:v>7626571</c:v>
                </c:pt>
                <c:pt idx="3940">
                  <c:v>7477119.5</c:v>
                </c:pt>
                <c:pt idx="3941">
                  <c:v>7181060</c:v>
                </c:pt>
                <c:pt idx="3942">
                  <c:v>7248572</c:v>
                </c:pt>
                <c:pt idx="3943">
                  <c:v>7024627</c:v>
                </c:pt>
                <c:pt idx="3944">
                  <c:v>7121092.5</c:v>
                </c:pt>
                <c:pt idx="3945">
                  <c:v>6912514</c:v>
                </c:pt>
                <c:pt idx="3946">
                  <c:v>7013874.5</c:v>
                </c:pt>
                <c:pt idx="3947">
                  <c:v>6751160.5</c:v>
                </c:pt>
                <c:pt idx="3948">
                  <c:v>7060021</c:v>
                </c:pt>
                <c:pt idx="3949">
                  <c:v>7004636</c:v>
                </c:pt>
                <c:pt idx="3950">
                  <c:v>7010423</c:v>
                </c:pt>
                <c:pt idx="3951">
                  <c:v>7146115.5</c:v>
                </c:pt>
                <c:pt idx="3952">
                  <c:v>6768879</c:v>
                </c:pt>
                <c:pt idx="3953">
                  <c:v>7001158.5</c:v>
                </c:pt>
                <c:pt idx="3954">
                  <c:v>6748172.5</c:v>
                </c:pt>
                <c:pt idx="3955">
                  <c:v>6567493</c:v>
                </c:pt>
                <c:pt idx="3956">
                  <c:v>6789147</c:v>
                </c:pt>
                <c:pt idx="3957">
                  <c:v>6685578</c:v>
                </c:pt>
                <c:pt idx="3958">
                  <c:v>6823545.5</c:v>
                </c:pt>
                <c:pt idx="3959">
                  <c:v>6448669.5</c:v>
                </c:pt>
                <c:pt idx="3960">
                  <c:v>6530907.5</c:v>
                </c:pt>
                <c:pt idx="3961">
                  <c:v>6551676.5</c:v>
                </c:pt>
                <c:pt idx="3962">
                  <c:v>6736294.5</c:v>
                </c:pt>
                <c:pt idx="3963">
                  <c:v>6901767</c:v>
                </c:pt>
                <c:pt idx="3964">
                  <c:v>6905375.5</c:v>
                </c:pt>
                <c:pt idx="3965">
                  <c:v>7036303</c:v>
                </c:pt>
                <c:pt idx="3966">
                  <c:v>6828113</c:v>
                </c:pt>
                <c:pt idx="3967">
                  <c:v>6543132</c:v>
                </c:pt>
                <c:pt idx="3968">
                  <c:v>6817135.5</c:v>
                </c:pt>
                <c:pt idx="3969">
                  <c:v>6488639</c:v>
                </c:pt>
                <c:pt idx="3970">
                  <c:v>6934873</c:v>
                </c:pt>
                <c:pt idx="3971">
                  <c:v>6770176</c:v>
                </c:pt>
                <c:pt idx="3972">
                  <c:v>6503424</c:v>
                </c:pt>
                <c:pt idx="3973">
                  <c:v>6699411</c:v>
                </c:pt>
                <c:pt idx="3974">
                  <c:v>6443040</c:v>
                </c:pt>
                <c:pt idx="3975">
                  <c:v>6702392.5</c:v>
                </c:pt>
                <c:pt idx="3976">
                  <c:v>6363635.5</c:v>
                </c:pt>
                <c:pt idx="3977">
                  <c:v>6541883.5</c:v>
                </c:pt>
                <c:pt idx="3978">
                  <c:v>6743094.5</c:v>
                </c:pt>
                <c:pt idx="3979">
                  <c:v>6714441</c:v>
                </c:pt>
                <c:pt idx="3980">
                  <c:v>6737495.5</c:v>
                </c:pt>
                <c:pt idx="3981">
                  <c:v>6907936.5</c:v>
                </c:pt>
                <c:pt idx="3982">
                  <c:v>6867407.5</c:v>
                </c:pt>
                <c:pt idx="3983">
                  <c:v>6756426</c:v>
                </c:pt>
                <c:pt idx="3984">
                  <c:v>6593120</c:v>
                </c:pt>
                <c:pt idx="3985">
                  <c:v>6724789</c:v>
                </c:pt>
                <c:pt idx="3986">
                  <c:v>6916148.5</c:v>
                </c:pt>
                <c:pt idx="3987">
                  <c:v>6392323</c:v>
                </c:pt>
                <c:pt idx="3988">
                  <c:v>6489078.5</c:v>
                </c:pt>
                <c:pt idx="3989">
                  <c:v>6718636</c:v>
                </c:pt>
                <c:pt idx="3990">
                  <c:v>6562414</c:v>
                </c:pt>
                <c:pt idx="3991">
                  <c:v>6642461.5</c:v>
                </c:pt>
                <c:pt idx="3992">
                  <c:v>6598363.5</c:v>
                </c:pt>
                <c:pt idx="3993">
                  <c:v>6592123.5</c:v>
                </c:pt>
                <c:pt idx="3994">
                  <c:v>6881507</c:v>
                </c:pt>
                <c:pt idx="3995">
                  <c:v>6762906</c:v>
                </c:pt>
                <c:pt idx="3996">
                  <c:v>6630690</c:v>
                </c:pt>
                <c:pt idx="3997">
                  <c:v>7050829.5</c:v>
                </c:pt>
                <c:pt idx="3998">
                  <c:v>6724367.5</c:v>
                </c:pt>
                <c:pt idx="3999">
                  <c:v>6664176.5</c:v>
                </c:pt>
                <c:pt idx="4000">
                  <c:v>6822474.5</c:v>
                </c:pt>
                <c:pt idx="4001">
                  <c:v>6993145</c:v>
                </c:pt>
                <c:pt idx="4002">
                  <c:v>6944220.5</c:v>
                </c:pt>
                <c:pt idx="4003">
                  <c:v>6803390.5</c:v>
                </c:pt>
                <c:pt idx="4004">
                  <c:v>6832356.5</c:v>
                </c:pt>
                <c:pt idx="4005">
                  <c:v>6517542</c:v>
                </c:pt>
                <c:pt idx="4006">
                  <c:v>6604724</c:v>
                </c:pt>
                <c:pt idx="4007">
                  <c:v>6632992.5</c:v>
                </c:pt>
                <c:pt idx="4008">
                  <c:v>6735863</c:v>
                </c:pt>
                <c:pt idx="4009">
                  <c:v>6940545</c:v>
                </c:pt>
                <c:pt idx="4010">
                  <c:v>6570283.5</c:v>
                </c:pt>
                <c:pt idx="4011">
                  <c:v>6880699.5</c:v>
                </c:pt>
                <c:pt idx="4012">
                  <c:v>6825704</c:v>
                </c:pt>
                <c:pt idx="4013">
                  <c:v>6819927.5</c:v>
                </c:pt>
                <c:pt idx="4014">
                  <c:v>6815112.5</c:v>
                </c:pt>
                <c:pt idx="4015">
                  <c:v>6601373</c:v>
                </c:pt>
                <c:pt idx="4016">
                  <c:v>6729408.5</c:v>
                </c:pt>
                <c:pt idx="4017">
                  <c:v>6787895</c:v>
                </c:pt>
                <c:pt idx="4018">
                  <c:v>6640709</c:v>
                </c:pt>
                <c:pt idx="4019">
                  <c:v>6944940</c:v>
                </c:pt>
                <c:pt idx="4020">
                  <c:v>6787229</c:v>
                </c:pt>
                <c:pt idx="4021">
                  <c:v>6527471</c:v>
                </c:pt>
                <c:pt idx="4022">
                  <c:v>6482682.5</c:v>
                </c:pt>
                <c:pt idx="4023">
                  <c:v>6537296.5</c:v>
                </c:pt>
                <c:pt idx="4024">
                  <c:v>6828417.5</c:v>
                </c:pt>
                <c:pt idx="4025">
                  <c:v>7030779.5</c:v>
                </c:pt>
                <c:pt idx="4026">
                  <c:v>6884889</c:v>
                </c:pt>
                <c:pt idx="4027">
                  <c:v>6856940.5</c:v>
                </c:pt>
                <c:pt idx="4028">
                  <c:v>6657111</c:v>
                </c:pt>
                <c:pt idx="4029">
                  <c:v>6771384</c:v>
                </c:pt>
                <c:pt idx="4030">
                  <c:v>6817750.5</c:v>
                </c:pt>
                <c:pt idx="4031">
                  <c:v>6562885</c:v>
                </c:pt>
                <c:pt idx="4032">
                  <c:v>7039065</c:v>
                </c:pt>
                <c:pt idx="4033">
                  <c:v>7097965.5</c:v>
                </c:pt>
                <c:pt idx="4034">
                  <c:v>7087775</c:v>
                </c:pt>
                <c:pt idx="4035">
                  <c:v>6957693.5</c:v>
                </c:pt>
                <c:pt idx="4036">
                  <c:v>6805366.5</c:v>
                </c:pt>
                <c:pt idx="4037">
                  <c:v>6807338</c:v>
                </c:pt>
                <c:pt idx="4038">
                  <c:v>7139320.5</c:v>
                </c:pt>
                <c:pt idx="4039">
                  <c:v>7164844</c:v>
                </c:pt>
                <c:pt idx="4040">
                  <c:v>7085278.5</c:v>
                </c:pt>
                <c:pt idx="4041">
                  <c:v>7266738</c:v>
                </c:pt>
                <c:pt idx="4042">
                  <c:v>7106143.5</c:v>
                </c:pt>
                <c:pt idx="4043">
                  <c:v>7141315</c:v>
                </c:pt>
                <c:pt idx="4044">
                  <c:v>7272132.5</c:v>
                </c:pt>
                <c:pt idx="4045">
                  <c:v>7295233.5</c:v>
                </c:pt>
                <c:pt idx="4046">
                  <c:v>7323779</c:v>
                </c:pt>
                <c:pt idx="4047">
                  <c:v>7219001.5</c:v>
                </c:pt>
                <c:pt idx="4048">
                  <c:v>7258249.5</c:v>
                </c:pt>
                <c:pt idx="4049">
                  <c:v>6833047.5</c:v>
                </c:pt>
                <c:pt idx="4050">
                  <c:v>7232880</c:v>
                </c:pt>
                <c:pt idx="4051">
                  <c:v>6948481</c:v>
                </c:pt>
                <c:pt idx="4052">
                  <c:v>7015565</c:v>
                </c:pt>
                <c:pt idx="4053">
                  <c:v>7044264</c:v>
                </c:pt>
                <c:pt idx="4054">
                  <c:v>6969584</c:v>
                </c:pt>
                <c:pt idx="4055">
                  <c:v>6893361.5</c:v>
                </c:pt>
                <c:pt idx="4056">
                  <c:v>6954741</c:v>
                </c:pt>
                <c:pt idx="4057">
                  <c:v>7019432.5</c:v>
                </c:pt>
                <c:pt idx="4058">
                  <c:v>6753587</c:v>
                </c:pt>
                <c:pt idx="4059">
                  <c:v>6672089</c:v>
                </c:pt>
                <c:pt idx="4060">
                  <c:v>6693512.5</c:v>
                </c:pt>
                <c:pt idx="4061">
                  <c:v>6842703</c:v>
                </c:pt>
                <c:pt idx="4062">
                  <c:v>6549391</c:v>
                </c:pt>
                <c:pt idx="4063">
                  <c:v>6963419</c:v>
                </c:pt>
                <c:pt idx="4064">
                  <c:v>6569432.5</c:v>
                </c:pt>
                <c:pt idx="4065">
                  <c:v>6717217</c:v>
                </c:pt>
                <c:pt idx="4066">
                  <c:v>6556347.5</c:v>
                </c:pt>
                <c:pt idx="4067">
                  <c:v>6552008</c:v>
                </c:pt>
                <c:pt idx="4068">
                  <c:v>6684276</c:v>
                </c:pt>
                <c:pt idx="4069">
                  <c:v>6610477.5</c:v>
                </c:pt>
                <c:pt idx="4070">
                  <c:v>6396422.5</c:v>
                </c:pt>
                <c:pt idx="4071">
                  <c:v>6638073</c:v>
                </c:pt>
                <c:pt idx="4072">
                  <c:v>6798009</c:v>
                </c:pt>
                <c:pt idx="4073">
                  <c:v>6659649</c:v>
                </c:pt>
                <c:pt idx="4074">
                  <c:v>6593433.5</c:v>
                </c:pt>
                <c:pt idx="4075">
                  <c:v>6503924</c:v>
                </c:pt>
                <c:pt idx="4076">
                  <c:v>6756242.5</c:v>
                </c:pt>
                <c:pt idx="4077">
                  <c:v>6781981</c:v>
                </c:pt>
                <c:pt idx="4078">
                  <c:v>6394506.5</c:v>
                </c:pt>
                <c:pt idx="4079">
                  <c:v>6360791</c:v>
                </c:pt>
                <c:pt idx="4080">
                  <c:v>6624589.5</c:v>
                </c:pt>
                <c:pt idx="4081">
                  <c:v>6417932</c:v>
                </c:pt>
                <c:pt idx="4082">
                  <c:v>6733070.5</c:v>
                </c:pt>
                <c:pt idx="4083">
                  <c:v>6485749.5</c:v>
                </c:pt>
                <c:pt idx="4084">
                  <c:v>6664563.5</c:v>
                </c:pt>
                <c:pt idx="4085">
                  <c:v>6902140</c:v>
                </c:pt>
                <c:pt idx="4086">
                  <c:v>6970716</c:v>
                </c:pt>
                <c:pt idx="4087">
                  <c:v>6658216.5</c:v>
                </c:pt>
                <c:pt idx="4088">
                  <c:v>6623152.5</c:v>
                </c:pt>
                <c:pt idx="4089">
                  <c:v>6627924</c:v>
                </c:pt>
                <c:pt idx="4090">
                  <c:v>6834799</c:v>
                </c:pt>
                <c:pt idx="4091">
                  <c:v>6784333.5</c:v>
                </c:pt>
                <c:pt idx="4092">
                  <c:v>6481217.5</c:v>
                </c:pt>
                <c:pt idx="4093">
                  <c:v>6891173</c:v>
                </c:pt>
                <c:pt idx="4094">
                  <c:v>6986763</c:v>
                </c:pt>
                <c:pt idx="4095">
                  <c:v>6639175</c:v>
                </c:pt>
                <c:pt idx="4096">
                  <c:v>6544269</c:v>
                </c:pt>
                <c:pt idx="4097">
                  <c:v>6567293.5</c:v>
                </c:pt>
                <c:pt idx="4098">
                  <c:v>6769261</c:v>
                </c:pt>
                <c:pt idx="4099">
                  <c:v>6580275</c:v>
                </c:pt>
                <c:pt idx="4100">
                  <c:v>7048504.5</c:v>
                </c:pt>
                <c:pt idx="4101">
                  <c:v>6934561</c:v>
                </c:pt>
                <c:pt idx="4102">
                  <c:v>7011133</c:v>
                </c:pt>
                <c:pt idx="4103">
                  <c:v>6758593.5</c:v>
                </c:pt>
                <c:pt idx="4104">
                  <c:v>6679848</c:v>
                </c:pt>
                <c:pt idx="4105">
                  <c:v>6706723.5</c:v>
                </c:pt>
                <c:pt idx="4106">
                  <c:v>6922401.5</c:v>
                </c:pt>
                <c:pt idx="4107">
                  <c:v>7048879.5</c:v>
                </c:pt>
                <c:pt idx="4108">
                  <c:v>6960769.5</c:v>
                </c:pt>
                <c:pt idx="4109">
                  <c:v>6731306</c:v>
                </c:pt>
                <c:pt idx="4110">
                  <c:v>6593584</c:v>
                </c:pt>
                <c:pt idx="4111">
                  <c:v>6732797.5</c:v>
                </c:pt>
                <c:pt idx="4112">
                  <c:v>6769199</c:v>
                </c:pt>
                <c:pt idx="4113">
                  <c:v>6639382.5</c:v>
                </c:pt>
                <c:pt idx="4114">
                  <c:v>6627675</c:v>
                </c:pt>
                <c:pt idx="4115">
                  <c:v>6501434</c:v>
                </c:pt>
                <c:pt idx="4116">
                  <c:v>6625615.5</c:v>
                </c:pt>
                <c:pt idx="4117">
                  <c:v>6984365.5</c:v>
                </c:pt>
                <c:pt idx="4118">
                  <c:v>6457613</c:v>
                </c:pt>
                <c:pt idx="4119">
                  <c:v>6672014</c:v>
                </c:pt>
                <c:pt idx="4120">
                  <c:v>6667301</c:v>
                </c:pt>
                <c:pt idx="4121">
                  <c:v>6681074.5</c:v>
                </c:pt>
                <c:pt idx="4122">
                  <c:v>6851469.5</c:v>
                </c:pt>
                <c:pt idx="4123">
                  <c:v>6651951.5</c:v>
                </c:pt>
                <c:pt idx="4124">
                  <c:v>6698066.5</c:v>
                </c:pt>
                <c:pt idx="4125">
                  <c:v>6912009.5</c:v>
                </c:pt>
                <c:pt idx="4126">
                  <c:v>6778272.5</c:v>
                </c:pt>
                <c:pt idx="4127">
                  <c:v>6567293</c:v>
                </c:pt>
                <c:pt idx="4128">
                  <c:v>6654141</c:v>
                </c:pt>
                <c:pt idx="4129">
                  <c:v>6637835</c:v>
                </c:pt>
                <c:pt idx="4130">
                  <c:v>6824376</c:v>
                </c:pt>
                <c:pt idx="4131">
                  <c:v>6988939</c:v>
                </c:pt>
                <c:pt idx="4132">
                  <c:v>6540725</c:v>
                </c:pt>
                <c:pt idx="4133">
                  <c:v>6729364.5</c:v>
                </c:pt>
                <c:pt idx="4134">
                  <c:v>6811980.5</c:v>
                </c:pt>
                <c:pt idx="4135">
                  <c:v>6478040</c:v>
                </c:pt>
                <c:pt idx="4136">
                  <c:v>6538702.5</c:v>
                </c:pt>
                <c:pt idx="4137">
                  <c:v>6627657.5</c:v>
                </c:pt>
                <c:pt idx="4138">
                  <c:v>6681046</c:v>
                </c:pt>
                <c:pt idx="4139">
                  <c:v>6856061</c:v>
                </c:pt>
                <c:pt idx="4140">
                  <c:v>6652732.5</c:v>
                </c:pt>
                <c:pt idx="4141">
                  <c:v>6845251</c:v>
                </c:pt>
                <c:pt idx="4142">
                  <c:v>6674026.5</c:v>
                </c:pt>
                <c:pt idx="4143">
                  <c:v>6541953</c:v>
                </c:pt>
                <c:pt idx="4144">
                  <c:v>6830324</c:v>
                </c:pt>
                <c:pt idx="4145">
                  <c:v>6733245</c:v>
                </c:pt>
                <c:pt idx="4146">
                  <c:v>6840192.5</c:v>
                </c:pt>
                <c:pt idx="4147">
                  <c:v>6715002.5</c:v>
                </c:pt>
                <c:pt idx="4148">
                  <c:v>6497071.5</c:v>
                </c:pt>
                <c:pt idx="4149">
                  <c:v>6877200</c:v>
                </c:pt>
                <c:pt idx="4150">
                  <c:v>6759265.5</c:v>
                </c:pt>
                <c:pt idx="4151">
                  <c:v>6701129</c:v>
                </c:pt>
                <c:pt idx="4152">
                  <c:v>6897515</c:v>
                </c:pt>
                <c:pt idx="4153">
                  <c:v>6561179</c:v>
                </c:pt>
                <c:pt idx="4154">
                  <c:v>6689446.5</c:v>
                </c:pt>
                <c:pt idx="4155">
                  <c:v>6571822.5</c:v>
                </c:pt>
                <c:pt idx="4156">
                  <c:v>6457895</c:v>
                </c:pt>
                <c:pt idx="4157">
                  <c:v>6558623.5</c:v>
                </c:pt>
                <c:pt idx="4158">
                  <c:v>6627865.5</c:v>
                </c:pt>
                <c:pt idx="4159">
                  <c:v>6754131.5</c:v>
                </c:pt>
                <c:pt idx="4160">
                  <c:v>6692655.5</c:v>
                </c:pt>
                <c:pt idx="4161">
                  <c:v>6726489</c:v>
                </c:pt>
                <c:pt idx="4162">
                  <c:v>6820447</c:v>
                </c:pt>
                <c:pt idx="4163">
                  <c:v>6618789.5</c:v>
                </c:pt>
                <c:pt idx="4164">
                  <c:v>6951485.5</c:v>
                </c:pt>
                <c:pt idx="4165">
                  <c:v>6855771</c:v>
                </c:pt>
                <c:pt idx="4166">
                  <c:v>6605239</c:v>
                </c:pt>
                <c:pt idx="4167">
                  <c:v>6751472</c:v>
                </c:pt>
                <c:pt idx="4168">
                  <c:v>6739283</c:v>
                </c:pt>
                <c:pt idx="4169">
                  <c:v>6741170</c:v>
                </c:pt>
                <c:pt idx="4170">
                  <c:v>6598792.5</c:v>
                </c:pt>
                <c:pt idx="4171">
                  <c:v>6688763.5</c:v>
                </c:pt>
                <c:pt idx="4172">
                  <c:v>6621089.5</c:v>
                </c:pt>
                <c:pt idx="4173">
                  <c:v>6878741</c:v>
                </c:pt>
                <c:pt idx="4174">
                  <c:v>6773286</c:v>
                </c:pt>
                <c:pt idx="4175">
                  <c:v>6765089</c:v>
                </c:pt>
                <c:pt idx="4176">
                  <c:v>6541964</c:v>
                </c:pt>
                <c:pt idx="4177">
                  <c:v>6877320.5</c:v>
                </c:pt>
                <c:pt idx="4178">
                  <c:v>6636270.5</c:v>
                </c:pt>
                <c:pt idx="4179">
                  <c:v>6817030.5</c:v>
                </c:pt>
                <c:pt idx="4180">
                  <c:v>6992360.5</c:v>
                </c:pt>
                <c:pt idx="4181">
                  <c:v>6834800.5</c:v>
                </c:pt>
                <c:pt idx="4182">
                  <c:v>6848572</c:v>
                </c:pt>
                <c:pt idx="4183">
                  <c:v>6653659.5</c:v>
                </c:pt>
                <c:pt idx="4184">
                  <c:v>6740411</c:v>
                </c:pt>
                <c:pt idx="4185">
                  <c:v>6601641.5</c:v>
                </c:pt>
                <c:pt idx="4186">
                  <c:v>6834463.5</c:v>
                </c:pt>
                <c:pt idx="4187">
                  <c:v>6843418.5</c:v>
                </c:pt>
                <c:pt idx="4188">
                  <c:v>6516551</c:v>
                </c:pt>
                <c:pt idx="4189">
                  <c:v>6577629</c:v>
                </c:pt>
                <c:pt idx="4190">
                  <c:v>6744711.5</c:v>
                </c:pt>
                <c:pt idx="4191">
                  <c:v>6840966</c:v>
                </c:pt>
                <c:pt idx="4192">
                  <c:v>6829535.5</c:v>
                </c:pt>
                <c:pt idx="4193">
                  <c:v>6874242.5</c:v>
                </c:pt>
                <c:pt idx="4194">
                  <c:v>6797480.5</c:v>
                </c:pt>
                <c:pt idx="4195">
                  <c:v>6362473</c:v>
                </c:pt>
                <c:pt idx="4196">
                  <c:v>6385157.5</c:v>
                </c:pt>
                <c:pt idx="4197">
                  <c:v>6862353.5</c:v>
                </c:pt>
                <c:pt idx="4198">
                  <c:v>6819067.5</c:v>
                </c:pt>
                <c:pt idx="4199">
                  <c:v>6638653</c:v>
                </c:pt>
                <c:pt idx="4200">
                  <c:v>6578701.5</c:v>
                </c:pt>
                <c:pt idx="4201">
                  <c:v>6614790</c:v>
                </c:pt>
                <c:pt idx="4202">
                  <c:v>6747877</c:v>
                </c:pt>
                <c:pt idx="4203">
                  <c:v>6549995.5</c:v>
                </c:pt>
                <c:pt idx="4204">
                  <c:v>6849755</c:v>
                </c:pt>
                <c:pt idx="4205">
                  <c:v>6849308.5</c:v>
                </c:pt>
                <c:pt idx="4206">
                  <c:v>6716589.5</c:v>
                </c:pt>
                <c:pt idx="4207">
                  <c:v>6483426</c:v>
                </c:pt>
                <c:pt idx="4208">
                  <c:v>6381809.5</c:v>
                </c:pt>
                <c:pt idx="4209">
                  <c:v>6730333</c:v>
                </c:pt>
                <c:pt idx="4210">
                  <c:v>6950926.5</c:v>
                </c:pt>
                <c:pt idx="4211">
                  <c:v>6492388.5</c:v>
                </c:pt>
                <c:pt idx="4212">
                  <c:v>6838624</c:v>
                </c:pt>
                <c:pt idx="4213">
                  <c:v>6639675.5</c:v>
                </c:pt>
                <c:pt idx="4214">
                  <c:v>6777647</c:v>
                </c:pt>
                <c:pt idx="4215">
                  <c:v>6860380</c:v>
                </c:pt>
                <c:pt idx="4216">
                  <c:v>6659349.5</c:v>
                </c:pt>
                <c:pt idx="4217">
                  <c:v>6653077.5</c:v>
                </c:pt>
                <c:pt idx="4218">
                  <c:v>6683833</c:v>
                </c:pt>
                <c:pt idx="4219">
                  <c:v>6725193</c:v>
                </c:pt>
                <c:pt idx="4220">
                  <c:v>6979758</c:v>
                </c:pt>
                <c:pt idx="4221">
                  <c:v>6782780</c:v>
                </c:pt>
                <c:pt idx="4222">
                  <c:v>6895053</c:v>
                </c:pt>
                <c:pt idx="4223">
                  <c:v>6542857</c:v>
                </c:pt>
                <c:pt idx="4224">
                  <c:v>6453925</c:v>
                </c:pt>
                <c:pt idx="4225">
                  <c:v>6488534</c:v>
                </c:pt>
                <c:pt idx="4226">
                  <c:v>6671696</c:v>
                </c:pt>
                <c:pt idx="4227">
                  <c:v>6538938</c:v>
                </c:pt>
                <c:pt idx="4228">
                  <c:v>6665590.5</c:v>
                </c:pt>
                <c:pt idx="4229">
                  <c:v>6922319</c:v>
                </c:pt>
                <c:pt idx="4230">
                  <c:v>6637643.5</c:v>
                </c:pt>
                <c:pt idx="4231">
                  <c:v>6658750</c:v>
                </c:pt>
                <c:pt idx="4232">
                  <c:v>6749992.5</c:v>
                </c:pt>
                <c:pt idx="4233">
                  <c:v>6545489.5</c:v>
                </c:pt>
                <c:pt idx="4234">
                  <c:v>6804646</c:v>
                </c:pt>
                <c:pt idx="4235">
                  <c:v>6579546.5</c:v>
                </c:pt>
                <c:pt idx="4236">
                  <c:v>6494795.5</c:v>
                </c:pt>
                <c:pt idx="4237">
                  <c:v>6778520</c:v>
                </c:pt>
                <c:pt idx="4238">
                  <c:v>6575183</c:v>
                </c:pt>
                <c:pt idx="4239">
                  <c:v>6548097</c:v>
                </c:pt>
                <c:pt idx="4240">
                  <c:v>6633410.5</c:v>
                </c:pt>
                <c:pt idx="4241">
                  <c:v>6766843</c:v>
                </c:pt>
                <c:pt idx="4242">
                  <c:v>6669197</c:v>
                </c:pt>
                <c:pt idx="4243">
                  <c:v>6777835.5</c:v>
                </c:pt>
                <c:pt idx="4244">
                  <c:v>6390357.5</c:v>
                </c:pt>
                <c:pt idx="4245">
                  <c:v>6593871</c:v>
                </c:pt>
                <c:pt idx="4246">
                  <c:v>6692948.5</c:v>
                </c:pt>
                <c:pt idx="4247">
                  <c:v>6638450</c:v>
                </c:pt>
                <c:pt idx="4248">
                  <c:v>6353417</c:v>
                </c:pt>
                <c:pt idx="4249">
                  <c:v>6422166</c:v>
                </c:pt>
                <c:pt idx="4250">
                  <c:v>6429840</c:v>
                </c:pt>
                <c:pt idx="4251">
                  <c:v>6526111.5</c:v>
                </c:pt>
                <c:pt idx="4252">
                  <c:v>6600486</c:v>
                </c:pt>
                <c:pt idx="4253">
                  <c:v>6753953.5</c:v>
                </c:pt>
                <c:pt idx="4254">
                  <c:v>6580755</c:v>
                </c:pt>
                <c:pt idx="4255">
                  <c:v>6676637</c:v>
                </c:pt>
                <c:pt idx="4256">
                  <c:v>7113408</c:v>
                </c:pt>
                <c:pt idx="4257">
                  <c:v>6455574.5</c:v>
                </c:pt>
                <c:pt idx="4258">
                  <c:v>6724886</c:v>
                </c:pt>
                <c:pt idx="4259">
                  <c:v>6724311</c:v>
                </c:pt>
                <c:pt idx="4260">
                  <c:v>6655173</c:v>
                </c:pt>
                <c:pt idx="4261">
                  <c:v>6676872.5</c:v>
                </c:pt>
                <c:pt idx="4262">
                  <c:v>6672271.5</c:v>
                </c:pt>
                <c:pt idx="4263">
                  <c:v>6846289</c:v>
                </c:pt>
                <c:pt idx="4264">
                  <c:v>6769530.5</c:v>
                </c:pt>
                <c:pt idx="4265">
                  <c:v>6787000.5</c:v>
                </c:pt>
                <c:pt idx="4266">
                  <c:v>6544696.5</c:v>
                </c:pt>
                <c:pt idx="4267">
                  <c:v>6555538</c:v>
                </c:pt>
                <c:pt idx="4268">
                  <c:v>6437788</c:v>
                </c:pt>
                <c:pt idx="4269">
                  <c:v>6581161</c:v>
                </c:pt>
                <c:pt idx="4270">
                  <c:v>6525460</c:v>
                </c:pt>
                <c:pt idx="4271">
                  <c:v>6389079</c:v>
                </c:pt>
                <c:pt idx="4272">
                  <c:v>6595337.5</c:v>
                </c:pt>
                <c:pt idx="4273">
                  <c:v>6439643.5</c:v>
                </c:pt>
                <c:pt idx="4274">
                  <c:v>6487019</c:v>
                </c:pt>
                <c:pt idx="4275">
                  <c:v>6490539.5</c:v>
                </c:pt>
                <c:pt idx="4276">
                  <c:v>6708029.5</c:v>
                </c:pt>
                <c:pt idx="4277">
                  <c:v>6486302.5</c:v>
                </c:pt>
                <c:pt idx="4278">
                  <c:v>6539789</c:v>
                </c:pt>
                <c:pt idx="4279">
                  <c:v>6614085.5</c:v>
                </c:pt>
                <c:pt idx="4280">
                  <c:v>6574841.5</c:v>
                </c:pt>
                <c:pt idx="4281">
                  <c:v>6555390</c:v>
                </c:pt>
                <c:pt idx="4282">
                  <c:v>6686813</c:v>
                </c:pt>
                <c:pt idx="4283">
                  <c:v>6835848.5</c:v>
                </c:pt>
                <c:pt idx="4284">
                  <c:v>6435637.5</c:v>
                </c:pt>
                <c:pt idx="4285">
                  <c:v>6641873.5</c:v>
                </c:pt>
                <c:pt idx="4286">
                  <c:v>6681470</c:v>
                </c:pt>
                <c:pt idx="4287">
                  <c:v>6387168.5</c:v>
                </c:pt>
                <c:pt idx="4288">
                  <c:v>6615858.5</c:v>
                </c:pt>
                <c:pt idx="4289">
                  <c:v>6413538.5</c:v>
                </c:pt>
                <c:pt idx="4290">
                  <c:v>6556017</c:v>
                </c:pt>
                <c:pt idx="4291">
                  <c:v>6647114</c:v>
                </c:pt>
                <c:pt idx="4292">
                  <c:v>6793881.5</c:v>
                </c:pt>
                <c:pt idx="4293">
                  <c:v>6910589</c:v>
                </c:pt>
                <c:pt idx="4294">
                  <c:v>6313266.5</c:v>
                </c:pt>
                <c:pt idx="4295">
                  <c:v>6645629.5</c:v>
                </c:pt>
                <c:pt idx="4296">
                  <c:v>6595220</c:v>
                </c:pt>
                <c:pt idx="4297">
                  <c:v>6487851</c:v>
                </c:pt>
                <c:pt idx="4298">
                  <c:v>6583288.5</c:v>
                </c:pt>
                <c:pt idx="4299">
                  <c:v>6361356</c:v>
                </c:pt>
                <c:pt idx="4300">
                  <c:v>6513180</c:v>
                </c:pt>
                <c:pt idx="4301">
                  <c:v>6748287.5</c:v>
                </c:pt>
                <c:pt idx="4302">
                  <c:v>6312931</c:v>
                </c:pt>
                <c:pt idx="4303">
                  <c:v>6223189.5</c:v>
                </c:pt>
                <c:pt idx="4304">
                  <c:v>6478652.5</c:v>
                </c:pt>
                <c:pt idx="4305">
                  <c:v>6396236</c:v>
                </c:pt>
                <c:pt idx="4306">
                  <c:v>6588296</c:v>
                </c:pt>
                <c:pt idx="4307">
                  <c:v>6830260.5</c:v>
                </c:pt>
                <c:pt idx="4308">
                  <c:v>6608451</c:v>
                </c:pt>
                <c:pt idx="4309">
                  <c:v>6658856</c:v>
                </c:pt>
                <c:pt idx="4310">
                  <c:v>6601745</c:v>
                </c:pt>
                <c:pt idx="4311">
                  <c:v>6875363.5</c:v>
                </c:pt>
                <c:pt idx="4312">
                  <c:v>6983021</c:v>
                </c:pt>
                <c:pt idx="4313">
                  <c:v>6618277.5</c:v>
                </c:pt>
                <c:pt idx="4314">
                  <c:v>6708694</c:v>
                </c:pt>
                <c:pt idx="4315">
                  <c:v>6686186</c:v>
                </c:pt>
                <c:pt idx="4316">
                  <c:v>6866491.5</c:v>
                </c:pt>
                <c:pt idx="4317">
                  <c:v>6400707</c:v>
                </c:pt>
                <c:pt idx="4318">
                  <c:v>6496972</c:v>
                </c:pt>
                <c:pt idx="4319">
                  <c:v>6449868.5</c:v>
                </c:pt>
                <c:pt idx="4320">
                  <c:v>6432626.5</c:v>
                </c:pt>
                <c:pt idx="4321">
                  <c:v>6241241.5</c:v>
                </c:pt>
                <c:pt idx="4322">
                  <c:v>6328505.5</c:v>
                </c:pt>
                <c:pt idx="4323">
                  <c:v>6606567.5</c:v>
                </c:pt>
                <c:pt idx="4324">
                  <c:v>6885167</c:v>
                </c:pt>
                <c:pt idx="4325">
                  <c:v>6651098</c:v>
                </c:pt>
                <c:pt idx="4326">
                  <c:v>6812725.5</c:v>
                </c:pt>
                <c:pt idx="4327">
                  <c:v>6463281.5</c:v>
                </c:pt>
                <c:pt idx="4328">
                  <c:v>6600331.5</c:v>
                </c:pt>
                <c:pt idx="4329">
                  <c:v>6554631</c:v>
                </c:pt>
                <c:pt idx="4330">
                  <c:v>6640747</c:v>
                </c:pt>
                <c:pt idx="4331">
                  <c:v>6376442.5</c:v>
                </c:pt>
                <c:pt idx="4332">
                  <c:v>6725965</c:v>
                </c:pt>
                <c:pt idx="4333">
                  <c:v>6491104.5</c:v>
                </c:pt>
                <c:pt idx="4334">
                  <c:v>6774307</c:v>
                </c:pt>
                <c:pt idx="4335">
                  <c:v>6564073.5</c:v>
                </c:pt>
                <c:pt idx="4336">
                  <c:v>6805871.5</c:v>
                </c:pt>
                <c:pt idx="4337">
                  <c:v>6672637.5</c:v>
                </c:pt>
                <c:pt idx="4338">
                  <c:v>6493309</c:v>
                </c:pt>
                <c:pt idx="4339">
                  <c:v>6494875</c:v>
                </c:pt>
                <c:pt idx="4340">
                  <c:v>6561716.5</c:v>
                </c:pt>
                <c:pt idx="4341">
                  <c:v>6530859.5</c:v>
                </c:pt>
                <c:pt idx="4342">
                  <c:v>6489462</c:v>
                </c:pt>
                <c:pt idx="4343">
                  <c:v>6726789.5</c:v>
                </c:pt>
                <c:pt idx="4344">
                  <c:v>6719814</c:v>
                </c:pt>
                <c:pt idx="4345">
                  <c:v>6738699.5</c:v>
                </c:pt>
                <c:pt idx="4346">
                  <c:v>6421627</c:v>
                </c:pt>
                <c:pt idx="4347">
                  <c:v>6578261</c:v>
                </c:pt>
                <c:pt idx="4348">
                  <c:v>6572582.5</c:v>
                </c:pt>
                <c:pt idx="4349">
                  <c:v>6856462</c:v>
                </c:pt>
                <c:pt idx="4350">
                  <c:v>6856032</c:v>
                </c:pt>
                <c:pt idx="4351">
                  <c:v>6829684</c:v>
                </c:pt>
                <c:pt idx="4352">
                  <c:v>6752724.5</c:v>
                </c:pt>
                <c:pt idx="4353">
                  <c:v>6449468</c:v>
                </c:pt>
                <c:pt idx="4354">
                  <c:v>6547234.5</c:v>
                </c:pt>
                <c:pt idx="4355">
                  <c:v>6610328</c:v>
                </c:pt>
                <c:pt idx="4356">
                  <c:v>6860157</c:v>
                </c:pt>
                <c:pt idx="4357">
                  <c:v>6513978.5</c:v>
                </c:pt>
                <c:pt idx="4358">
                  <c:v>6732677.5</c:v>
                </c:pt>
                <c:pt idx="4359">
                  <c:v>6592161.5</c:v>
                </c:pt>
                <c:pt idx="4360">
                  <c:v>6635808</c:v>
                </c:pt>
                <c:pt idx="4361">
                  <c:v>6710809.5</c:v>
                </c:pt>
                <c:pt idx="4362">
                  <c:v>6507795.5</c:v>
                </c:pt>
                <c:pt idx="4363">
                  <c:v>6673098.5</c:v>
                </c:pt>
                <c:pt idx="4364">
                  <c:v>6410002</c:v>
                </c:pt>
                <c:pt idx="4365">
                  <c:v>6504838.5</c:v>
                </c:pt>
                <c:pt idx="4366">
                  <c:v>6844201.5</c:v>
                </c:pt>
                <c:pt idx="4367">
                  <c:v>6814993</c:v>
                </c:pt>
                <c:pt idx="4368">
                  <c:v>6858480</c:v>
                </c:pt>
                <c:pt idx="4369">
                  <c:v>6732493.5</c:v>
                </c:pt>
                <c:pt idx="4370">
                  <c:v>6986838</c:v>
                </c:pt>
                <c:pt idx="4371">
                  <c:v>6544875</c:v>
                </c:pt>
                <c:pt idx="4372">
                  <c:v>6503288</c:v>
                </c:pt>
                <c:pt idx="4373">
                  <c:v>6604321.5</c:v>
                </c:pt>
                <c:pt idx="4374">
                  <c:v>6979172</c:v>
                </c:pt>
                <c:pt idx="4375">
                  <c:v>6832248.5</c:v>
                </c:pt>
                <c:pt idx="4376">
                  <c:v>6830055</c:v>
                </c:pt>
                <c:pt idx="4377">
                  <c:v>7050037</c:v>
                </c:pt>
                <c:pt idx="4378">
                  <c:v>6585069</c:v>
                </c:pt>
                <c:pt idx="4379">
                  <c:v>6872776</c:v>
                </c:pt>
                <c:pt idx="4380">
                  <c:v>6429431.5</c:v>
                </c:pt>
                <c:pt idx="4381">
                  <c:v>6820491</c:v>
                </c:pt>
                <c:pt idx="4382">
                  <c:v>6801740</c:v>
                </c:pt>
                <c:pt idx="4383">
                  <c:v>6772452</c:v>
                </c:pt>
                <c:pt idx="4384">
                  <c:v>6686224.5</c:v>
                </c:pt>
                <c:pt idx="4385">
                  <c:v>6418473</c:v>
                </c:pt>
                <c:pt idx="4386">
                  <c:v>6590769.5</c:v>
                </c:pt>
                <c:pt idx="4387">
                  <c:v>6814174</c:v>
                </c:pt>
                <c:pt idx="4388">
                  <c:v>6711811</c:v>
                </c:pt>
                <c:pt idx="4389">
                  <c:v>6611451</c:v>
                </c:pt>
                <c:pt idx="4390">
                  <c:v>6565953</c:v>
                </c:pt>
                <c:pt idx="4391">
                  <c:v>6781502.5</c:v>
                </c:pt>
                <c:pt idx="4392">
                  <c:v>6664883</c:v>
                </c:pt>
                <c:pt idx="4393">
                  <c:v>6835156.5</c:v>
                </c:pt>
                <c:pt idx="4394">
                  <c:v>7212449</c:v>
                </c:pt>
                <c:pt idx="4395">
                  <c:v>6851949</c:v>
                </c:pt>
                <c:pt idx="4396">
                  <c:v>6941464.5</c:v>
                </c:pt>
                <c:pt idx="4397">
                  <c:v>6687947</c:v>
                </c:pt>
                <c:pt idx="4398">
                  <c:v>6940387</c:v>
                </c:pt>
                <c:pt idx="4399">
                  <c:v>6964605.5</c:v>
                </c:pt>
                <c:pt idx="4400">
                  <c:v>6846543</c:v>
                </c:pt>
                <c:pt idx="4401">
                  <c:v>6818476.5</c:v>
                </c:pt>
                <c:pt idx="4402">
                  <c:v>6953422</c:v>
                </c:pt>
                <c:pt idx="4403">
                  <c:v>6827870.5</c:v>
                </c:pt>
                <c:pt idx="4404">
                  <c:v>6975306</c:v>
                </c:pt>
                <c:pt idx="4405">
                  <c:v>6788909</c:v>
                </c:pt>
                <c:pt idx="4406">
                  <c:v>6818185</c:v>
                </c:pt>
                <c:pt idx="4407">
                  <c:v>6977159</c:v>
                </c:pt>
                <c:pt idx="4408">
                  <c:v>6813910</c:v>
                </c:pt>
                <c:pt idx="4409">
                  <c:v>6855634.5</c:v>
                </c:pt>
                <c:pt idx="4410">
                  <c:v>6889659.5</c:v>
                </c:pt>
                <c:pt idx="4411">
                  <c:v>6763448</c:v>
                </c:pt>
                <c:pt idx="4412">
                  <c:v>6799488</c:v>
                </c:pt>
                <c:pt idx="4413">
                  <c:v>6795422</c:v>
                </c:pt>
                <c:pt idx="4414">
                  <c:v>6819076</c:v>
                </c:pt>
                <c:pt idx="4415">
                  <c:v>6514728</c:v>
                </c:pt>
                <c:pt idx="4416">
                  <c:v>6560588</c:v>
                </c:pt>
                <c:pt idx="4417">
                  <c:v>6650116</c:v>
                </c:pt>
                <c:pt idx="4418">
                  <c:v>6561941</c:v>
                </c:pt>
                <c:pt idx="4419">
                  <c:v>6627171.5</c:v>
                </c:pt>
                <c:pt idx="4420">
                  <c:v>6647776.5</c:v>
                </c:pt>
                <c:pt idx="4421">
                  <c:v>6570720</c:v>
                </c:pt>
                <c:pt idx="4422">
                  <c:v>6640386.5</c:v>
                </c:pt>
                <c:pt idx="4423">
                  <c:v>6500783</c:v>
                </c:pt>
                <c:pt idx="4424">
                  <c:v>6824463.5</c:v>
                </c:pt>
                <c:pt idx="4425">
                  <c:v>6739990</c:v>
                </c:pt>
                <c:pt idx="4426">
                  <c:v>6652322.5</c:v>
                </c:pt>
                <c:pt idx="4427">
                  <c:v>6786146</c:v>
                </c:pt>
                <c:pt idx="4428">
                  <c:v>6513346.5</c:v>
                </c:pt>
                <c:pt idx="4429">
                  <c:v>6638723</c:v>
                </c:pt>
                <c:pt idx="4430">
                  <c:v>6538036.5</c:v>
                </c:pt>
                <c:pt idx="4431">
                  <c:v>6876983</c:v>
                </c:pt>
                <c:pt idx="4432">
                  <c:v>6708846</c:v>
                </c:pt>
                <c:pt idx="4433">
                  <c:v>6590782</c:v>
                </c:pt>
                <c:pt idx="4434">
                  <c:v>6450307</c:v>
                </c:pt>
                <c:pt idx="4435">
                  <c:v>6537702.5</c:v>
                </c:pt>
                <c:pt idx="4436">
                  <c:v>6702703.5</c:v>
                </c:pt>
                <c:pt idx="4437">
                  <c:v>6497583.5</c:v>
                </c:pt>
                <c:pt idx="4438">
                  <c:v>6516957</c:v>
                </c:pt>
                <c:pt idx="4439">
                  <c:v>6801428.5</c:v>
                </c:pt>
                <c:pt idx="4440">
                  <c:v>6610028.5</c:v>
                </c:pt>
                <c:pt idx="4441">
                  <c:v>6445439</c:v>
                </c:pt>
                <c:pt idx="4442">
                  <c:v>6548279</c:v>
                </c:pt>
                <c:pt idx="4443">
                  <c:v>6784613</c:v>
                </c:pt>
                <c:pt idx="4444">
                  <c:v>6855973</c:v>
                </c:pt>
                <c:pt idx="4445">
                  <c:v>6476759.5</c:v>
                </c:pt>
                <c:pt idx="4446">
                  <c:v>6669614.5</c:v>
                </c:pt>
                <c:pt idx="4447">
                  <c:v>6524878.5</c:v>
                </c:pt>
                <c:pt idx="4448">
                  <c:v>6866027.5</c:v>
                </c:pt>
                <c:pt idx="4449">
                  <c:v>6794706.5</c:v>
                </c:pt>
                <c:pt idx="4450">
                  <c:v>7079760.5</c:v>
                </c:pt>
                <c:pt idx="4451">
                  <c:v>7059812.5</c:v>
                </c:pt>
                <c:pt idx="4452">
                  <c:v>7068294.5</c:v>
                </c:pt>
                <c:pt idx="4453">
                  <c:v>7029112.5</c:v>
                </c:pt>
                <c:pt idx="4454">
                  <c:v>7001875.5</c:v>
                </c:pt>
                <c:pt idx="4455">
                  <c:v>7232521.5</c:v>
                </c:pt>
                <c:pt idx="4456">
                  <c:v>6974635</c:v>
                </c:pt>
                <c:pt idx="4457">
                  <c:v>7098271.5</c:v>
                </c:pt>
                <c:pt idx="4458">
                  <c:v>6871679</c:v>
                </c:pt>
                <c:pt idx="4459">
                  <c:v>7272952</c:v>
                </c:pt>
                <c:pt idx="4460">
                  <c:v>7368033</c:v>
                </c:pt>
                <c:pt idx="4461">
                  <c:v>7184000.5</c:v>
                </c:pt>
                <c:pt idx="4462">
                  <c:v>7244472.5</c:v>
                </c:pt>
                <c:pt idx="4463">
                  <c:v>7380433.5</c:v>
                </c:pt>
                <c:pt idx="4464">
                  <c:v>7405003</c:v>
                </c:pt>
                <c:pt idx="4465">
                  <c:v>7073364</c:v>
                </c:pt>
                <c:pt idx="4466">
                  <c:v>7351940.5</c:v>
                </c:pt>
                <c:pt idx="4467">
                  <c:v>7411583</c:v>
                </c:pt>
                <c:pt idx="4468">
                  <c:v>7273337</c:v>
                </c:pt>
                <c:pt idx="4469">
                  <c:v>6850939</c:v>
                </c:pt>
                <c:pt idx="4470">
                  <c:v>7194325.5</c:v>
                </c:pt>
                <c:pt idx="4471">
                  <c:v>6974918</c:v>
                </c:pt>
                <c:pt idx="4472">
                  <c:v>6859475.5</c:v>
                </c:pt>
                <c:pt idx="4473">
                  <c:v>6894007.5</c:v>
                </c:pt>
                <c:pt idx="4474">
                  <c:v>6908212.5</c:v>
                </c:pt>
                <c:pt idx="4475">
                  <c:v>6961505</c:v>
                </c:pt>
                <c:pt idx="4476">
                  <c:v>6929708</c:v>
                </c:pt>
                <c:pt idx="4477">
                  <c:v>6691886</c:v>
                </c:pt>
                <c:pt idx="4478">
                  <c:v>6928695.5</c:v>
                </c:pt>
                <c:pt idx="4479">
                  <c:v>7062792.5</c:v>
                </c:pt>
                <c:pt idx="4480">
                  <c:v>6670547</c:v>
                </c:pt>
                <c:pt idx="4481">
                  <c:v>7124514.5</c:v>
                </c:pt>
                <c:pt idx="4482">
                  <c:v>6913527.5</c:v>
                </c:pt>
                <c:pt idx="4483">
                  <c:v>6660380</c:v>
                </c:pt>
                <c:pt idx="4484">
                  <c:v>6518061</c:v>
                </c:pt>
                <c:pt idx="4485">
                  <c:v>6785661</c:v>
                </c:pt>
                <c:pt idx="4486">
                  <c:v>6660655</c:v>
                </c:pt>
                <c:pt idx="4487">
                  <c:v>6785104</c:v>
                </c:pt>
                <c:pt idx="4488">
                  <c:v>6695773</c:v>
                </c:pt>
                <c:pt idx="4489">
                  <c:v>6623222</c:v>
                </c:pt>
                <c:pt idx="4490">
                  <c:v>6697716.5</c:v>
                </c:pt>
                <c:pt idx="4491">
                  <c:v>6875235</c:v>
                </c:pt>
                <c:pt idx="4492">
                  <c:v>6766965.5</c:v>
                </c:pt>
                <c:pt idx="4493">
                  <c:v>6571347</c:v>
                </c:pt>
                <c:pt idx="4494">
                  <c:v>6683518</c:v>
                </c:pt>
                <c:pt idx="4495">
                  <c:v>6665351.5</c:v>
                </c:pt>
                <c:pt idx="4496">
                  <c:v>6610183</c:v>
                </c:pt>
                <c:pt idx="4497">
                  <c:v>6591212</c:v>
                </c:pt>
                <c:pt idx="4498">
                  <c:v>6568947.5</c:v>
                </c:pt>
                <c:pt idx="4499">
                  <c:v>6611182</c:v>
                </c:pt>
                <c:pt idx="4500">
                  <c:v>6433754</c:v>
                </c:pt>
                <c:pt idx="4501">
                  <c:v>6583300</c:v>
                </c:pt>
                <c:pt idx="4502">
                  <c:v>6585333</c:v>
                </c:pt>
                <c:pt idx="4503">
                  <c:v>6469340</c:v>
                </c:pt>
                <c:pt idx="4504">
                  <c:v>6543319.5</c:v>
                </c:pt>
                <c:pt idx="4505">
                  <c:v>6696184.5</c:v>
                </c:pt>
                <c:pt idx="4506">
                  <c:v>6635709</c:v>
                </c:pt>
                <c:pt idx="4507">
                  <c:v>6445518</c:v>
                </c:pt>
                <c:pt idx="4508">
                  <c:v>6675054</c:v>
                </c:pt>
                <c:pt idx="4509">
                  <c:v>6468217</c:v>
                </c:pt>
                <c:pt idx="4510">
                  <c:v>6465912.5</c:v>
                </c:pt>
                <c:pt idx="4511">
                  <c:v>6263955</c:v>
                </c:pt>
                <c:pt idx="4512">
                  <c:v>6556315.5</c:v>
                </c:pt>
                <c:pt idx="4513">
                  <c:v>6620192.5</c:v>
                </c:pt>
                <c:pt idx="4514">
                  <c:v>6578118.5</c:v>
                </c:pt>
                <c:pt idx="4515">
                  <c:v>6504687.5</c:v>
                </c:pt>
                <c:pt idx="4516">
                  <c:v>6680148.5</c:v>
                </c:pt>
                <c:pt idx="4517">
                  <c:v>6315655.5</c:v>
                </c:pt>
                <c:pt idx="4518">
                  <c:v>6767211.5</c:v>
                </c:pt>
                <c:pt idx="4519">
                  <c:v>6554414.5</c:v>
                </c:pt>
                <c:pt idx="4520">
                  <c:v>6682812</c:v>
                </c:pt>
                <c:pt idx="4521">
                  <c:v>6431426</c:v>
                </c:pt>
                <c:pt idx="4522">
                  <c:v>6483097</c:v>
                </c:pt>
                <c:pt idx="4523">
                  <c:v>6938774.5</c:v>
                </c:pt>
                <c:pt idx="4524">
                  <c:v>6485385</c:v>
                </c:pt>
                <c:pt idx="4525">
                  <c:v>6153750</c:v>
                </c:pt>
                <c:pt idx="4526">
                  <c:v>6510309</c:v>
                </c:pt>
                <c:pt idx="4527">
                  <c:v>6546526.5</c:v>
                </c:pt>
                <c:pt idx="4528">
                  <c:v>6282883</c:v>
                </c:pt>
                <c:pt idx="4529">
                  <c:v>6368435</c:v>
                </c:pt>
                <c:pt idx="4530">
                  <c:v>6839385.5</c:v>
                </c:pt>
                <c:pt idx="4531">
                  <c:v>6334032.5</c:v>
                </c:pt>
                <c:pt idx="4532">
                  <c:v>6545956.5</c:v>
                </c:pt>
                <c:pt idx="4533">
                  <c:v>6612392</c:v>
                </c:pt>
                <c:pt idx="4534">
                  <c:v>6573559</c:v>
                </c:pt>
                <c:pt idx="4535">
                  <c:v>6439733.5</c:v>
                </c:pt>
                <c:pt idx="4536">
                  <c:v>6252907.5</c:v>
                </c:pt>
                <c:pt idx="4537">
                  <c:v>6350128.5</c:v>
                </c:pt>
                <c:pt idx="4538">
                  <c:v>6564677</c:v>
                </c:pt>
                <c:pt idx="4539">
                  <c:v>6543238.5</c:v>
                </c:pt>
                <c:pt idx="4540">
                  <c:v>6606521</c:v>
                </c:pt>
                <c:pt idx="4541">
                  <c:v>6486125</c:v>
                </c:pt>
                <c:pt idx="4542">
                  <c:v>6732003</c:v>
                </c:pt>
                <c:pt idx="4543">
                  <c:v>6876565.5</c:v>
                </c:pt>
                <c:pt idx="4544">
                  <c:v>6717838</c:v>
                </c:pt>
                <c:pt idx="4545">
                  <c:v>6832515.5</c:v>
                </c:pt>
                <c:pt idx="4546">
                  <c:v>6730483.5</c:v>
                </c:pt>
                <c:pt idx="4547">
                  <c:v>6721116</c:v>
                </c:pt>
                <c:pt idx="4548">
                  <c:v>7034458.5</c:v>
                </c:pt>
                <c:pt idx="4549">
                  <c:v>6778833</c:v>
                </c:pt>
                <c:pt idx="4550">
                  <c:v>7222795.5</c:v>
                </c:pt>
                <c:pt idx="4551">
                  <c:v>6904502.5</c:v>
                </c:pt>
                <c:pt idx="4552">
                  <c:v>7013431</c:v>
                </c:pt>
                <c:pt idx="4553">
                  <c:v>7158151.5</c:v>
                </c:pt>
                <c:pt idx="4554">
                  <c:v>7331119</c:v>
                </c:pt>
                <c:pt idx="4555">
                  <c:v>7470282</c:v>
                </c:pt>
                <c:pt idx="4556">
                  <c:v>7663021.5</c:v>
                </c:pt>
                <c:pt idx="4557">
                  <c:v>7377156.5</c:v>
                </c:pt>
                <c:pt idx="4558">
                  <c:v>7277651</c:v>
                </c:pt>
                <c:pt idx="4559">
                  <c:v>7657020.5</c:v>
                </c:pt>
                <c:pt idx="4560">
                  <c:v>7405738</c:v>
                </c:pt>
                <c:pt idx="4561">
                  <c:v>7371467.5</c:v>
                </c:pt>
                <c:pt idx="4562">
                  <c:v>7472923.5</c:v>
                </c:pt>
                <c:pt idx="4563">
                  <c:v>7049378.5</c:v>
                </c:pt>
                <c:pt idx="4564">
                  <c:v>7213535.5</c:v>
                </c:pt>
                <c:pt idx="4565">
                  <c:v>7161919.5</c:v>
                </c:pt>
                <c:pt idx="4566">
                  <c:v>7304356</c:v>
                </c:pt>
                <c:pt idx="4567">
                  <c:v>6810493.5</c:v>
                </c:pt>
                <c:pt idx="4568">
                  <c:v>7198954.5</c:v>
                </c:pt>
                <c:pt idx="4569">
                  <c:v>6911688</c:v>
                </c:pt>
                <c:pt idx="4570">
                  <c:v>6742673.5</c:v>
                </c:pt>
                <c:pt idx="4571">
                  <c:v>6956935.5</c:v>
                </c:pt>
                <c:pt idx="4572">
                  <c:v>6878148.5</c:v>
                </c:pt>
                <c:pt idx="4573">
                  <c:v>6713866.5</c:v>
                </c:pt>
                <c:pt idx="4574">
                  <c:v>6904035.5</c:v>
                </c:pt>
                <c:pt idx="4575">
                  <c:v>6939316</c:v>
                </c:pt>
                <c:pt idx="4576">
                  <c:v>6386426</c:v>
                </c:pt>
                <c:pt idx="4577">
                  <c:v>6755145</c:v>
                </c:pt>
                <c:pt idx="4578">
                  <c:v>6708572</c:v>
                </c:pt>
                <c:pt idx="4579">
                  <c:v>6379577</c:v>
                </c:pt>
                <c:pt idx="4580">
                  <c:v>6499347.5</c:v>
                </c:pt>
                <c:pt idx="4581">
                  <c:v>6380603.5</c:v>
                </c:pt>
                <c:pt idx="4582">
                  <c:v>6382764.5</c:v>
                </c:pt>
                <c:pt idx="4583">
                  <c:v>6691300</c:v>
                </c:pt>
                <c:pt idx="4584">
                  <c:v>6695974</c:v>
                </c:pt>
                <c:pt idx="4585">
                  <c:v>6484525.5</c:v>
                </c:pt>
                <c:pt idx="4586">
                  <c:v>6423893</c:v>
                </c:pt>
                <c:pt idx="4587">
                  <c:v>6715725.5</c:v>
                </c:pt>
                <c:pt idx="4588">
                  <c:v>6579393.5</c:v>
                </c:pt>
                <c:pt idx="4589">
                  <c:v>6495345.5</c:v>
                </c:pt>
                <c:pt idx="4590">
                  <c:v>6441497</c:v>
                </c:pt>
                <c:pt idx="4591">
                  <c:v>6694127.5</c:v>
                </c:pt>
                <c:pt idx="4592">
                  <c:v>6562962</c:v>
                </c:pt>
                <c:pt idx="4593">
                  <c:v>6627151.5</c:v>
                </c:pt>
                <c:pt idx="4594">
                  <c:v>6476020</c:v>
                </c:pt>
                <c:pt idx="4595">
                  <c:v>6766258.5</c:v>
                </c:pt>
                <c:pt idx="4596">
                  <c:v>6628247.5</c:v>
                </c:pt>
                <c:pt idx="4597">
                  <c:v>6315976</c:v>
                </c:pt>
                <c:pt idx="4598">
                  <c:v>6609411.5</c:v>
                </c:pt>
                <c:pt idx="4599">
                  <c:v>6720198</c:v>
                </c:pt>
                <c:pt idx="4600">
                  <c:v>6570745.5</c:v>
                </c:pt>
                <c:pt idx="4601">
                  <c:v>6565713</c:v>
                </c:pt>
                <c:pt idx="4602">
                  <c:v>6275218.5</c:v>
                </c:pt>
                <c:pt idx="4603">
                  <c:v>6399318.5</c:v>
                </c:pt>
                <c:pt idx="4604">
                  <c:v>6560678.5</c:v>
                </c:pt>
                <c:pt idx="4605">
                  <c:v>6543255.5</c:v>
                </c:pt>
                <c:pt idx="4606">
                  <c:v>6658464.5</c:v>
                </c:pt>
                <c:pt idx="4607">
                  <c:v>6483861</c:v>
                </c:pt>
                <c:pt idx="4608">
                  <c:v>6501850</c:v>
                </c:pt>
                <c:pt idx="4609">
                  <c:v>6350161.5</c:v>
                </c:pt>
                <c:pt idx="4610">
                  <c:v>6485400</c:v>
                </c:pt>
                <c:pt idx="4611">
                  <c:v>6552024.5</c:v>
                </c:pt>
                <c:pt idx="4612">
                  <c:v>6664522</c:v>
                </c:pt>
                <c:pt idx="4613">
                  <c:v>6399552</c:v>
                </c:pt>
                <c:pt idx="4614">
                  <c:v>6283397.5</c:v>
                </c:pt>
                <c:pt idx="4615">
                  <c:v>6563329.5</c:v>
                </c:pt>
                <c:pt idx="4616">
                  <c:v>6290528.5</c:v>
                </c:pt>
                <c:pt idx="4617">
                  <c:v>6641906.5</c:v>
                </c:pt>
                <c:pt idx="4618">
                  <c:v>6201708.5</c:v>
                </c:pt>
                <c:pt idx="4619">
                  <c:v>6447632</c:v>
                </c:pt>
                <c:pt idx="4620">
                  <c:v>6433250</c:v>
                </c:pt>
                <c:pt idx="4621">
                  <c:v>6421773.5</c:v>
                </c:pt>
                <c:pt idx="4622">
                  <c:v>6684885</c:v>
                </c:pt>
                <c:pt idx="4623">
                  <c:v>6437416</c:v>
                </c:pt>
                <c:pt idx="4624">
                  <c:v>6484004</c:v>
                </c:pt>
                <c:pt idx="4625">
                  <c:v>6867791</c:v>
                </c:pt>
                <c:pt idx="4626">
                  <c:v>6758132.5</c:v>
                </c:pt>
                <c:pt idx="4627">
                  <c:v>6414161.5</c:v>
                </c:pt>
                <c:pt idx="4628">
                  <c:v>6907786</c:v>
                </c:pt>
                <c:pt idx="4629">
                  <c:v>6806740</c:v>
                </c:pt>
                <c:pt idx="4630">
                  <c:v>6750399.5</c:v>
                </c:pt>
                <c:pt idx="4631">
                  <c:v>6834849.5</c:v>
                </c:pt>
                <c:pt idx="4632">
                  <c:v>6645589</c:v>
                </c:pt>
                <c:pt idx="4633">
                  <c:v>6845761</c:v>
                </c:pt>
                <c:pt idx="4634">
                  <c:v>6697316.5</c:v>
                </c:pt>
                <c:pt idx="4635">
                  <c:v>6928174.5</c:v>
                </c:pt>
                <c:pt idx="4636">
                  <c:v>6846131</c:v>
                </c:pt>
                <c:pt idx="4637">
                  <c:v>6661939.5</c:v>
                </c:pt>
                <c:pt idx="4638">
                  <c:v>7019578</c:v>
                </c:pt>
                <c:pt idx="4639">
                  <c:v>6776901</c:v>
                </c:pt>
                <c:pt idx="4640">
                  <c:v>7161474.5</c:v>
                </c:pt>
                <c:pt idx="4641">
                  <c:v>6861444.5</c:v>
                </c:pt>
                <c:pt idx="4642">
                  <c:v>6702562.5</c:v>
                </c:pt>
                <c:pt idx="4643">
                  <c:v>7035006.5</c:v>
                </c:pt>
                <c:pt idx="4644">
                  <c:v>6919737</c:v>
                </c:pt>
                <c:pt idx="4645">
                  <c:v>6708531.5</c:v>
                </c:pt>
                <c:pt idx="4646">
                  <c:v>6798537</c:v>
                </c:pt>
                <c:pt idx="4647">
                  <c:v>6826092</c:v>
                </c:pt>
                <c:pt idx="4648">
                  <c:v>6871170</c:v>
                </c:pt>
                <c:pt idx="4649">
                  <c:v>6626099</c:v>
                </c:pt>
                <c:pt idx="4650">
                  <c:v>6602100</c:v>
                </c:pt>
                <c:pt idx="4651">
                  <c:v>6742549</c:v>
                </c:pt>
                <c:pt idx="4652">
                  <c:v>6814996.5</c:v>
                </c:pt>
                <c:pt idx="4653">
                  <c:v>7053292.5</c:v>
                </c:pt>
                <c:pt idx="4654">
                  <c:v>6756526</c:v>
                </c:pt>
                <c:pt idx="4655">
                  <c:v>6846486.5</c:v>
                </c:pt>
                <c:pt idx="4656">
                  <c:v>6476820.5</c:v>
                </c:pt>
                <c:pt idx="4657">
                  <c:v>6672624</c:v>
                </c:pt>
                <c:pt idx="4658">
                  <c:v>6427075.5</c:v>
                </c:pt>
                <c:pt idx="4659">
                  <c:v>6431347.5</c:v>
                </c:pt>
                <c:pt idx="4660">
                  <c:v>6705502</c:v>
                </c:pt>
                <c:pt idx="4661">
                  <c:v>6537757.5</c:v>
                </c:pt>
                <c:pt idx="4662">
                  <c:v>6604967.5</c:v>
                </c:pt>
                <c:pt idx="4663">
                  <c:v>6515664</c:v>
                </c:pt>
                <c:pt idx="4664">
                  <c:v>6712738.5</c:v>
                </c:pt>
                <c:pt idx="4665">
                  <c:v>6501070.5</c:v>
                </c:pt>
                <c:pt idx="4666">
                  <c:v>6558952</c:v>
                </c:pt>
                <c:pt idx="4667">
                  <c:v>6549513.5</c:v>
                </c:pt>
                <c:pt idx="4668">
                  <c:v>6505129.5</c:v>
                </c:pt>
                <c:pt idx="4669">
                  <c:v>6436377.5</c:v>
                </c:pt>
                <c:pt idx="4670">
                  <c:v>6531767</c:v>
                </c:pt>
                <c:pt idx="4671">
                  <c:v>6346803</c:v>
                </c:pt>
                <c:pt idx="4672">
                  <c:v>6367120</c:v>
                </c:pt>
                <c:pt idx="4673">
                  <c:v>6239059</c:v>
                </c:pt>
                <c:pt idx="4674">
                  <c:v>6307550</c:v>
                </c:pt>
                <c:pt idx="4675">
                  <c:v>6340250</c:v>
                </c:pt>
                <c:pt idx="4676">
                  <c:v>6436113</c:v>
                </c:pt>
                <c:pt idx="4677">
                  <c:v>6516250.5</c:v>
                </c:pt>
                <c:pt idx="4678">
                  <c:v>6529681.5</c:v>
                </c:pt>
                <c:pt idx="4679">
                  <c:v>6332761</c:v>
                </c:pt>
                <c:pt idx="4680">
                  <c:v>6643101</c:v>
                </c:pt>
                <c:pt idx="4681">
                  <c:v>6431481.5</c:v>
                </c:pt>
                <c:pt idx="4682">
                  <c:v>6227648</c:v>
                </c:pt>
                <c:pt idx="4683">
                  <c:v>6186651</c:v>
                </c:pt>
                <c:pt idx="4684">
                  <c:v>6440575.5</c:v>
                </c:pt>
                <c:pt idx="4685">
                  <c:v>6487905</c:v>
                </c:pt>
                <c:pt idx="4686">
                  <c:v>6544920.5</c:v>
                </c:pt>
                <c:pt idx="4687">
                  <c:v>6093783.5</c:v>
                </c:pt>
                <c:pt idx="4688">
                  <c:v>6539323</c:v>
                </c:pt>
                <c:pt idx="4689">
                  <c:v>6168329.5</c:v>
                </c:pt>
                <c:pt idx="4690">
                  <c:v>6550974</c:v>
                </c:pt>
                <c:pt idx="4691">
                  <c:v>6218818.5</c:v>
                </c:pt>
                <c:pt idx="4692">
                  <c:v>6623984.5</c:v>
                </c:pt>
                <c:pt idx="4693">
                  <c:v>6078622.5</c:v>
                </c:pt>
                <c:pt idx="4694">
                  <c:v>6304105.5</c:v>
                </c:pt>
                <c:pt idx="4695">
                  <c:v>6266019</c:v>
                </c:pt>
                <c:pt idx="4696">
                  <c:v>6443570</c:v>
                </c:pt>
                <c:pt idx="4697">
                  <c:v>6271645</c:v>
                </c:pt>
                <c:pt idx="4698">
                  <c:v>6183474</c:v>
                </c:pt>
                <c:pt idx="4699">
                  <c:v>6339978.5</c:v>
                </c:pt>
                <c:pt idx="4700">
                  <c:v>6260175</c:v>
                </c:pt>
                <c:pt idx="4701">
                  <c:v>6286639.5</c:v>
                </c:pt>
                <c:pt idx="4702">
                  <c:v>6324116.5</c:v>
                </c:pt>
                <c:pt idx="4703">
                  <c:v>6342815</c:v>
                </c:pt>
                <c:pt idx="4704">
                  <c:v>6536019</c:v>
                </c:pt>
                <c:pt idx="4705">
                  <c:v>6560417</c:v>
                </c:pt>
                <c:pt idx="4706">
                  <c:v>6290766</c:v>
                </c:pt>
                <c:pt idx="4707">
                  <c:v>6448288.5</c:v>
                </c:pt>
                <c:pt idx="4708">
                  <c:v>6321319</c:v>
                </c:pt>
                <c:pt idx="4709">
                  <c:v>6138859</c:v>
                </c:pt>
                <c:pt idx="4710">
                  <c:v>6291345</c:v>
                </c:pt>
                <c:pt idx="4711">
                  <c:v>6381707</c:v>
                </c:pt>
                <c:pt idx="4712">
                  <c:v>6238354.5</c:v>
                </c:pt>
                <c:pt idx="4713">
                  <c:v>6401128.5</c:v>
                </c:pt>
                <c:pt idx="4714">
                  <c:v>6323432.5</c:v>
                </c:pt>
                <c:pt idx="4715">
                  <c:v>6383547</c:v>
                </c:pt>
                <c:pt idx="4716">
                  <c:v>6670634.5</c:v>
                </c:pt>
                <c:pt idx="4717">
                  <c:v>6485178</c:v>
                </c:pt>
                <c:pt idx="4718">
                  <c:v>6531851</c:v>
                </c:pt>
                <c:pt idx="4719">
                  <c:v>6576664</c:v>
                </c:pt>
                <c:pt idx="4720">
                  <c:v>6404488.5</c:v>
                </c:pt>
                <c:pt idx="4721">
                  <c:v>6317117.5</c:v>
                </c:pt>
                <c:pt idx="4722">
                  <c:v>6353863</c:v>
                </c:pt>
                <c:pt idx="4723">
                  <c:v>6415337.5</c:v>
                </c:pt>
                <c:pt idx="4724">
                  <c:v>6227939</c:v>
                </c:pt>
                <c:pt idx="4725">
                  <c:v>6176240.5</c:v>
                </c:pt>
                <c:pt idx="4726">
                  <c:v>6112129.5</c:v>
                </c:pt>
                <c:pt idx="4727">
                  <c:v>5997310</c:v>
                </c:pt>
                <c:pt idx="4728">
                  <c:v>6472980</c:v>
                </c:pt>
                <c:pt idx="4729">
                  <c:v>6488773</c:v>
                </c:pt>
                <c:pt idx="4730">
                  <c:v>6332739.5</c:v>
                </c:pt>
                <c:pt idx="4731">
                  <c:v>6557758</c:v>
                </c:pt>
                <c:pt idx="4732">
                  <c:v>6773176.5</c:v>
                </c:pt>
                <c:pt idx="4733">
                  <c:v>6397241</c:v>
                </c:pt>
                <c:pt idx="4734">
                  <c:v>6255352.5</c:v>
                </c:pt>
                <c:pt idx="4735">
                  <c:v>6162398</c:v>
                </c:pt>
                <c:pt idx="4736">
                  <c:v>6496770.5</c:v>
                </c:pt>
                <c:pt idx="4737">
                  <c:v>6376818.5</c:v>
                </c:pt>
                <c:pt idx="4738">
                  <c:v>6191738</c:v>
                </c:pt>
                <c:pt idx="4739">
                  <c:v>6243856.5</c:v>
                </c:pt>
                <c:pt idx="4740">
                  <c:v>6361955</c:v>
                </c:pt>
                <c:pt idx="4741">
                  <c:v>6449875</c:v>
                </c:pt>
                <c:pt idx="4742">
                  <c:v>6291498.5</c:v>
                </c:pt>
                <c:pt idx="4743">
                  <c:v>6446459</c:v>
                </c:pt>
                <c:pt idx="4744">
                  <c:v>6191519</c:v>
                </c:pt>
                <c:pt idx="4745">
                  <c:v>6282519.5</c:v>
                </c:pt>
                <c:pt idx="4746">
                  <c:v>6772759.5</c:v>
                </c:pt>
                <c:pt idx="4747">
                  <c:v>6404909</c:v>
                </c:pt>
                <c:pt idx="4748">
                  <c:v>6241166.5</c:v>
                </c:pt>
                <c:pt idx="4749">
                  <c:v>6344247</c:v>
                </c:pt>
                <c:pt idx="4750">
                  <c:v>6241887</c:v>
                </c:pt>
                <c:pt idx="4751">
                  <c:v>6487647</c:v>
                </c:pt>
                <c:pt idx="4752">
                  <c:v>6360738</c:v>
                </c:pt>
                <c:pt idx="4753">
                  <c:v>6171387.5</c:v>
                </c:pt>
                <c:pt idx="4754">
                  <c:v>6382571.5</c:v>
                </c:pt>
                <c:pt idx="4755">
                  <c:v>6035917</c:v>
                </c:pt>
                <c:pt idx="4756">
                  <c:v>6524091</c:v>
                </c:pt>
                <c:pt idx="4757">
                  <c:v>6327484</c:v>
                </c:pt>
                <c:pt idx="4758">
                  <c:v>6455469</c:v>
                </c:pt>
                <c:pt idx="4759">
                  <c:v>6325257.5</c:v>
                </c:pt>
                <c:pt idx="4760">
                  <c:v>6114281</c:v>
                </c:pt>
                <c:pt idx="4761">
                  <c:v>6267594.5</c:v>
                </c:pt>
                <c:pt idx="4762">
                  <c:v>6142814</c:v>
                </c:pt>
                <c:pt idx="4763">
                  <c:v>6002197</c:v>
                </c:pt>
                <c:pt idx="4764">
                  <c:v>6378082.5</c:v>
                </c:pt>
                <c:pt idx="4765">
                  <c:v>6435954</c:v>
                </c:pt>
                <c:pt idx="4766">
                  <c:v>6366182.5</c:v>
                </c:pt>
                <c:pt idx="4767">
                  <c:v>6081442.5</c:v>
                </c:pt>
                <c:pt idx="4768">
                  <c:v>6157287</c:v>
                </c:pt>
                <c:pt idx="4769">
                  <c:v>6480523</c:v>
                </c:pt>
                <c:pt idx="4770">
                  <c:v>6637169</c:v>
                </c:pt>
                <c:pt idx="4771">
                  <c:v>6358059.5</c:v>
                </c:pt>
                <c:pt idx="4772">
                  <c:v>6363482</c:v>
                </c:pt>
                <c:pt idx="4773">
                  <c:v>6440534</c:v>
                </c:pt>
                <c:pt idx="4774">
                  <c:v>6479483.5</c:v>
                </c:pt>
                <c:pt idx="4775">
                  <c:v>6250087</c:v>
                </c:pt>
                <c:pt idx="4776">
                  <c:v>6336700.5</c:v>
                </c:pt>
                <c:pt idx="4777">
                  <c:v>6217643</c:v>
                </c:pt>
                <c:pt idx="4778">
                  <c:v>6756010.5</c:v>
                </c:pt>
                <c:pt idx="4779">
                  <c:v>6051762</c:v>
                </c:pt>
                <c:pt idx="4780">
                  <c:v>6569330.5</c:v>
                </c:pt>
                <c:pt idx="4781">
                  <c:v>6430504</c:v>
                </c:pt>
                <c:pt idx="4782">
                  <c:v>6341585.5</c:v>
                </c:pt>
                <c:pt idx="4783">
                  <c:v>6482010</c:v>
                </c:pt>
                <c:pt idx="4784">
                  <c:v>6227602</c:v>
                </c:pt>
                <c:pt idx="4785">
                  <c:v>6465904</c:v>
                </c:pt>
                <c:pt idx="4786">
                  <c:v>6613396.5</c:v>
                </c:pt>
                <c:pt idx="4787">
                  <c:v>6415455.5</c:v>
                </c:pt>
                <c:pt idx="4788">
                  <c:v>6350424</c:v>
                </c:pt>
                <c:pt idx="4789">
                  <c:v>6353270</c:v>
                </c:pt>
                <c:pt idx="4790">
                  <c:v>6429471.5</c:v>
                </c:pt>
                <c:pt idx="4791">
                  <c:v>6475436.5</c:v>
                </c:pt>
                <c:pt idx="4792">
                  <c:v>6380791.5</c:v>
                </c:pt>
                <c:pt idx="4793">
                  <c:v>6131120.5</c:v>
                </c:pt>
                <c:pt idx="4794">
                  <c:v>6443484.5</c:v>
                </c:pt>
                <c:pt idx="4795">
                  <c:v>6679501</c:v>
                </c:pt>
                <c:pt idx="4796">
                  <c:v>6681241.5</c:v>
                </c:pt>
                <c:pt idx="4797">
                  <c:v>6547373.5</c:v>
                </c:pt>
                <c:pt idx="4798">
                  <c:v>6485591</c:v>
                </c:pt>
                <c:pt idx="4799">
                  <c:v>6405133.5</c:v>
                </c:pt>
                <c:pt idx="4800">
                  <c:v>6655496</c:v>
                </c:pt>
                <c:pt idx="4801">
                  <c:v>6693918</c:v>
                </c:pt>
                <c:pt idx="4802">
                  <c:v>6480166</c:v>
                </c:pt>
                <c:pt idx="4803">
                  <c:v>6293749</c:v>
                </c:pt>
                <c:pt idx="4804">
                  <c:v>6372943.5</c:v>
                </c:pt>
                <c:pt idx="4805">
                  <c:v>6257372</c:v>
                </c:pt>
                <c:pt idx="4806">
                  <c:v>6544332.5</c:v>
                </c:pt>
                <c:pt idx="4807">
                  <c:v>6569932</c:v>
                </c:pt>
                <c:pt idx="4808">
                  <c:v>6644399.5</c:v>
                </c:pt>
                <c:pt idx="4809">
                  <c:v>6282223</c:v>
                </c:pt>
                <c:pt idx="4810">
                  <c:v>6269927</c:v>
                </c:pt>
                <c:pt idx="4811">
                  <c:v>6360433</c:v>
                </c:pt>
                <c:pt idx="4812">
                  <c:v>6303563</c:v>
                </c:pt>
                <c:pt idx="4813">
                  <c:v>6498544</c:v>
                </c:pt>
                <c:pt idx="4814">
                  <c:v>6302795.5</c:v>
                </c:pt>
                <c:pt idx="4815">
                  <c:v>6506184</c:v>
                </c:pt>
                <c:pt idx="4816">
                  <c:v>6391538</c:v>
                </c:pt>
                <c:pt idx="4817">
                  <c:v>6545307</c:v>
                </c:pt>
                <c:pt idx="4818">
                  <c:v>6489500</c:v>
                </c:pt>
                <c:pt idx="4819">
                  <c:v>6726692</c:v>
                </c:pt>
                <c:pt idx="4820">
                  <c:v>6724397.5</c:v>
                </c:pt>
                <c:pt idx="4821">
                  <c:v>6479318</c:v>
                </c:pt>
                <c:pt idx="4822">
                  <c:v>6357684.5</c:v>
                </c:pt>
                <c:pt idx="4823">
                  <c:v>6398418.5</c:v>
                </c:pt>
                <c:pt idx="4824">
                  <c:v>6389468</c:v>
                </c:pt>
                <c:pt idx="4825">
                  <c:v>6281935</c:v>
                </c:pt>
                <c:pt idx="4826">
                  <c:v>6287399</c:v>
                </c:pt>
                <c:pt idx="4827">
                  <c:v>5981006.5</c:v>
                </c:pt>
                <c:pt idx="4828">
                  <c:v>6526391</c:v>
                </c:pt>
                <c:pt idx="4829">
                  <c:v>6611008</c:v>
                </c:pt>
                <c:pt idx="4830">
                  <c:v>6383164</c:v>
                </c:pt>
                <c:pt idx="4831">
                  <c:v>6694126</c:v>
                </c:pt>
                <c:pt idx="4832">
                  <c:v>6586021.5</c:v>
                </c:pt>
                <c:pt idx="4833">
                  <c:v>6545409</c:v>
                </c:pt>
                <c:pt idx="4834">
                  <c:v>6420753</c:v>
                </c:pt>
                <c:pt idx="4835">
                  <c:v>6658358</c:v>
                </c:pt>
                <c:pt idx="4836">
                  <c:v>6710829.5</c:v>
                </c:pt>
                <c:pt idx="4837">
                  <c:v>6783085</c:v>
                </c:pt>
                <c:pt idx="4838">
                  <c:v>6798153.5</c:v>
                </c:pt>
                <c:pt idx="4839">
                  <c:v>7094607</c:v>
                </c:pt>
                <c:pt idx="4840">
                  <c:v>6872107</c:v>
                </c:pt>
                <c:pt idx="4841">
                  <c:v>7090516</c:v>
                </c:pt>
                <c:pt idx="4842">
                  <c:v>7499805.5</c:v>
                </c:pt>
                <c:pt idx="4843">
                  <c:v>7625306.5</c:v>
                </c:pt>
                <c:pt idx="4844">
                  <c:v>7752625</c:v>
                </c:pt>
                <c:pt idx="4845">
                  <c:v>8226232.5</c:v>
                </c:pt>
                <c:pt idx="4846">
                  <c:v>8242013.5</c:v>
                </c:pt>
                <c:pt idx="4847">
                  <c:v>8668102</c:v>
                </c:pt>
                <c:pt idx="4848">
                  <c:v>9005197</c:v>
                </c:pt>
                <c:pt idx="4849">
                  <c:v>9512039</c:v>
                </c:pt>
                <c:pt idx="4850">
                  <c:v>10023127</c:v>
                </c:pt>
                <c:pt idx="4851">
                  <c:v>10546326</c:v>
                </c:pt>
                <c:pt idx="4852">
                  <c:v>10830476</c:v>
                </c:pt>
                <c:pt idx="4853">
                  <c:v>11436022</c:v>
                </c:pt>
                <c:pt idx="4854">
                  <c:v>12348365</c:v>
                </c:pt>
                <c:pt idx="4855">
                  <c:v>13164799</c:v>
                </c:pt>
                <c:pt idx="4856">
                  <c:v>14241795</c:v>
                </c:pt>
                <c:pt idx="4857">
                  <c:v>14683082</c:v>
                </c:pt>
                <c:pt idx="4858">
                  <c:v>15767889</c:v>
                </c:pt>
                <c:pt idx="4859">
                  <c:v>16246210</c:v>
                </c:pt>
                <c:pt idx="4860">
                  <c:v>18226552</c:v>
                </c:pt>
                <c:pt idx="4861">
                  <c:v>18029394</c:v>
                </c:pt>
                <c:pt idx="4862">
                  <c:v>18631916</c:v>
                </c:pt>
                <c:pt idx="4863">
                  <c:v>19118040</c:v>
                </c:pt>
                <c:pt idx="4864">
                  <c:v>19256060</c:v>
                </c:pt>
                <c:pt idx="4865">
                  <c:v>19385102</c:v>
                </c:pt>
                <c:pt idx="4866">
                  <c:v>19529164</c:v>
                </c:pt>
                <c:pt idx="4867">
                  <c:v>19487166</c:v>
                </c:pt>
                <c:pt idx="4868">
                  <c:v>19309120</c:v>
                </c:pt>
                <c:pt idx="4869">
                  <c:v>18128574</c:v>
                </c:pt>
                <c:pt idx="4870">
                  <c:v>18014770</c:v>
                </c:pt>
                <c:pt idx="4871">
                  <c:v>16990656</c:v>
                </c:pt>
                <c:pt idx="4872">
                  <c:v>16697979</c:v>
                </c:pt>
                <c:pt idx="4873">
                  <c:v>16135210</c:v>
                </c:pt>
                <c:pt idx="4874">
                  <c:v>15273312</c:v>
                </c:pt>
                <c:pt idx="4875">
                  <c:v>13779392</c:v>
                </c:pt>
                <c:pt idx="4876">
                  <c:v>12819283</c:v>
                </c:pt>
                <c:pt idx="4877">
                  <c:v>12846513</c:v>
                </c:pt>
                <c:pt idx="4878">
                  <c:v>11984701</c:v>
                </c:pt>
                <c:pt idx="4879">
                  <c:v>11082326</c:v>
                </c:pt>
                <c:pt idx="4880">
                  <c:v>10252025</c:v>
                </c:pt>
                <c:pt idx="4881">
                  <c:v>9980742</c:v>
                </c:pt>
                <c:pt idx="4882">
                  <c:v>9272546</c:v>
                </c:pt>
                <c:pt idx="4883">
                  <c:v>8686914</c:v>
                </c:pt>
                <c:pt idx="4884">
                  <c:v>8617354</c:v>
                </c:pt>
                <c:pt idx="4885">
                  <c:v>8298337.5</c:v>
                </c:pt>
                <c:pt idx="4886">
                  <c:v>7905260</c:v>
                </c:pt>
                <c:pt idx="4887">
                  <c:v>7922139</c:v>
                </c:pt>
                <c:pt idx="4888">
                  <c:v>7366606</c:v>
                </c:pt>
                <c:pt idx="4889">
                  <c:v>7258756.5</c:v>
                </c:pt>
                <c:pt idx="4890">
                  <c:v>7018329.5</c:v>
                </c:pt>
                <c:pt idx="4891">
                  <c:v>7176787</c:v>
                </c:pt>
                <c:pt idx="4892">
                  <c:v>6810858</c:v>
                </c:pt>
                <c:pt idx="4893">
                  <c:v>6786986.5</c:v>
                </c:pt>
                <c:pt idx="4894">
                  <c:v>6700123</c:v>
                </c:pt>
                <c:pt idx="4895">
                  <c:v>6741523</c:v>
                </c:pt>
                <c:pt idx="4896">
                  <c:v>6617509.5</c:v>
                </c:pt>
                <c:pt idx="4897">
                  <c:v>6455089.5</c:v>
                </c:pt>
                <c:pt idx="4898">
                  <c:v>6548070.5</c:v>
                </c:pt>
                <c:pt idx="4899">
                  <c:v>6529738</c:v>
                </c:pt>
                <c:pt idx="4900">
                  <c:v>6315679</c:v>
                </c:pt>
                <c:pt idx="4901">
                  <c:v>6701871</c:v>
                </c:pt>
                <c:pt idx="4902">
                  <c:v>6347563.5</c:v>
                </c:pt>
                <c:pt idx="4903">
                  <c:v>6337908.5</c:v>
                </c:pt>
                <c:pt idx="4904">
                  <c:v>6550192.5</c:v>
                </c:pt>
                <c:pt idx="4905">
                  <c:v>6354033</c:v>
                </c:pt>
                <c:pt idx="4906">
                  <c:v>6450334.5</c:v>
                </c:pt>
                <c:pt idx="4907">
                  <c:v>6521437</c:v>
                </c:pt>
                <c:pt idx="4908">
                  <c:v>6494083.5</c:v>
                </c:pt>
                <c:pt idx="4909">
                  <c:v>6402218.5</c:v>
                </c:pt>
                <c:pt idx="4910">
                  <c:v>6543245</c:v>
                </c:pt>
                <c:pt idx="4911">
                  <c:v>6489095</c:v>
                </c:pt>
                <c:pt idx="4912">
                  <c:v>6600159.5</c:v>
                </c:pt>
                <c:pt idx="4913">
                  <c:v>6632973.5</c:v>
                </c:pt>
                <c:pt idx="4914">
                  <c:v>6397085</c:v>
                </c:pt>
                <c:pt idx="4915">
                  <c:v>6617462</c:v>
                </c:pt>
                <c:pt idx="4916">
                  <c:v>6551628</c:v>
                </c:pt>
                <c:pt idx="4917">
                  <c:v>6622961</c:v>
                </c:pt>
                <c:pt idx="4918">
                  <c:v>6194049.5</c:v>
                </c:pt>
                <c:pt idx="4919">
                  <c:v>6346354.5</c:v>
                </c:pt>
                <c:pt idx="4920">
                  <c:v>6194834</c:v>
                </c:pt>
                <c:pt idx="4921">
                  <c:v>5980585</c:v>
                </c:pt>
                <c:pt idx="4922">
                  <c:v>6247934.5</c:v>
                </c:pt>
                <c:pt idx="4923">
                  <c:v>6368500.5</c:v>
                </c:pt>
                <c:pt idx="4924">
                  <c:v>6590546.5</c:v>
                </c:pt>
                <c:pt idx="4925">
                  <c:v>6205905</c:v>
                </c:pt>
                <c:pt idx="4926">
                  <c:v>6331268</c:v>
                </c:pt>
                <c:pt idx="4927">
                  <c:v>6477914.5</c:v>
                </c:pt>
                <c:pt idx="4928">
                  <c:v>6388810</c:v>
                </c:pt>
                <c:pt idx="4929">
                  <c:v>6201995.5</c:v>
                </c:pt>
                <c:pt idx="4930">
                  <c:v>6147230.5</c:v>
                </c:pt>
                <c:pt idx="4931">
                  <c:v>6359430.5</c:v>
                </c:pt>
                <c:pt idx="4932">
                  <c:v>6151464.5</c:v>
                </c:pt>
                <c:pt idx="4933">
                  <c:v>6322435.5</c:v>
                </c:pt>
                <c:pt idx="4934">
                  <c:v>6318850</c:v>
                </c:pt>
                <c:pt idx="4935">
                  <c:v>6443313</c:v>
                </c:pt>
                <c:pt idx="4936">
                  <c:v>6090989.5</c:v>
                </c:pt>
                <c:pt idx="4937">
                  <c:v>6478923</c:v>
                </c:pt>
                <c:pt idx="4938">
                  <c:v>6258027.5</c:v>
                </c:pt>
                <c:pt idx="4939">
                  <c:v>6399022.5</c:v>
                </c:pt>
                <c:pt idx="4940">
                  <c:v>6282376.5</c:v>
                </c:pt>
                <c:pt idx="4941">
                  <c:v>6230511</c:v>
                </c:pt>
                <c:pt idx="4942">
                  <c:v>6201292.5</c:v>
                </c:pt>
                <c:pt idx="4943">
                  <c:v>6148693</c:v>
                </c:pt>
                <c:pt idx="4944">
                  <c:v>6273830</c:v>
                </c:pt>
                <c:pt idx="4945">
                  <c:v>6000868.5</c:v>
                </c:pt>
                <c:pt idx="4946">
                  <c:v>6345227</c:v>
                </c:pt>
                <c:pt idx="4947">
                  <c:v>6074558</c:v>
                </c:pt>
                <c:pt idx="4948">
                  <c:v>6242903</c:v>
                </c:pt>
                <c:pt idx="4949">
                  <c:v>6429105</c:v>
                </c:pt>
                <c:pt idx="4950">
                  <c:v>6361108</c:v>
                </c:pt>
                <c:pt idx="4951">
                  <c:v>6161838.5</c:v>
                </c:pt>
                <c:pt idx="4952">
                  <c:v>6096540.5</c:v>
                </c:pt>
                <c:pt idx="4953">
                  <c:v>6186248</c:v>
                </c:pt>
                <c:pt idx="4954">
                  <c:v>5974917.5</c:v>
                </c:pt>
                <c:pt idx="4955">
                  <c:v>6291756.5</c:v>
                </c:pt>
                <c:pt idx="4956">
                  <c:v>6186095</c:v>
                </c:pt>
                <c:pt idx="4957">
                  <c:v>5988669</c:v>
                </c:pt>
                <c:pt idx="4958">
                  <c:v>6003005.5</c:v>
                </c:pt>
                <c:pt idx="4959">
                  <c:v>6438942</c:v>
                </c:pt>
                <c:pt idx="4960">
                  <c:v>6343938.5</c:v>
                </c:pt>
                <c:pt idx="4961">
                  <c:v>6313804</c:v>
                </c:pt>
                <c:pt idx="4962">
                  <c:v>6000327.5</c:v>
                </c:pt>
                <c:pt idx="4963">
                  <c:v>6020752.5</c:v>
                </c:pt>
                <c:pt idx="4964">
                  <c:v>6474226</c:v>
                </c:pt>
                <c:pt idx="4965">
                  <c:v>5846474</c:v>
                </c:pt>
                <c:pt idx="4966">
                  <c:v>5860980</c:v>
                </c:pt>
                <c:pt idx="4967">
                  <c:v>6186617.5</c:v>
                </c:pt>
                <c:pt idx="4968">
                  <c:v>6047698.5</c:v>
                </c:pt>
                <c:pt idx="4969">
                  <c:v>6189376</c:v>
                </c:pt>
                <c:pt idx="4970">
                  <c:v>6362054.5</c:v>
                </c:pt>
                <c:pt idx="4971">
                  <c:v>5847683.5</c:v>
                </c:pt>
                <c:pt idx="4972">
                  <c:v>6233934.5</c:v>
                </c:pt>
                <c:pt idx="4973">
                  <c:v>5836467.5</c:v>
                </c:pt>
                <c:pt idx="4974">
                  <c:v>5833902</c:v>
                </c:pt>
                <c:pt idx="4975">
                  <c:v>6291726.5</c:v>
                </c:pt>
                <c:pt idx="4976">
                  <c:v>6458422.5</c:v>
                </c:pt>
                <c:pt idx="4977">
                  <c:v>5850688</c:v>
                </c:pt>
                <c:pt idx="4978">
                  <c:v>6496676</c:v>
                </c:pt>
                <c:pt idx="4979">
                  <c:v>6280677</c:v>
                </c:pt>
                <c:pt idx="4980">
                  <c:v>6270208</c:v>
                </c:pt>
                <c:pt idx="4981">
                  <c:v>5910016</c:v>
                </c:pt>
                <c:pt idx="4982">
                  <c:v>5962523</c:v>
                </c:pt>
                <c:pt idx="4983">
                  <c:v>5987077</c:v>
                </c:pt>
                <c:pt idx="4984">
                  <c:v>5858541.5</c:v>
                </c:pt>
                <c:pt idx="4985">
                  <c:v>6264178.5</c:v>
                </c:pt>
                <c:pt idx="4986">
                  <c:v>6152469.5</c:v>
                </c:pt>
                <c:pt idx="4987">
                  <c:v>6137017</c:v>
                </c:pt>
                <c:pt idx="4988">
                  <c:v>6431756</c:v>
                </c:pt>
                <c:pt idx="4989">
                  <c:v>6172653</c:v>
                </c:pt>
                <c:pt idx="4990">
                  <c:v>6042220</c:v>
                </c:pt>
                <c:pt idx="4991">
                  <c:v>6538556.5</c:v>
                </c:pt>
                <c:pt idx="4992">
                  <c:v>6392012.5</c:v>
                </c:pt>
                <c:pt idx="4993">
                  <c:v>6044631</c:v>
                </c:pt>
                <c:pt idx="4994">
                  <c:v>6109768</c:v>
                </c:pt>
                <c:pt idx="4995">
                  <c:v>6101980</c:v>
                </c:pt>
                <c:pt idx="4996">
                  <c:v>6246002.5</c:v>
                </c:pt>
                <c:pt idx="4997">
                  <c:v>5959093</c:v>
                </c:pt>
                <c:pt idx="4998">
                  <c:v>6111284.5</c:v>
                </c:pt>
                <c:pt idx="4999">
                  <c:v>6371091</c:v>
                </c:pt>
                <c:pt idx="5000">
                  <c:v>6255935</c:v>
                </c:pt>
                <c:pt idx="5001">
                  <c:v>5934957</c:v>
                </c:pt>
                <c:pt idx="5002">
                  <c:v>6297247.5</c:v>
                </c:pt>
                <c:pt idx="5003">
                  <c:v>6039469</c:v>
                </c:pt>
                <c:pt idx="5004">
                  <c:v>6097634.5</c:v>
                </c:pt>
                <c:pt idx="5005">
                  <c:v>6190786.5</c:v>
                </c:pt>
                <c:pt idx="5006">
                  <c:v>6071671.5</c:v>
                </c:pt>
                <c:pt idx="5007">
                  <c:v>6428883</c:v>
                </c:pt>
                <c:pt idx="5008">
                  <c:v>6224961</c:v>
                </c:pt>
                <c:pt idx="5009">
                  <c:v>6504223</c:v>
                </c:pt>
                <c:pt idx="5010">
                  <c:v>6061256</c:v>
                </c:pt>
                <c:pt idx="5011">
                  <c:v>6126528.5</c:v>
                </c:pt>
                <c:pt idx="5012">
                  <c:v>6068592</c:v>
                </c:pt>
                <c:pt idx="5013">
                  <c:v>6336155.5</c:v>
                </c:pt>
                <c:pt idx="5014">
                  <c:v>6231099.5</c:v>
                </c:pt>
                <c:pt idx="5015">
                  <c:v>6462177</c:v>
                </c:pt>
                <c:pt idx="5016">
                  <c:v>6027339.5</c:v>
                </c:pt>
                <c:pt idx="5017">
                  <c:v>6094709</c:v>
                </c:pt>
                <c:pt idx="5018">
                  <c:v>6523385</c:v>
                </c:pt>
                <c:pt idx="5019">
                  <c:v>6643536</c:v>
                </c:pt>
                <c:pt idx="5020">
                  <c:v>6309866</c:v>
                </c:pt>
                <c:pt idx="5021">
                  <c:v>6149050</c:v>
                </c:pt>
                <c:pt idx="5022">
                  <c:v>6385842.5</c:v>
                </c:pt>
                <c:pt idx="5023">
                  <c:v>6361952.5</c:v>
                </c:pt>
                <c:pt idx="5024">
                  <c:v>6029070</c:v>
                </c:pt>
                <c:pt idx="5025">
                  <c:v>6122036.5</c:v>
                </c:pt>
                <c:pt idx="5026">
                  <c:v>6388428</c:v>
                </c:pt>
                <c:pt idx="5027">
                  <c:v>6045478</c:v>
                </c:pt>
                <c:pt idx="5028">
                  <c:v>6558005.5</c:v>
                </c:pt>
                <c:pt idx="5029">
                  <c:v>6536423.5</c:v>
                </c:pt>
                <c:pt idx="5030">
                  <c:v>6443506</c:v>
                </c:pt>
                <c:pt idx="5031">
                  <c:v>6490793.5</c:v>
                </c:pt>
                <c:pt idx="5032">
                  <c:v>6411960.5</c:v>
                </c:pt>
                <c:pt idx="5033">
                  <c:v>6400934.5</c:v>
                </c:pt>
                <c:pt idx="5034">
                  <c:v>6595602</c:v>
                </c:pt>
                <c:pt idx="5035">
                  <c:v>6744754</c:v>
                </c:pt>
                <c:pt idx="5036">
                  <c:v>6582651.5</c:v>
                </c:pt>
                <c:pt idx="5037">
                  <c:v>6656325.5</c:v>
                </c:pt>
                <c:pt idx="5038">
                  <c:v>6694634.5</c:v>
                </c:pt>
                <c:pt idx="5039">
                  <c:v>6640637</c:v>
                </c:pt>
                <c:pt idx="5040">
                  <c:v>6632068</c:v>
                </c:pt>
                <c:pt idx="5041">
                  <c:v>6643847.5</c:v>
                </c:pt>
                <c:pt idx="5042">
                  <c:v>6853988.5</c:v>
                </c:pt>
                <c:pt idx="5043">
                  <c:v>6638759.5</c:v>
                </c:pt>
                <c:pt idx="5044">
                  <c:v>6649840</c:v>
                </c:pt>
                <c:pt idx="5045">
                  <c:v>6544831</c:v>
                </c:pt>
                <c:pt idx="5046">
                  <c:v>6206795.5</c:v>
                </c:pt>
                <c:pt idx="5047">
                  <c:v>6264244.5</c:v>
                </c:pt>
                <c:pt idx="5048">
                  <c:v>6524253</c:v>
                </c:pt>
                <c:pt idx="5049">
                  <c:v>6404583</c:v>
                </c:pt>
                <c:pt idx="5050">
                  <c:v>6330257.5</c:v>
                </c:pt>
                <c:pt idx="5051">
                  <c:v>6021644</c:v>
                </c:pt>
                <c:pt idx="5052">
                  <c:v>5967283</c:v>
                </c:pt>
                <c:pt idx="5053">
                  <c:v>6223037.5</c:v>
                </c:pt>
                <c:pt idx="5054">
                  <c:v>6018533.5</c:v>
                </c:pt>
                <c:pt idx="5055">
                  <c:v>6516067</c:v>
                </c:pt>
                <c:pt idx="5056">
                  <c:v>6457352.5</c:v>
                </c:pt>
                <c:pt idx="5057">
                  <c:v>5899604</c:v>
                </c:pt>
                <c:pt idx="5058">
                  <c:v>6653246.5</c:v>
                </c:pt>
                <c:pt idx="5059">
                  <c:v>6135467</c:v>
                </c:pt>
                <c:pt idx="5060">
                  <c:v>6307041</c:v>
                </c:pt>
                <c:pt idx="5061">
                  <c:v>6126452.5</c:v>
                </c:pt>
                <c:pt idx="5062">
                  <c:v>6349720.5</c:v>
                </c:pt>
                <c:pt idx="5063">
                  <c:v>6006653</c:v>
                </c:pt>
                <c:pt idx="5064">
                  <c:v>6285174.5</c:v>
                </c:pt>
                <c:pt idx="5065">
                  <c:v>5963992.5</c:v>
                </c:pt>
                <c:pt idx="5066">
                  <c:v>6417908</c:v>
                </c:pt>
                <c:pt idx="5067">
                  <c:v>5976099.5</c:v>
                </c:pt>
                <c:pt idx="5068">
                  <c:v>6364640.5</c:v>
                </c:pt>
                <c:pt idx="5069">
                  <c:v>6295649.5</c:v>
                </c:pt>
                <c:pt idx="5070">
                  <c:v>6065325.5</c:v>
                </c:pt>
                <c:pt idx="5071">
                  <c:v>6044388.5</c:v>
                </c:pt>
                <c:pt idx="5072">
                  <c:v>6432291.5</c:v>
                </c:pt>
                <c:pt idx="5073">
                  <c:v>6024063</c:v>
                </c:pt>
                <c:pt idx="5074">
                  <c:v>6605168.5</c:v>
                </c:pt>
                <c:pt idx="5075">
                  <c:v>6235765.5</c:v>
                </c:pt>
                <c:pt idx="5076">
                  <c:v>6134620.5</c:v>
                </c:pt>
                <c:pt idx="5077">
                  <c:v>6226045</c:v>
                </c:pt>
                <c:pt idx="5078">
                  <c:v>5956790</c:v>
                </c:pt>
                <c:pt idx="5079">
                  <c:v>6163521.5</c:v>
                </c:pt>
                <c:pt idx="5080">
                  <c:v>6216244.5</c:v>
                </c:pt>
                <c:pt idx="5081">
                  <c:v>5903730</c:v>
                </c:pt>
                <c:pt idx="5082">
                  <c:v>5935224.5</c:v>
                </c:pt>
                <c:pt idx="5083">
                  <c:v>6437178.5</c:v>
                </c:pt>
                <c:pt idx="5084">
                  <c:v>6270244.5</c:v>
                </c:pt>
                <c:pt idx="5085">
                  <c:v>6096393.5</c:v>
                </c:pt>
                <c:pt idx="5086">
                  <c:v>5998219.5</c:v>
                </c:pt>
                <c:pt idx="5087">
                  <c:v>6127332</c:v>
                </c:pt>
                <c:pt idx="5088">
                  <c:v>6177221.5</c:v>
                </c:pt>
                <c:pt idx="5089">
                  <c:v>6468308.5</c:v>
                </c:pt>
                <c:pt idx="5090">
                  <c:v>5988837</c:v>
                </c:pt>
                <c:pt idx="5091">
                  <c:v>6077891</c:v>
                </c:pt>
                <c:pt idx="5092">
                  <c:v>6118780.5</c:v>
                </c:pt>
                <c:pt idx="5093">
                  <c:v>6537975.5</c:v>
                </c:pt>
                <c:pt idx="5094">
                  <c:v>6246375.5</c:v>
                </c:pt>
                <c:pt idx="5095">
                  <c:v>6054318.5</c:v>
                </c:pt>
                <c:pt idx="5096">
                  <c:v>6444482.5</c:v>
                </c:pt>
                <c:pt idx="5097">
                  <c:v>6085122</c:v>
                </c:pt>
                <c:pt idx="5098">
                  <c:v>6205936</c:v>
                </c:pt>
                <c:pt idx="5099">
                  <c:v>6057694.5</c:v>
                </c:pt>
                <c:pt idx="5100">
                  <c:v>6365651.5</c:v>
                </c:pt>
                <c:pt idx="5101">
                  <c:v>6027512</c:v>
                </c:pt>
                <c:pt idx="5102">
                  <c:v>5939459.5</c:v>
                </c:pt>
                <c:pt idx="5103">
                  <c:v>6019263</c:v>
                </c:pt>
                <c:pt idx="5104">
                  <c:v>6427969.5</c:v>
                </c:pt>
                <c:pt idx="5105">
                  <c:v>6425681</c:v>
                </c:pt>
                <c:pt idx="5106">
                  <c:v>6443001.5</c:v>
                </c:pt>
                <c:pt idx="5107">
                  <c:v>6208315.5</c:v>
                </c:pt>
                <c:pt idx="5108">
                  <c:v>6174179</c:v>
                </c:pt>
                <c:pt idx="5109">
                  <c:v>6452566</c:v>
                </c:pt>
                <c:pt idx="5110">
                  <c:v>6494112.5</c:v>
                </c:pt>
                <c:pt idx="5111">
                  <c:v>6245674</c:v>
                </c:pt>
                <c:pt idx="5112">
                  <c:v>6318255</c:v>
                </c:pt>
                <c:pt idx="5113">
                  <c:v>5956159.5</c:v>
                </c:pt>
                <c:pt idx="5114">
                  <c:v>6010657</c:v>
                </c:pt>
                <c:pt idx="5115">
                  <c:v>6061079</c:v>
                </c:pt>
                <c:pt idx="5116">
                  <c:v>6174516</c:v>
                </c:pt>
                <c:pt idx="5117">
                  <c:v>6265986</c:v>
                </c:pt>
                <c:pt idx="5118">
                  <c:v>6387428.5</c:v>
                </c:pt>
                <c:pt idx="5119">
                  <c:v>6113669</c:v>
                </c:pt>
                <c:pt idx="5120">
                  <c:v>6261528</c:v>
                </c:pt>
                <c:pt idx="5121">
                  <c:v>5842639</c:v>
                </c:pt>
                <c:pt idx="5122">
                  <c:v>6079178.5</c:v>
                </c:pt>
                <c:pt idx="5123">
                  <c:v>6295113.5</c:v>
                </c:pt>
                <c:pt idx="5124">
                  <c:v>6102320.5</c:v>
                </c:pt>
                <c:pt idx="5125">
                  <c:v>5832157.5</c:v>
                </c:pt>
                <c:pt idx="5126">
                  <c:v>6418695</c:v>
                </c:pt>
                <c:pt idx="5127">
                  <c:v>6093532.5</c:v>
                </c:pt>
                <c:pt idx="5128">
                  <c:v>6371048</c:v>
                </c:pt>
                <c:pt idx="5129">
                  <c:v>6369235</c:v>
                </c:pt>
                <c:pt idx="5130">
                  <c:v>6252767</c:v>
                </c:pt>
                <c:pt idx="5131">
                  <c:v>6133783.5</c:v>
                </c:pt>
                <c:pt idx="5132">
                  <c:v>6300842.5</c:v>
                </c:pt>
                <c:pt idx="5133">
                  <c:v>6328922</c:v>
                </c:pt>
                <c:pt idx="5134">
                  <c:v>6292995.5</c:v>
                </c:pt>
                <c:pt idx="5135">
                  <c:v>6310536</c:v>
                </c:pt>
                <c:pt idx="5136">
                  <c:v>6247606.5</c:v>
                </c:pt>
                <c:pt idx="5137">
                  <c:v>6167609.5</c:v>
                </c:pt>
                <c:pt idx="5138">
                  <c:v>6018606</c:v>
                </c:pt>
                <c:pt idx="5139">
                  <c:v>5946771</c:v>
                </c:pt>
                <c:pt idx="5140">
                  <c:v>6114557.5</c:v>
                </c:pt>
                <c:pt idx="5141">
                  <c:v>6155092</c:v>
                </c:pt>
                <c:pt idx="5142">
                  <c:v>6404088.5</c:v>
                </c:pt>
                <c:pt idx="5143">
                  <c:v>6515054</c:v>
                </c:pt>
                <c:pt idx="5144">
                  <c:v>5886457.5</c:v>
                </c:pt>
                <c:pt idx="5145">
                  <c:v>6100237.5</c:v>
                </c:pt>
                <c:pt idx="5146">
                  <c:v>6125951.5</c:v>
                </c:pt>
                <c:pt idx="5147">
                  <c:v>6188449.5</c:v>
                </c:pt>
                <c:pt idx="5148">
                  <c:v>5980171.5</c:v>
                </c:pt>
                <c:pt idx="5149">
                  <c:v>6053087.5</c:v>
                </c:pt>
                <c:pt idx="5150">
                  <c:v>6190115.5</c:v>
                </c:pt>
                <c:pt idx="5151">
                  <c:v>5982350.5</c:v>
                </c:pt>
                <c:pt idx="5152">
                  <c:v>6179617</c:v>
                </c:pt>
                <c:pt idx="5153">
                  <c:v>5912138</c:v>
                </c:pt>
                <c:pt idx="5154">
                  <c:v>6000293</c:v>
                </c:pt>
                <c:pt idx="5155">
                  <c:v>5841170</c:v>
                </c:pt>
                <c:pt idx="5156">
                  <c:v>6301966</c:v>
                </c:pt>
                <c:pt idx="5157">
                  <c:v>6230634.5</c:v>
                </c:pt>
                <c:pt idx="5158">
                  <c:v>6173285</c:v>
                </c:pt>
                <c:pt idx="5159">
                  <c:v>6044837.5</c:v>
                </c:pt>
                <c:pt idx="5160">
                  <c:v>6074403</c:v>
                </c:pt>
                <c:pt idx="5161">
                  <c:v>6143480</c:v>
                </c:pt>
                <c:pt idx="5162">
                  <c:v>6269642.5</c:v>
                </c:pt>
                <c:pt idx="5163">
                  <c:v>6240515</c:v>
                </c:pt>
                <c:pt idx="5164">
                  <c:v>5821257.5</c:v>
                </c:pt>
                <c:pt idx="5165">
                  <c:v>5947480</c:v>
                </c:pt>
                <c:pt idx="5166">
                  <c:v>6423292.5</c:v>
                </c:pt>
                <c:pt idx="5167">
                  <c:v>6341927</c:v>
                </c:pt>
                <c:pt idx="5168">
                  <c:v>5950633</c:v>
                </c:pt>
                <c:pt idx="5169">
                  <c:v>5987114</c:v>
                </c:pt>
                <c:pt idx="5170">
                  <c:v>6104039.5</c:v>
                </c:pt>
                <c:pt idx="5171">
                  <c:v>6077289</c:v>
                </c:pt>
                <c:pt idx="5172">
                  <c:v>6315697.5</c:v>
                </c:pt>
                <c:pt idx="5173">
                  <c:v>6149375</c:v>
                </c:pt>
                <c:pt idx="5174">
                  <c:v>5982247.5</c:v>
                </c:pt>
                <c:pt idx="5175">
                  <c:v>5902478</c:v>
                </c:pt>
                <c:pt idx="5176">
                  <c:v>6175836.5</c:v>
                </c:pt>
                <c:pt idx="5177">
                  <c:v>5869454</c:v>
                </c:pt>
                <c:pt idx="5178">
                  <c:v>6014379.5</c:v>
                </c:pt>
                <c:pt idx="5179">
                  <c:v>5888530</c:v>
                </c:pt>
                <c:pt idx="5180">
                  <c:v>6084970.5</c:v>
                </c:pt>
                <c:pt idx="5181">
                  <c:v>5902974.5</c:v>
                </c:pt>
                <c:pt idx="5182">
                  <c:v>6254816.5</c:v>
                </c:pt>
                <c:pt idx="5183">
                  <c:v>5888054.5</c:v>
                </c:pt>
                <c:pt idx="5184">
                  <c:v>6127037.5</c:v>
                </c:pt>
                <c:pt idx="5185">
                  <c:v>6178500</c:v>
                </c:pt>
                <c:pt idx="5186">
                  <c:v>6347234</c:v>
                </c:pt>
                <c:pt idx="5187">
                  <c:v>5952499.5</c:v>
                </c:pt>
                <c:pt idx="5188">
                  <c:v>6192425</c:v>
                </c:pt>
                <c:pt idx="5189">
                  <c:v>5880062.5</c:v>
                </c:pt>
                <c:pt idx="5190">
                  <c:v>6049156</c:v>
                </c:pt>
                <c:pt idx="5191">
                  <c:v>5992740.5</c:v>
                </c:pt>
                <c:pt idx="5192">
                  <c:v>6256806.5</c:v>
                </c:pt>
                <c:pt idx="5193">
                  <c:v>5690692.5</c:v>
                </c:pt>
                <c:pt idx="5194">
                  <c:v>6120873.5</c:v>
                </c:pt>
                <c:pt idx="5195">
                  <c:v>6305380</c:v>
                </c:pt>
                <c:pt idx="5196">
                  <c:v>6105508</c:v>
                </c:pt>
                <c:pt idx="5197">
                  <c:v>6039171</c:v>
                </c:pt>
                <c:pt idx="5198">
                  <c:v>6506037.5</c:v>
                </c:pt>
                <c:pt idx="5199">
                  <c:v>6239265.5</c:v>
                </c:pt>
                <c:pt idx="5200">
                  <c:v>6257826.5</c:v>
                </c:pt>
                <c:pt idx="5201">
                  <c:v>5865193.5</c:v>
                </c:pt>
                <c:pt idx="5202">
                  <c:v>6042862</c:v>
                </c:pt>
                <c:pt idx="5203">
                  <c:v>5982928</c:v>
                </c:pt>
                <c:pt idx="5204">
                  <c:v>6049134</c:v>
                </c:pt>
                <c:pt idx="5205">
                  <c:v>5959240</c:v>
                </c:pt>
                <c:pt idx="5206">
                  <c:v>6161563.5</c:v>
                </c:pt>
                <c:pt idx="5207">
                  <c:v>6222229.5</c:v>
                </c:pt>
                <c:pt idx="5208">
                  <c:v>6258201</c:v>
                </c:pt>
                <c:pt idx="5209">
                  <c:v>6195984.5</c:v>
                </c:pt>
                <c:pt idx="5210">
                  <c:v>6164865.5</c:v>
                </c:pt>
                <c:pt idx="5211">
                  <c:v>5970460.5</c:v>
                </c:pt>
                <c:pt idx="5212">
                  <c:v>6021322.5</c:v>
                </c:pt>
                <c:pt idx="5213">
                  <c:v>6034325</c:v>
                </c:pt>
                <c:pt idx="5214">
                  <c:v>6128370.5</c:v>
                </c:pt>
                <c:pt idx="5215">
                  <c:v>5985672.5</c:v>
                </c:pt>
                <c:pt idx="5216">
                  <c:v>5876175.5</c:v>
                </c:pt>
                <c:pt idx="5217">
                  <c:v>6052968</c:v>
                </c:pt>
                <c:pt idx="5218">
                  <c:v>6087797.5</c:v>
                </c:pt>
                <c:pt idx="5219">
                  <c:v>6203073.5</c:v>
                </c:pt>
                <c:pt idx="5220">
                  <c:v>6031810</c:v>
                </c:pt>
                <c:pt idx="5221">
                  <c:v>6108306</c:v>
                </c:pt>
                <c:pt idx="5222">
                  <c:v>5951648.5</c:v>
                </c:pt>
                <c:pt idx="5223">
                  <c:v>6357814.5</c:v>
                </c:pt>
                <c:pt idx="5224">
                  <c:v>6154266</c:v>
                </c:pt>
                <c:pt idx="5225">
                  <c:v>6220637</c:v>
                </c:pt>
                <c:pt idx="5226">
                  <c:v>6275879.5</c:v>
                </c:pt>
                <c:pt idx="5227">
                  <c:v>6063170</c:v>
                </c:pt>
                <c:pt idx="5228">
                  <c:v>6584892</c:v>
                </c:pt>
                <c:pt idx="5229">
                  <c:v>5996907.5</c:v>
                </c:pt>
                <c:pt idx="5230">
                  <c:v>6159673</c:v>
                </c:pt>
                <c:pt idx="5231">
                  <c:v>6258074</c:v>
                </c:pt>
                <c:pt idx="5232">
                  <c:v>6322365</c:v>
                </c:pt>
                <c:pt idx="5233">
                  <c:v>6527879</c:v>
                </c:pt>
                <c:pt idx="5234">
                  <c:v>6264339</c:v>
                </c:pt>
                <c:pt idx="5235">
                  <c:v>6741818.5</c:v>
                </c:pt>
                <c:pt idx="5236">
                  <c:v>7065230</c:v>
                </c:pt>
                <c:pt idx="5237">
                  <c:v>6869863.5</c:v>
                </c:pt>
                <c:pt idx="5238">
                  <c:v>6870625.5</c:v>
                </c:pt>
                <c:pt idx="5239">
                  <c:v>6731737</c:v>
                </c:pt>
                <c:pt idx="5240">
                  <c:v>7098125</c:v>
                </c:pt>
                <c:pt idx="5241">
                  <c:v>6888464.5</c:v>
                </c:pt>
                <c:pt idx="5242">
                  <c:v>7395889</c:v>
                </c:pt>
                <c:pt idx="5243">
                  <c:v>6939339</c:v>
                </c:pt>
                <c:pt idx="5244">
                  <c:v>7048522</c:v>
                </c:pt>
                <c:pt idx="5245">
                  <c:v>7063215</c:v>
                </c:pt>
                <c:pt idx="5246">
                  <c:v>6967443.5</c:v>
                </c:pt>
                <c:pt idx="5247">
                  <c:v>6892815.5</c:v>
                </c:pt>
                <c:pt idx="5248">
                  <c:v>6831179</c:v>
                </c:pt>
                <c:pt idx="5249">
                  <c:v>6698661.5</c:v>
                </c:pt>
                <c:pt idx="5250">
                  <c:v>6624791</c:v>
                </c:pt>
                <c:pt idx="5251">
                  <c:v>6889929.5</c:v>
                </c:pt>
                <c:pt idx="5252">
                  <c:v>6866712</c:v>
                </c:pt>
                <c:pt idx="5253">
                  <c:v>6696200.5</c:v>
                </c:pt>
                <c:pt idx="5254">
                  <c:v>6341588</c:v>
                </c:pt>
                <c:pt idx="5255">
                  <c:v>6387217.5</c:v>
                </c:pt>
                <c:pt idx="5256">
                  <c:v>6556445</c:v>
                </c:pt>
                <c:pt idx="5257">
                  <c:v>6025532.5</c:v>
                </c:pt>
                <c:pt idx="5258">
                  <c:v>6265179</c:v>
                </c:pt>
                <c:pt idx="5259">
                  <c:v>6073076</c:v>
                </c:pt>
                <c:pt idx="5260">
                  <c:v>5994574.5</c:v>
                </c:pt>
                <c:pt idx="5261">
                  <c:v>6285417.5</c:v>
                </c:pt>
                <c:pt idx="5262">
                  <c:v>6229412</c:v>
                </c:pt>
                <c:pt idx="5263">
                  <c:v>6190363</c:v>
                </c:pt>
                <c:pt idx="5264">
                  <c:v>6035563.5</c:v>
                </c:pt>
                <c:pt idx="5265">
                  <c:v>6444276</c:v>
                </c:pt>
                <c:pt idx="5266">
                  <c:v>5993077</c:v>
                </c:pt>
                <c:pt idx="5267">
                  <c:v>6135764</c:v>
                </c:pt>
                <c:pt idx="5268">
                  <c:v>6132298.5</c:v>
                </c:pt>
                <c:pt idx="5269">
                  <c:v>5963064.5</c:v>
                </c:pt>
                <c:pt idx="5270">
                  <c:v>6011136</c:v>
                </c:pt>
                <c:pt idx="5271">
                  <c:v>6214211</c:v>
                </c:pt>
                <c:pt idx="5272">
                  <c:v>6018720.5</c:v>
                </c:pt>
                <c:pt idx="5273">
                  <c:v>6038336</c:v>
                </c:pt>
                <c:pt idx="5274">
                  <c:v>5852338.5</c:v>
                </c:pt>
                <c:pt idx="5275">
                  <c:v>5956317.5</c:v>
                </c:pt>
                <c:pt idx="5276">
                  <c:v>6316387</c:v>
                </c:pt>
                <c:pt idx="5277">
                  <c:v>6247317.5</c:v>
                </c:pt>
                <c:pt idx="5278">
                  <c:v>5987153</c:v>
                </c:pt>
                <c:pt idx="5279">
                  <c:v>6009599</c:v>
                </c:pt>
                <c:pt idx="5280">
                  <c:v>5805640</c:v>
                </c:pt>
                <c:pt idx="5281">
                  <c:v>6096450</c:v>
                </c:pt>
                <c:pt idx="5282">
                  <c:v>5823616</c:v>
                </c:pt>
                <c:pt idx="5283">
                  <c:v>6372185</c:v>
                </c:pt>
                <c:pt idx="5284">
                  <c:v>5883526.5</c:v>
                </c:pt>
                <c:pt idx="5285">
                  <c:v>5967540.5</c:v>
                </c:pt>
                <c:pt idx="5286">
                  <c:v>5920172</c:v>
                </c:pt>
                <c:pt idx="5287">
                  <c:v>5940015</c:v>
                </c:pt>
                <c:pt idx="5288">
                  <c:v>6136532</c:v>
                </c:pt>
                <c:pt idx="5289">
                  <c:v>6190994</c:v>
                </c:pt>
                <c:pt idx="5290">
                  <c:v>6127046.5</c:v>
                </c:pt>
                <c:pt idx="5291">
                  <c:v>5962593</c:v>
                </c:pt>
                <c:pt idx="5292">
                  <c:v>5827049.5</c:v>
                </c:pt>
                <c:pt idx="5293">
                  <c:v>6155029.5</c:v>
                </c:pt>
                <c:pt idx="5294">
                  <c:v>6138200</c:v>
                </c:pt>
                <c:pt idx="5295">
                  <c:v>6045785.5</c:v>
                </c:pt>
                <c:pt idx="5296">
                  <c:v>6293303.5</c:v>
                </c:pt>
                <c:pt idx="5297">
                  <c:v>5872842</c:v>
                </c:pt>
                <c:pt idx="5298">
                  <c:v>6043935.5</c:v>
                </c:pt>
                <c:pt idx="5299">
                  <c:v>6276002.5</c:v>
                </c:pt>
                <c:pt idx="5300">
                  <c:v>6334402.5</c:v>
                </c:pt>
                <c:pt idx="5301">
                  <c:v>5981240.5</c:v>
                </c:pt>
                <c:pt idx="5302">
                  <c:v>6160630</c:v>
                </c:pt>
                <c:pt idx="5303">
                  <c:v>6165302</c:v>
                </c:pt>
                <c:pt idx="5304">
                  <c:v>5996891.5</c:v>
                </c:pt>
                <c:pt idx="5305">
                  <c:v>6220313</c:v>
                </c:pt>
                <c:pt idx="5306">
                  <c:v>5951634</c:v>
                </c:pt>
                <c:pt idx="5307">
                  <c:v>6374628</c:v>
                </c:pt>
                <c:pt idx="5308">
                  <c:v>6029068.5</c:v>
                </c:pt>
                <c:pt idx="5309">
                  <c:v>6191182</c:v>
                </c:pt>
                <c:pt idx="5310">
                  <c:v>6020824</c:v>
                </c:pt>
                <c:pt idx="5311">
                  <c:v>6095110.5</c:v>
                </c:pt>
                <c:pt idx="5312">
                  <c:v>5984710</c:v>
                </c:pt>
                <c:pt idx="5313">
                  <c:v>6170665.5</c:v>
                </c:pt>
                <c:pt idx="5314">
                  <c:v>5847347.5</c:v>
                </c:pt>
                <c:pt idx="5315">
                  <c:v>6103682.5</c:v>
                </c:pt>
                <c:pt idx="5316">
                  <c:v>5925437.5</c:v>
                </c:pt>
                <c:pt idx="5317">
                  <c:v>6070436</c:v>
                </c:pt>
                <c:pt idx="5318">
                  <c:v>5898446.5</c:v>
                </c:pt>
                <c:pt idx="5319">
                  <c:v>5955497</c:v>
                </c:pt>
                <c:pt idx="5320">
                  <c:v>6364501.5</c:v>
                </c:pt>
                <c:pt idx="5321">
                  <c:v>5901447</c:v>
                </c:pt>
                <c:pt idx="5322">
                  <c:v>6105332</c:v>
                </c:pt>
                <c:pt idx="5323">
                  <c:v>6113226.5</c:v>
                </c:pt>
                <c:pt idx="5324">
                  <c:v>6062542</c:v>
                </c:pt>
                <c:pt idx="5325">
                  <c:v>6238038.5</c:v>
                </c:pt>
                <c:pt idx="5326">
                  <c:v>6147026.5</c:v>
                </c:pt>
                <c:pt idx="5327">
                  <c:v>5753169</c:v>
                </c:pt>
                <c:pt idx="5328">
                  <c:v>6179957.5</c:v>
                </c:pt>
                <c:pt idx="5329">
                  <c:v>6016175.5</c:v>
                </c:pt>
                <c:pt idx="5330">
                  <c:v>6245422.5</c:v>
                </c:pt>
                <c:pt idx="5331">
                  <c:v>6035480.5</c:v>
                </c:pt>
                <c:pt idx="5332">
                  <c:v>6188997</c:v>
                </c:pt>
                <c:pt idx="5333">
                  <c:v>6323533</c:v>
                </c:pt>
                <c:pt idx="5334">
                  <c:v>6059917</c:v>
                </c:pt>
                <c:pt idx="5335">
                  <c:v>6094251.5</c:v>
                </c:pt>
                <c:pt idx="5336">
                  <c:v>6017729</c:v>
                </c:pt>
                <c:pt idx="5337">
                  <c:v>5910087</c:v>
                </c:pt>
                <c:pt idx="5338">
                  <c:v>6306754.5</c:v>
                </c:pt>
                <c:pt idx="5339">
                  <c:v>6250398</c:v>
                </c:pt>
                <c:pt idx="5340">
                  <c:v>5789153.5</c:v>
                </c:pt>
                <c:pt idx="5341">
                  <c:v>5893054.5</c:v>
                </c:pt>
                <c:pt idx="5342">
                  <c:v>6064208</c:v>
                </c:pt>
                <c:pt idx="5343">
                  <c:v>5923116.5</c:v>
                </c:pt>
                <c:pt idx="5344">
                  <c:v>6120208</c:v>
                </c:pt>
                <c:pt idx="5345">
                  <c:v>5852141.5</c:v>
                </c:pt>
                <c:pt idx="5346">
                  <c:v>6179134</c:v>
                </c:pt>
                <c:pt idx="5347">
                  <c:v>6416249.5</c:v>
                </c:pt>
                <c:pt idx="5348">
                  <c:v>6256175.5</c:v>
                </c:pt>
                <c:pt idx="5349">
                  <c:v>5679721</c:v>
                </c:pt>
                <c:pt idx="5350">
                  <c:v>6015965</c:v>
                </c:pt>
                <c:pt idx="5351">
                  <c:v>6502286</c:v>
                </c:pt>
                <c:pt idx="5352">
                  <c:v>6504221.5</c:v>
                </c:pt>
                <c:pt idx="5353">
                  <c:v>5875178</c:v>
                </c:pt>
                <c:pt idx="5354">
                  <c:v>6135708</c:v>
                </c:pt>
                <c:pt idx="5355">
                  <c:v>6406164.5</c:v>
                </c:pt>
                <c:pt idx="5356">
                  <c:v>6609285</c:v>
                </c:pt>
                <c:pt idx="5357">
                  <c:v>6506927</c:v>
                </c:pt>
                <c:pt idx="5358">
                  <c:v>6872740</c:v>
                </c:pt>
                <c:pt idx="5359">
                  <c:v>6589747.5</c:v>
                </c:pt>
                <c:pt idx="5360">
                  <c:v>6700148</c:v>
                </c:pt>
                <c:pt idx="5361">
                  <c:v>7151418.5</c:v>
                </c:pt>
                <c:pt idx="5362">
                  <c:v>7126866</c:v>
                </c:pt>
                <c:pt idx="5363">
                  <c:v>7840814.5</c:v>
                </c:pt>
                <c:pt idx="5364">
                  <c:v>7589661</c:v>
                </c:pt>
                <c:pt idx="5365">
                  <c:v>8104608</c:v>
                </c:pt>
                <c:pt idx="5366">
                  <c:v>8224943.5</c:v>
                </c:pt>
                <c:pt idx="5367">
                  <c:v>8829766</c:v>
                </c:pt>
                <c:pt idx="5368">
                  <c:v>9350012</c:v>
                </c:pt>
                <c:pt idx="5369">
                  <c:v>9721928</c:v>
                </c:pt>
                <c:pt idx="5370">
                  <c:v>10192709</c:v>
                </c:pt>
                <c:pt idx="5371">
                  <c:v>10219919</c:v>
                </c:pt>
                <c:pt idx="5372">
                  <c:v>10712148</c:v>
                </c:pt>
                <c:pt idx="5373">
                  <c:v>10657808</c:v>
                </c:pt>
                <c:pt idx="5374">
                  <c:v>11152272</c:v>
                </c:pt>
                <c:pt idx="5375">
                  <c:v>10982226</c:v>
                </c:pt>
                <c:pt idx="5376">
                  <c:v>10864954</c:v>
                </c:pt>
                <c:pt idx="5377">
                  <c:v>10870622</c:v>
                </c:pt>
                <c:pt idx="5378">
                  <c:v>11257921</c:v>
                </c:pt>
                <c:pt idx="5379">
                  <c:v>11105838</c:v>
                </c:pt>
                <c:pt idx="5380">
                  <c:v>10621379</c:v>
                </c:pt>
                <c:pt idx="5381">
                  <c:v>10221302</c:v>
                </c:pt>
                <c:pt idx="5382">
                  <c:v>9765883</c:v>
                </c:pt>
                <c:pt idx="5383">
                  <c:v>10048629</c:v>
                </c:pt>
                <c:pt idx="5384">
                  <c:v>9636502</c:v>
                </c:pt>
                <c:pt idx="5385">
                  <c:v>9232184</c:v>
                </c:pt>
                <c:pt idx="5386">
                  <c:v>8699394</c:v>
                </c:pt>
                <c:pt idx="5387">
                  <c:v>8657699</c:v>
                </c:pt>
                <c:pt idx="5388">
                  <c:v>8495960</c:v>
                </c:pt>
                <c:pt idx="5389">
                  <c:v>7997477</c:v>
                </c:pt>
                <c:pt idx="5390">
                  <c:v>7533345.5</c:v>
                </c:pt>
                <c:pt idx="5391">
                  <c:v>7438442.5</c:v>
                </c:pt>
                <c:pt idx="5392">
                  <c:v>7141819.5</c:v>
                </c:pt>
                <c:pt idx="5393">
                  <c:v>7090072</c:v>
                </c:pt>
                <c:pt idx="5394">
                  <c:v>6815661</c:v>
                </c:pt>
                <c:pt idx="5395">
                  <c:v>6650922</c:v>
                </c:pt>
                <c:pt idx="5396">
                  <c:v>6729755.5</c:v>
                </c:pt>
                <c:pt idx="5397">
                  <c:v>6465000.5</c:v>
                </c:pt>
                <c:pt idx="5398">
                  <c:v>6207755.5</c:v>
                </c:pt>
                <c:pt idx="5399">
                  <c:v>6230602</c:v>
                </c:pt>
                <c:pt idx="5400">
                  <c:v>6160750</c:v>
                </c:pt>
                <c:pt idx="5401">
                  <c:v>6338374.5</c:v>
                </c:pt>
                <c:pt idx="5402">
                  <c:v>6096062</c:v>
                </c:pt>
                <c:pt idx="5403">
                  <c:v>6141447.5</c:v>
                </c:pt>
                <c:pt idx="5404">
                  <c:v>6144336.5</c:v>
                </c:pt>
                <c:pt idx="5405">
                  <c:v>6103220</c:v>
                </c:pt>
                <c:pt idx="5406">
                  <c:v>6089756</c:v>
                </c:pt>
                <c:pt idx="5407">
                  <c:v>6015730.5</c:v>
                </c:pt>
                <c:pt idx="5408">
                  <c:v>6263124</c:v>
                </c:pt>
                <c:pt idx="5409">
                  <c:v>5897439.5</c:v>
                </c:pt>
                <c:pt idx="5410">
                  <c:v>5839551</c:v>
                </c:pt>
                <c:pt idx="5411">
                  <c:v>6031288.5</c:v>
                </c:pt>
                <c:pt idx="5412">
                  <c:v>6041565</c:v>
                </c:pt>
                <c:pt idx="5413">
                  <c:v>5948573</c:v>
                </c:pt>
                <c:pt idx="5414">
                  <c:v>5869388</c:v>
                </c:pt>
                <c:pt idx="5415">
                  <c:v>6019855</c:v>
                </c:pt>
                <c:pt idx="5416">
                  <c:v>6100936</c:v>
                </c:pt>
                <c:pt idx="5417">
                  <c:v>5774904</c:v>
                </c:pt>
                <c:pt idx="5418">
                  <c:v>5727336.5</c:v>
                </c:pt>
                <c:pt idx="5419">
                  <c:v>6098453</c:v>
                </c:pt>
                <c:pt idx="5420">
                  <c:v>6112120.5</c:v>
                </c:pt>
                <c:pt idx="5421">
                  <c:v>6085739.5</c:v>
                </c:pt>
                <c:pt idx="5422">
                  <c:v>5732294</c:v>
                </c:pt>
                <c:pt idx="5423">
                  <c:v>5841620</c:v>
                </c:pt>
                <c:pt idx="5424">
                  <c:v>5650888.5</c:v>
                </c:pt>
                <c:pt idx="5425">
                  <c:v>6157969</c:v>
                </c:pt>
                <c:pt idx="5426">
                  <c:v>5724435.5</c:v>
                </c:pt>
                <c:pt idx="5427">
                  <c:v>5658598</c:v>
                </c:pt>
                <c:pt idx="5428">
                  <c:v>6263447</c:v>
                </c:pt>
                <c:pt idx="5429">
                  <c:v>5942008</c:v>
                </c:pt>
                <c:pt idx="5430">
                  <c:v>6048081</c:v>
                </c:pt>
                <c:pt idx="5431">
                  <c:v>6312913</c:v>
                </c:pt>
                <c:pt idx="5432">
                  <c:v>5848308</c:v>
                </c:pt>
                <c:pt idx="5433">
                  <c:v>5757157</c:v>
                </c:pt>
                <c:pt idx="5434">
                  <c:v>6077919.5</c:v>
                </c:pt>
                <c:pt idx="5435">
                  <c:v>5885669.5</c:v>
                </c:pt>
                <c:pt idx="5436">
                  <c:v>6211396.5</c:v>
                </c:pt>
                <c:pt idx="5437">
                  <c:v>6213777.5</c:v>
                </c:pt>
                <c:pt idx="5438">
                  <c:v>6056699</c:v>
                </c:pt>
                <c:pt idx="5439">
                  <c:v>6455497.5</c:v>
                </c:pt>
                <c:pt idx="5440">
                  <c:v>5774531</c:v>
                </c:pt>
                <c:pt idx="5441">
                  <c:v>6294300</c:v>
                </c:pt>
                <c:pt idx="5442">
                  <c:v>5986676.5</c:v>
                </c:pt>
                <c:pt idx="5443">
                  <c:v>6066239</c:v>
                </c:pt>
                <c:pt idx="5444">
                  <c:v>6151324</c:v>
                </c:pt>
                <c:pt idx="5445">
                  <c:v>6215596.5</c:v>
                </c:pt>
                <c:pt idx="5446">
                  <c:v>5999843</c:v>
                </c:pt>
                <c:pt idx="5447">
                  <c:v>6218637</c:v>
                </c:pt>
                <c:pt idx="5448">
                  <c:v>5807111.5</c:v>
                </c:pt>
                <c:pt idx="5449">
                  <c:v>5596856.5</c:v>
                </c:pt>
                <c:pt idx="5450">
                  <c:v>6194156</c:v>
                </c:pt>
                <c:pt idx="5451">
                  <c:v>6124191</c:v>
                </c:pt>
                <c:pt idx="5452">
                  <c:v>6000347.5</c:v>
                </c:pt>
                <c:pt idx="5453">
                  <c:v>5969990.5</c:v>
                </c:pt>
                <c:pt idx="5454">
                  <c:v>5862917</c:v>
                </c:pt>
                <c:pt idx="5455">
                  <c:v>6011449.5</c:v>
                </c:pt>
                <c:pt idx="5456">
                  <c:v>6014355.5</c:v>
                </c:pt>
                <c:pt idx="5457">
                  <c:v>6010696.5</c:v>
                </c:pt>
                <c:pt idx="5458">
                  <c:v>5757677.5</c:v>
                </c:pt>
                <c:pt idx="5459">
                  <c:v>5927707.5</c:v>
                </c:pt>
                <c:pt idx="5460">
                  <c:v>6165476</c:v>
                </c:pt>
                <c:pt idx="5461">
                  <c:v>5711919.5</c:v>
                </c:pt>
                <c:pt idx="5462">
                  <c:v>6148545</c:v>
                </c:pt>
                <c:pt idx="5463">
                  <c:v>6053442.5</c:v>
                </c:pt>
                <c:pt idx="5464">
                  <c:v>5742976.5</c:v>
                </c:pt>
                <c:pt idx="5465">
                  <c:v>5855386.5</c:v>
                </c:pt>
                <c:pt idx="5466">
                  <c:v>6481265</c:v>
                </c:pt>
                <c:pt idx="5467">
                  <c:v>6344497.5</c:v>
                </c:pt>
                <c:pt idx="5468">
                  <c:v>5949084</c:v>
                </c:pt>
                <c:pt idx="5469">
                  <c:v>6340199</c:v>
                </c:pt>
                <c:pt idx="5470">
                  <c:v>5836323</c:v>
                </c:pt>
                <c:pt idx="5471">
                  <c:v>6277419</c:v>
                </c:pt>
                <c:pt idx="5472">
                  <c:v>6104412.5</c:v>
                </c:pt>
                <c:pt idx="5473">
                  <c:v>5941738</c:v>
                </c:pt>
                <c:pt idx="5474">
                  <c:v>6176212.5</c:v>
                </c:pt>
                <c:pt idx="5475">
                  <c:v>5978753</c:v>
                </c:pt>
                <c:pt idx="5476">
                  <c:v>6088471.5</c:v>
                </c:pt>
                <c:pt idx="5477">
                  <c:v>5898549.5</c:v>
                </c:pt>
                <c:pt idx="5478">
                  <c:v>6127417</c:v>
                </c:pt>
                <c:pt idx="5479">
                  <c:v>5690105.5</c:v>
                </c:pt>
                <c:pt idx="5480">
                  <c:v>5963197</c:v>
                </c:pt>
                <c:pt idx="5481">
                  <c:v>5971920</c:v>
                </c:pt>
                <c:pt idx="5482">
                  <c:v>5947961</c:v>
                </c:pt>
                <c:pt idx="5483">
                  <c:v>6187894</c:v>
                </c:pt>
                <c:pt idx="5484">
                  <c:v>6135261.5</c:v>
                </c:pt>
                <c:pt idx="5485">
                  <c:v>6074471</c:v>
                </c:pt>
                <c:pt idx="5486">
                  <c:v>5993283</c:v>
                </c:pt>
                <c:pt idx="5487">
                  <c:v>5904174.5</c:v>
                </c:pt>
                <c:pt idx="5488">
                  <c:v>5927237</c:v>
                </c:pt>
                <c:pt idx="5489">
                  <c:v>6062691</c:v>
                </c:pt>
                <c:pt idx="5490">
                  <c:v>5771816.5</c:v>
                </c:pt>
                <c:pt idx="5491">
                  <c:v>5837300</c:v>
                </c:pt>
                <c:pt idx="5492">
                  <c:v>6364446</c:v>
                </c:pt>
                <c:pt idx="5493">
                  <c:v>5848940.5</c:v>
                </c:pt>
                <c:pt idx="5494">
                  <c:v>5756907</c:v>
                </c:pt>
                <c:pt idx="5495">
                  <c:v>5967303</c:v>
                </c:pt>
                <c:pt idx="5496">
                  <c:v>6210613</c:v>
                </c:pt>
                <c:pt idx="5497">
                  <c:v>5869522</c:v>
                </c:pt>
                <c:pt idx="5498">
                  <c:v>6037195</c:v>
                </c:pt>
                <c:pt idx="5499">
                  <c:v>6084440</c:v>
                </c:pt>
                <c:pt idx="5500">
                  <c:v>5800602.5</c:v>
                </c:pt>
                <c:pt idx="5501">
                  <c:v>6318786</c:v>
                </c:pt>
                <c:pt idx="5502">
                  <c:v>6248800.5</c:v>
                </c:pt>
                <c:pt idx="5503">
                  <c:v>5826884.5</c:v>
                </c:pt>
                <c:pt idx="5504">
                  <c:v>5882272</c:v>
                </c:pt>
                <c:pt idx="5505">
                  <c:v>6239943.5</c:v>
                </c:pt>
                <c:pt idx="5506">
                  <c:v>6208600</c:v>
                </c:pt>
                <c:pt idx="5507">
                  <c:v>6175337.5</c:v>
                </c:pt>
                <c:pt idx="5508">
                  <c:v>6133421.5</c:v>
                </c:pt>
                <c:pt idx="5509">
                  <c:v>6202643.5</c:v>
                </c:pt>
                <c:pt idx="5510">
                  <c:v>5827038</c:v>
                </c:pt>
                <c:pt idx="5511">
                  <c:v>6340827</c:v>
                </c:pt>
                <c:pt idx="5512">
                  <c:v>6341862.5</c:v>
                </c:pt>
                <c:pt idx="5513">
                  <c:v>5770070.5</c:v>
                </c:pt>
                <c:pt idx="5514">
                  <c:v>5999888</c:v>
                </c:pt>
                <c:pt idx="5515">
                  <c:v>6036346.5</c:v>
                </c:pt>
                <c:pt idx="5516">
                  <c:v>6084930.5</c:v>
                </c:pt>
                <c:pt idx="5517">
                  <c:v>6080894.5</c:v>
                </c:pt>
                <c:pt idx="5518">
                  <c:v>6225276.5</c:v>
                </c:pt>
                <c:pt idx="5519">
                  <c:v>6032165</c:v>
                </c:pt>
                <c:pt idx="5520">
                  <c:v>6289854</c:v>
                </c:pt>
                <c:pt idx="5521">
                  <c:v>6517750.5</c:v>
                </c:pt>
                <c:pt idx="5522">
                  <c:v>6316912</c:v>
                </c:pt>
                <c:pt idx="5523">
                  <c:v>5924276.5</c:v>
                </c:pt>
                <c:pt idx="5524">
                  <c:v>6309962.5</c:v>
                </c:pt>
                <c:pt idx="5525">
                  <c:v>6706403</c:v>
                </c:pt>
                <c:pt idx="5526">
                  <c:v>7170137</c:v>
                </c:pt>
                <c:pt idx="5527">
                  <c:v>6988149</c:v>
                </c:pt>
                <c:pt idx="5528">
                  <c:v>7327483</c:v>
                </c:pt>
                <c:pt idx="5529">
                  <c:v>7991406.5</c:v>
                </c:pt>
                <c:pt idx="5530">
                  <c:v>8886852</c:v>
                </c:pt>
                <c:pt idx="5531">
                  <c:v>9604196</c:v>
                </c:pt>
                <c:pt idx="5532">
                  <c:v>10583070</c:v>
                </c:pt>
                <c:pt idx="5533">
                  <c:v>11822812</c:v>
                </c:pt>
                <c:pt idx="5534">
                  <c:v>12817776</c:v>
                </c:pt>
                <c:pt idx="5535">
                  <c:v>13835552</c:v>
                </c:pt>
                <c:pt idx="5536">
                  <c:v>14808075</c:v>
                </c:pt>
                <c:pt idx="5537">
                  <c:v>16041013</c:v>
                </c:pt>
                <c:pt idx="5538">
                  <c:v>17640700</c:v>
                </c:pt>
                <c:pt idx="5539">
                  <c:v>18088152</c:v>
                </c:pt>
                <c:pt idx="5540">
                  <c:v>18638388</c:v>
                </c:pt>
                <c:pt idx="5541">
                  <c:v>18755394</c:v>
                </c:pt>
                <c:pt idx="5542">
                  <c:v>19817872</c:v>
                </c:pt>
                <c:pt idx="5543">
                  <c:v>19491484</c:v>
                </c:pt>
                <c:pt idx="5544">
                  <c:v>19880178</c:v>
                </c:pt>
                <c:pt idx="5545">
                  <c:v>18617800</c:v>
                </c:pt>
                <c:pt idx="5546">
                  <c:v>18814174</c:v>
                </c:pt>
                <c:pt idx="5547">
                  <c:v>19010108</c:v>
                </c:pt>
                <c:pt idx="5548">
                  <c:v>17333878</c:v>
                </c:pt>
                <c:pt idx="5549">
                  <c:v>16641471</c:v>
                </c:pt>
                <c:pt idx="5550">
                  <c:v>16801654</c:v>
                </c:pt>
                <c:pt idx="5551">
                  <c:v>15490069</c:v>
                </c:pt>
                <c:pt idx="5552">
                  <c:v>14691651</c:v>
                </c:pt>
                <c:pt idx="5553">
                  <c:v>13667956</c:v>
                </c:pt>
                <c:pt idx="5554">
                  <c:v>13130984</c:v>
                </c:pt>
                <c:pt idx="5555">
                  <c:v>12000230</c:v>
                </c:pt>
                <c:pt idx="5556">
                  <c:v>11277005</c:v>
                </c:pt>
                <c:pt idx="5557">
                  <c:v>10415457</c:v>
                </c:pt>
                <c:pt idx="5558">
                  <c:v>9811827</c:v>
                </c:pt>
                <c:pt idx="5559">
                  <c:v>9147240</c:v>
                </c:pt>
                <c:pt idx="5560">
                  <c:v>8835963</c:v>
                </c:pt>
                <c:pt idx="5561">
                  <c:v>8152007.5</c:v>
                </c:pt>
                <c:pt idx="5562">
                  <c:v>7995130.5</c:v>
                </c:pt>
                <c:pt idx="5563">
                  <c:v>7609120</c:v>
                </c:pt>
                <c:pt idx="5564">
                  <c:v>7588173</c:v>
                </c:pt>
                <c:pt idx="5565">
                  <c:v>7380130.5</c:v>
                </c:pt>
                <c:pt idx="5566">
                  <c:v>7145418</c:v>
                </c:pt>
                <c:pt idx="5567">
                  <c:v>6745985</c:v>
                </c:pt>
                <c:pt idx="5568">
                  <c:v>6920078.5</c:v>
                </c:pt>
                <c:pt idx="5569">
                  <c:v>6818514</c:v>
                </c:pt>
                <c:pt idx="5570">
                  <c:v>6614064</c:v>
                </c:pt>
                <c:pt idx="5571">
                  <c:v>6573554.5</c:v>
                </c:pt>
                <c:pt idx="5572">
                  <c:v>6445230.5</c:v>
                </c:pt>
                <c:pt idx="5573">
                  <c:v>6281252.5</c:v>
                </c:pt>
                <c:pt idx="5574">
                  <c:v>6352498</c:v>
                </c:pt>
                <c:pt idx="5575">
                  <c:v>5998478</c:v>
                </c:pt>
                <c:pt idx="5576">
                  <c:v>6267356.5</c:v>
                </c:pt>
                <c:pt idx="5577">
                  <c:v>6417509</c:v>
                </c:pt>
                <c:pt idx="5578">
                  <c:v>6083149</c:v>
                </c:pt>
                <c:pt idx="5579">
                  <c:v>6244045.5</c:v>
                </c:pt>
                <c:pt idx="5580">
                  <c:v>6318327</c:v>
                </c:pt>
                <c:pt idx="5581">
                  <c:v>6165748.5</c:v>
                </c:pt>
                <c:pt idx="5582">
                  <c:v>5972907.5</c:v>
                </c:pt>
                <c:pt idx="5583">
                  <c:v>6168974</c:v>
                </c:pt>
                <c:pt idx="5584">
                  <c:v>6218392.5</c:v>
                </c:pt>
                <c:pt idx="5585">
                  <c:v>6233335</c:v>
                </c:pt>
                <c:pt idx="5586">
                  <c:v>6055179.5</c:v>
                </c:pt>
                <c:pt idx="5587">
                  <c:v>5953243.5</c:v>
                </c:pt>
                <c:pt idx="5588">
                  <c:v>5856843</c:v>
                </c:pt>
                <c:pt idx="5589">
                  <c:v>6183544</c:v>
                </c:pt>
                <c:pt idx="5590">
                  <c:v>6054772.5</c:v>
                </c:pt>
                <c:pt idx="5591">
                  <c:v>5812933.5</c:v>
                </c:pt>
                <c:pt idx="5592">
                  <c:v>6036667</c:v>
                </c:pt>
                <c:pt idx="5593">
                  <c:v>5802089</c:v>
                </c:pt>
                <c:pt idx="5594">
                  <c:v>5805600</c:v>
                </c:pt>
                <c:pt idx="5595">
                  <c:v>5963877</c:v>
                </c:pt>
                <c:pt idx="5596">
                  <c:v>6030720.5</c:v>
                </c:pt>
                <c:pt idx="5597">
                  <c:v>6164753.5</c:v>
                </c:pt>
                <c:pt idx="5598">
                  <c:v>6183415.5</c:v>
                </c:pt>
                <c:pt idx="5599">
                  <c:v>6021360.5</c:v>
                </c:pt>
                <c:pt idx="5600">
                  <c:v>6123936.5</c:v>
                </c:pt>
                <c:pt idx="5601">
                  <c:v>6692467</c:v>
                </c:pt>
                <c:pt idx="5602">
                  <c:v>6918136</c:v>
                </c:pt>
                <c:pt idx="5603">
                  <c:v>6856379.5</c:v>
                </c:pt>
                <c:pt idx="5604">
                  <c:v>6846731</c:v>
                </c:pt>
                <c:pt idx="5605">
                  <c:v>7342709.5</c:v>
                </c:pt>
                <c:pt idx="5606">
                  <c:v>7545274.5</c:v>
                </c:pt>
                <c:pt idx="5607">
                  <c:v>7505888</c:v>
                </c:pt>
                <c:pt idx="5608">
                  <c:v>7632295.5</c:v>
                </c:pt>
                <c:pt idx="5609">
                  <c:v>7866583</c:v>
                </c:pt>
                <c:pt idx="5610">
                  <c:v>8283679.5</c:v>
                </c:pt>
                <c:pt idx="5611">
                  <c:v>8070573.5</c:v>
                </c:pt>
                <c:pt idx="5612">
                  <c:v>7847016</c:v>
                </c:pt>
                <c:pt idx="5613">
                  <c:v>8062697.5</c:v>
                </c:pt>
                <c:pt idx="5614">
                  <c:v>8128636.5</c:v>
                </c:pt>
                <c:pt idx="5615">
                  <c:v>7818190.5</c:v>
                </c:pt>
                <c:pt idx="5616">
                  <c:v>8032001</c:v>
                </c:pt>
                <c:pt idx="5617">
                  <c:v>8139735</c:v>
                </c:pt>
                <c:pt idx="5618">
                  <c:v>8151165</c:v>
                </c:pt>
                <c:pt idx="5619">
                  <c:v>7889472</c:v>
                </c:pt>
                <c:pt idx="5620">
                  <c:v>7910987.5</c:v>
                </c:pt>
                <c:pt idx="5621">
                  <c:v>7602577.5</c:v>
                </c:pt>
                <c:pt idx="5622">
                  <c:v>7397070</c:v>
                </c:pt>
                <c:pt idx="5623">
                  <c:v>7052544</c:v>
                </c:pt>
                <c:pt idx="5624">
                  <c:v>7115158</c:v>
                </c:pt>
                <c:pt idx="5625">
                  <c:v>7047425.5</c:v>
                </c:pt>
                <c:pt idx="5626">
                  <c:v>6776724.5</c:v>
                </c:pt>
                <c:pt idx="5627">
                  <c:v>6702992.5</c:v>
                </c:pt>
                <c:pt idx="5628">
                  <c:v>6552035</c:v>
                </c:pt>
                <c:pt idx="5629">
                  <c:v>6394216.5</c:v>
                </c:pt>
                <c:pt idx="5630">
                  <c:v>6214090.5</c:v>
                </c:pt>
                <c:pt idx="5631">
                  <c:v>6231128.5</c:v>
                </c:pt>
                <c:pt idx="5632">
                  <c:v>6220375</c:v>
                </c:pt>
                <c:pt idx="5633">
                  <c:v>6119233</c:v>
                </c:pt>
                <c:pt idx="5634">
                  <c:v>6240074.5</c:v>
                </c:pt>
                <c:pt idx="5635">
                  <c:v>6082395</c:v>
                </c:pt>
                <c:pt idx="5636">
                  <c:v>6232549</c:v>
                </c:pt>
                <c:pt idx="5637">
                  <c:v>6088983.5</c:v>
                </c:pt>
                <c:pt idx="5638">
                  <c:v>6015927</c:v>
                </c:pt>
                <c:pt idx="5639">
                  <c:v>6205410</c:v>
                </c:pt>
                <c:pt idx="5640">
                  <c:v>5842446.5</c:v>
                </c:pt>
                <c:pt idx="5641">
                  <c:v>6052057.5</c:v>
                </c:pt>
                <c:pt idx="5642">
                  <c:v>6006468</c:v>
                </c:pt>
                <c:pt idx="5643">
                  <c:v>5886269.5</c:v>
                </c:pt>
                <c:pt idx="5644">
                  <c:v>5829675.5</c:v>
                </c:pt>
                <c:pt idx="5645">
                  <c:v>6225327</c:v>
                </c:pt>
                <c:pt idx="5646">
                  <c:v>5982052</c:v>
                </c:pt>
                <c:pt idx="5647">
                  <c:v>6209088</c:v>
                </c:pt>
                <c:pt idx="5648">
                  <c:v>6106160</c:v>
                </c:pt>
                <c:pt idx="5649">
                  <c:v>5993059</c:v>
                </c:pt>
                <c:pt idx="5650">
                  <c:v>5798674</c:v>
                </c:pt>
                <c:pt idx="5651">
                  <c:v>5912988.5</c:v>
                </c:pt>
                <c:pt idx="5652">
                  <c:v>6384730.5</c:v>
                </c:pt>
                <c:pt idx="5653">
                  <c:v>5758031</c:v>
                </c:pt>
                <c:pt idx="5654">
                  <c:v>6068486.5</c:v>
                </c:pt>
                <c:pt idx="5655">
                  <c:v>6130772</c:v>
                </c:pt>
                <c:pt idx="5656">
                  <c:v>5937289.5</c:v>
                </c:pt>
                <c:pt idx="5657">
                  <c:v>6039198</c:v>
                </c:pt>
                <c:pt idx="5658">
                  <c:v>5868184.5</c:v>
                </c:pt>
                <c:pt idx="5659">
                  <c:v>5737647.5</c:v>
                </c:pt>
                <c:pt idx="5660">
                  <c:v>6102390.5</c:v>
                </c:pt>
                <c:pt idx="5661">
                  <c:v>6305215.5</c:v>
                </c:pt>
                <c:pt idx="5662">
                  <c:v>6247469.5</c:v>
                </c:pt>
                <c:pt idx="5663">
                  <c:v>6385954</c:v>
                </c:pt>
                <c:pt idx="5664">
                  <c:v>6600702.5</c:v>
                </c:pt>
                <c:pt idx="5665">
                  <c:v>6314472</c:v>
                </c:pt>
                <c:pt idx="5666">
                  <c:v>6666193.5</c:v>
                </c:pt>
                <c:pt idx="5667">
                  <c:v>6423169.5</c:v>
                </c:pt>
                <c:pt idx="5668">
                  <c:v>6517192.5</c:v>
                </c:pt>
                <c:pt idx="5669">
                  <c:v>6110141</c:v>
                </c:pt>
                <c:pt idx="5670">
                  <c:v>6519265.5</c:v>
                </c:pt>
                <c:pt idx="5671">
                  <c:v>6537625.5</c:v>
                </c:pt>
                <c:pt idx="5672">
                  <c:v>6066115</c:v>
                </c:pt>
                <c:pt idx="5673">
                  <c:v>6429993</c:v>
                </c:pt>
                <c:pt idx="5674">
                  <c:v>6623076.5</c:v>
                </c:pt>
                <c:pt idx="5675">
                  <c:v>6314459.5</c:v>
                </c:pt>
                <c:pt idx="5676">
                  <c:v>6591025</c:v>
                </c:pt>
                <c:pt idx="5677">
                  <c:v>6518456.5</c:v>
                </c:pt>
                <c:pt idx="5678">
                  <c:v>6510399</c:v>
                </c:pt>
                <c:pt idx="5679">
                  <c:v>6168533</c:v>
                </c:pt>
                <c:pt idx="5680">
                  <c:v>6527753</c:v>
                </c:pt>
                <c:pt idx="5681">
                  <c:v>6127277</c:v>
                </c:pt>
                <c:pt idx="5682">
                  <c:v>5871414.5</c:v>
                </c:pt>
                <c:pt idx="5683">
                  <c:v>5985307</c:v>
                </c:pt>
                <c:pt idx="5684">
                  <c:v>6279213.5</c:v>
                </c:pt>
                <c:pt idx="5685">
                  <c:v>6048397</c:v>
                </c:pt>
                <c:pt idx="5686">
                  <c:v>6097140.5</c:v>
                </c:pt>
                <c:pt idx="5687">
                  <c:v>6419345.5</c:v>
                </c:pt>
                <c:pt idx="5688">
                  <c:v>6086073</c:v>
                </c:pt>
                <c:pt idx="5689">
                  <c:v>6203031.5</c:v>
                </c:pt>
                <c:pt idx="5690">
                  <c:v>5969089</c:v>
                </c:pt>
                <c:pt idx="5691">
                  <c:v>6042596.5</c:v>
                </c:pt>
                <c:pt idx="5692">
                  <c:v>6315534</c:v>
                </c:pt>
                <c:pt idx="5693">
                  <c:v>5968343.5</c:v>
                </c:pt>
                <c:pt idx="5694">
                  <c:v>6218647</c:v>
                </c:pt>
                <c:pt idx="5695">
                  <c:v>6056075</c:v>
                </c:pt>
                <c:pt idx="5696">
                  <c:v>5743570</c:v>
                </c:pt>
                <c:pt idx="5697">
                  <c:v>5740720</c:v>
                </c:pt>
                <c:pt idx="5698">
                  <c:v>6219382.5</c:v>
                </c:pt>
                <c:pt idx="5699">
                  <c:v>6174717</c:v>
                </c:pt>
                <c:pt idx="5700">
                  <c:v>6025979</c:v>
                </c:pt>
                <c:pt idx="5701">
                  <c:v>5870304.5</c:v>
                </c:pt>
                <c:pt idx="5702">
                  <c:v>6188113</c:v>
                </c:pt>
                <c:pt idx="5703">
                  <c:v>6232505</c:v>
                </c:pt>
                <c:pt idx="5704">
                  <c:v>6297538</c:v>
                </c:pt>
                <c:pt idx="5705">
                  <c:v>6261780</c:v>
                </c:pt>
                <c:pt idx="5706">
                  <c:v>5833679.5</c:v>
                </c:pt>
                <c:pt idx="5707">
                  <c:v>5980208</c:v>
                </c:pt>
                <c:pt idx="5708">
                  <c:v>6313557.5</c:v>
                </c:pt>
                <c:pt idx="5709">
                  <c:v>6309935</c:v>
                </c:pt>
                <c:pt idx="5710">
                  <c:v>5886370.5</c:v>
                </c:pt>
                <c:pt idx="5711">
                  <c:v>5822140</c:v>
                </c:pt>
                <c:pt idx="5712">
                  <c:v>6072607.5</c:v>
                </c:pt>
                <c:pt idx="5713">
                  <c:v>6019216.5</c:v>
                </c:pt>
                <c:pt idx="5714">
                  <c:v>6461364.5</c:v>
                </c:pt>
                <c:pt idx="5715">
                  <c:v>6046355.5</c:v>
                </c:pt>
                <c:pt idx="5716">
                  <c:v>6391867.5</c:v>
                </c:pt>
                <c:pt idx="5717">
                  <c:v>6296237.5</c:v>
                </c:pt>
                <c:pt idx="5718">
                  <c:v>6399080.5</c:v>
                </c:pt>
                <c:pt idx="5719">
                  <c:v>5941958.5</c:v>
                </c:pt>
                <c:pt idx="5720">
                  <c:v>6117611</c:v>
                </c:pt>
                <c:pt idx="5721">
                  <c:v>5962656.5</c:v>
                </c:pt>
                <c:pt idx="5722">
                  <c:v>6216248</c:v>
                </c:pt>
                <c:pt idx="5723">
                  <c:v>6067164</c:v>
                </c:pt>
                <c:pt idx="5724">
                  <c:v>6260889</c:v>
                </c:pt>
                <c:pt idx="5725">
                  <c:v>5909823.5</c:v>
                </c:pt>
                <c:pt idx="5726">
                  <c:v>6245985</c:v>
                </c:pt>
                <c:pt idx="5727">
                  <c:v>6042520.5</c:v>
                </c:pt>
                <c:pt idx="5728">
                  <c:v>5948319.5</c:v>
                </c:pt>
                <c:pt idx="5729">
                  <c:v>5816044</c:v>
                </c:pt>
                <c:pt idx="5730">
                  <c:v>6595424</c:v>
                </c:pt>
                <c:pt idx="5731">
                  <c:v>5940925.5</c:v>
                </c:pt>
                <c:pt idx="5732">
                  <c:v>6431832</c:v>
                </c:pt>
                <c:pt idx="5733">
                  <c:v>5948801.5</c:v>
                </c:pt>
                <c:pt idx="5734">
                  <c:v>6308578</c:v>
                </c:pt>
                <c:pt idx="5735">
                  <c:v>6403731</c:v>
                </c:pt>
                <c:pt idx="5736">
                  <c:v>6238182</c:v>
                </c:pt>
                <c:pt idx="5737">
                  <c:v>6060829.5</c:v>
                </c:pt>
                <c:pt idx="5738">
                  <c:v>6198989.5</c:v>
                </c:pt>
                <c:pt idx="5739">
                  <c:v>6010880.5</c:v>
                </c:pt>
                <c:pt idx="5740">
                  <c:v>6200470</c:v>
                </c:pt>
                <c:pt idx="5741">
                  <c:v>6157232.5</c:v>
                </c:pt>
                <c:pt idx="5742">
                  <c:v>5954774.5</c:v>
                </c:pt>
                <c:pt idx="5743">
                  <c:v>6134484</c:v>
                </c:pt>
                <c:pt idx="5744">
                  <c:v>6288950.5</c:v>
                </c:pt>
                <c:pt idx="5745">
                  <c:v>6045204</c:v>
                </c:pt>
                <c:pt idx="5746">
                  <c:v>6619919.5</c:v>
                </c:pt>
                <c:pt idx="5747">
                  <c:v>6125269.5</c:v>
                </c:pt>
                <c:pt idx="5748">
                  <c:v>6401862</c:v>
                </c:pt>
                <c:pt idx="5749">
                  <c:v>6109032.5</c:v>
                </c:pt>
                <c:pt idx="5750">
                  <c:v>6550358</c:v>
                </c:pt>
                <c:pt idx="5751">
                  <c:v>6198978</c:v>
                </c:pt>
                <c:pt idx="5752">
                  <c:v>6522780</c:v>
                </c:pt>
                <c:pt idx="5753">
                  <c:v>6302540.5</c:v>
                </c:pt>
                <c:pt idx="5754">
                  <c:v>6430387</c:v>
                </c:pt>
                <c:pt idx="5755">
                  <c:v>5971523.5</c:v>
                </c:pt>
                <c:pt idx="5756">
                  <c:v>6275724.5</c:v>
                </c:pt>
                <c:pt idx="5757">
                  <c:v>6396261</c:v>
                </c:pt>
                <c:pt idx="5758">
                  <c:v>6268177</c:v>
                </c:pt>
                <c:pt idx="5759">
                  <c:v>6145399</c:v>
                </c:pt>
                <c:pt idx="5760">
                  <c:v>6064208</c:v>
                </c:pt>
                <c:pt idx="5761">
                  <c:v>6469629</c:v>
                </c:pt>
                <c:pt idx="5762">
                  <c:v>6074549</c:v>
                </c:pt>
                <c:pt idx="5763">
                  <c:v>6073473</c:v>
                </c:pt>
                <c:pt idx="5764">
                  <c:v>6368739.5</c:v>
                </c:pt>
                <c:pt idx="5765">
                  <c:v>6445319</c:v>
                </c:pt>
                <c:pt idx="5766">
                  <c:v>6209442.5</c:v>
                </c:pt>
                <c:pt idx="5767">
                  <c:v>6413261</c:v>
                </c:pt>
                <c:pt idx="5768">
                  <c:v>6153620.5</c:v>
                </c:pt>
                <c:pt idx="5769">
                  <c:v>6073642.5</c:v>
                </c:pt>
                <c:pt idx="5770">
                  <c:v>6136164</c:v>
                </c:pt>
                <c:pt idx="5771">
                  <c:v>6359466.5</c:v>
                </c:pt>
                <c:pt idx="5772">
                  <c:v>6195796</c:v>
                </c:pt>
                <c:pt idx="5773">
                  <c:v>6107177</c:v>
                </c:pt>
                <c:pt idx="5774">
                  <c:v>6202800.5</c:v>
                </c:pt>
                <c:pt idx="5775">
                  <c:v>6055623</c:v>
                </c:pt>
                <c:pt idx="5776">
                  <c:v>6079908.5</c:v>
                </c:pt>
                <c:pt idx="5777">
                  <c:v>6328293</c:v>
                </c:pt>
                <c:pt idx="5778">
                  <c:v>6062431</c:v>
                </c:pt>
                <c:pt idx="5779">
                  <c:v>6420953.5</c:v>
                </c:pt>
                <c:pt idx="5780">
                  <c:v>6148989.5</c:v>
                </c:pt>
                <c:pt idx="5781">
                  <c:v>6490857</c:v>
                </c:pt>
                <c:pt idx="5782">
                  <c:v>5996515.5</c:v>
                </c:pt>
                <c:pt idx="5783">
                  <c:v>6412393</c:v>
                </c:pt>
                <c:pt idx="5784">
                  <c:v>6167307</c:v>
                </c:pt>
                <c:pt idx="5785">
                  <c:v>6534350</c:v>
                </c:pt>
                <c:pt idx="5786">
                  <c:v>6064616.5</c:v>
                </c:pt>
                <c:pt idx="5787">
                  <c:v>6051136</c:v>
                </c:pt>
                <c:pt idx="5788">
                  <c:v>6165710.5</c:v>
                </c:pt>
                <c:pt idx="5789">
                  <c:v>5894905</c:v>
                </c:pt>
                <c:pt idx="5790">
                  <c:v>6451617.5</c:v>
                </c:pt>
                <c:pt idx="5791">
                  <c:v>6067334</c:v>
                </c:pt>
                <c:pt idx="5792">
                  <c:v>6143622.5</c:v>
                </c:pt>
                <c:pt idx="5793">
                  <c:v>6460812</c:v>
                </c:pt>
                <c:pt idx="5794">
                  <c:v>6642922.5</c:v>
                </c:pt>
                <c:pt idx="5795">
                  <c:v>6602218.5</c:v>
                </c:pt>
                <c:pt idx="5796">
                  <c:v>6812130.5</c:v>
                </c:pt>
                <c:pt idx="5797">
                  <c:v>6341640.5</c:v>
                </c:pt>
                <c:pt idx="5798">
                  <c:v>6507292</c:v>
                </c:pt>
                <c:pt idx="5799">
                  <c:v>6415171</c:v>
                </c:pt>
                <c:pt idx="5800">
                  <c:v>6331556.5</c:v>
                </c:pt>
                <c:pt idx="5801">
                  <c:v>6267041.5</c:v>
                </c:pt>
                <c:pt idx="5802">
                  <c:v>6793626</c:v>
                </c:pt>
                <c:pt idx="5803">
                  <c:v>6314382.5</c:v>
                </c:pt>
                <c:pt idx="5804">
                  <c:v>6453643</c:v>
                </c:pt>
                <c:pt idx="5805">
                  <c:v>6492573</c:v>
                </c:pt>
                <c:pt idx="5806">
                  <c:v>6359469.5</c:v>
                </c:pt>
                <c:pt idx="5807">
                  <c:v>6191040.5</c:v>
                </c:pt>
                <c:pt idx="5808">
                  <c:v>6461892.5</c:v>
                </c:pt>
                <c:pt idx="5809">
                  <c:v>6246723.5</c:v>
                </c:pt>
                <c:pt idx="5810">
                  <c:v>6344496</c:v>
                </c:pt>
                <c:pt idx="5811">
                  <c:v>6522612</c:v>
                </c:pt>
                <c:pt idx="5812">
                  <c:v>6579120</c:v>
                </c:pt>
                <c:pt idx="5813">
                  <c:v>6791600.5</c:v>
                </c:pt>
                <c:pt idx="5814">
                  <c:v>6598975.5</c:v>
                </c:pt>
                <c:pt idx="5815">
                  <c:v>6562498</c:v>
                </c:pt>
                <c:pt idx="5816">
                  <c:v>6612183</c:v>
                </c:pt>
                <c:pt idx="5817">
                  <c:v>6376577</c:v>
                </c:pt>
                <c:pt idx="5818">
                  <c:v>6536633.5</c:v>
                </c:pt>
                <c:pt idx="5819">
                  <c:v>6566558</c:v>
                </c:pt>
                <c:pt idx="5820">
                  <c:v>6611813.5</c:v>
                </c:pt>
                <c:pt idx="5821">
                  <c:v>6715034.5</c:v>
                </c:pt>
                <c:pt idx="5822">
                  <c:v>6843786.5</c:v>
                </c:pt>
                <c:pt idx="5823">
                  <c:v>6769851.5</c:v>
                </c:pt>
                <c:pt idx="5824">
                  <c:v>6771151.5</c:v>
                </c:pt>
                <c:pt idx="5825">
                  <c:v>6704059</c:v>
                </c:pt>
                <c:pt idx="5826">
                  <c:v>6863637</c:v>
                </c:pt>
                <c:pt idx="5827">
                  <c:v>6791510</c:v>
                </c:pt>
                <c:pt idx="5828">
                  <c:v>6678604.5</c:v>
                </c:pt>
                <c:pt idx="5829">
                  <c:v>6485759.5</c:v>
                </c:pt>
                <c:pt idx="5830">
                  <c:v>6630462</c:v>
                </c:pt>
                <c:pt idx="5831">
                  <c:v>6408241</c:v>
                </c:pt>
                <c:pt idx="5832">
                  <c:v>6442097</c:v>
                </c:pt>
                <c:pt idx="5833">
                  <c:v>6639728</c:v>
                </c:pt>
                <c:pt idx="5834">
                  <c:v>6378218</c:v>
                </c:pt>
                <c:pt idx="5835">
                  <c:v>6153031</c:v>
                </c:pt>
                <c:pt idx="5836">
                  <c:v>6637610.5</c:v>
                </c:pt>
                <c:pt idx="5837">
                  <c:v>6768577</c:v>
                </c:pt>
                <c:pt idx="5838">
                  <c:v>6562556.5</c:v>
                </c:pt>
                <c:pt idx="5839">
                  <c:v>6523985</c:v>
                </c:pt>
                <c:pt idx="5840">
                  <c:v>6764944</c:v>
                </c:pt>
                <c:pt idx="5841">
                  <c:v>6470870</c:v>
                </c:pt>
                <c:pt idx="5842">
                  <c:v>6809724</c:v>
                </c:pt>
                <c:pt idx="5843">
                  <c:v>6462924.5</c:v>
                </c:pt>
                <c:pt idx="5844">
                  <c:v>6373111</c:v>
                </c:pt>
                <c:pt idx="5845">
                  <c:v>6727571.5</c:v>
                </c:pt>
                <c:pt idx="5846">
                  <c:v>6506000</c:v>
                </c:pt>
                <c:pt idx="5847">
                  <c:v>6700684</c:v>
                </c:pt>
                <c:pt idx="5848">
                  <c:v>6454887.5</c:v>
                </c:pt>
                <c:pt idx="5849">
                  <c:v>6400663.5</c:v>
                </c:pt>
                <c:pt idx="5850">
                  <c:v>6491721</c:v>
                </c:pt>
                <c:pt idx="5851">
                  <c:v>6882809.5</c:v>
                </c:pt>
                <c:pt idx="5852">
                  <c:v>6712494.5</c:v>
                </c:pt>
                <c:pt idx="5853">
                  <c:v>6667108</c:v>
                </c:pt>
                <c:pt idx="5854">
                  <c:v>6608827</c:v>
                </c:pt>
                <c:pt idx="5855">
                  <c:v>6632700.5</c:v>
                </c:pt>
                <c:pt idx="5856">
                  <c:v>6522886.5</c:v>
                </c:pt>
                <c:pt idx="5857">
                  <c:v>6693631.5</c:v>
                </c:pt>
                <c:pt idx="5858">
                  <c:v>6629232.5</c:v>
                </c:pt>
                <c:pt idx="5859">
                  <c:v>6624283</c:v>
                </c:pt>
                <c:pt idx="5860">
                  <c:v>6745689.5</c:v>
                </c:pt>
                <c:pt idx="5861">
                  <c:v>6771775</c:v>
                </c:pt>
                <c:pt idx="5862">
                  <c:v>6546194</c:v>
                </c:pt>
                <c:pt idx="5863">
                  <c:v>6833803.5</c:v>
                </c:pt>
                <c:pt idx="5864">
                  <c:v>6638812.5</c:v>
                </c:pt>
                <c:pt idx="5865">
                  <c:v>6789007</c:v>
                </c:pt>
                <c:pt idx="5866">
                  <c:v>6493970</c:v>
                </c:pt>
                <c:pt idx="5867">
                  <c:v>6650882</c:v>
                </c:pt>
                <c:pt idx="5868">
                  <c:v>6731556.5</c:v>
                </c:pt>
                <c:pt idx="5869">
                  <c:v>6545579</c:v>
                </c:pt>
                <c:pt idx="5870">
                  <c:v>6549625</c:v>
                </c:pt>
                <c:pt idx="5871">
                  <c:v>6694643.5</c:v>
                </c:pt>
                <c:pt idx="5872">
                  <c:v>6747757</c:v>
                </c:pt>
                <c:pt idx="5873">
                  <c:v>6840127.5</c:v>
                </c:pt>
                <c:pt idx="5874">
                  <c:v>6884222</c:v>
                </c:pt>
                <c:pt idx="5875">
                  <c:v>6894705.5</c:v>
                </c:pt>
                <c:pt idx="5876">
                  <c:v>6885830.5</c:v>
                </c:pt>
                <c:pt idx="5877">
                  <c:v>6765729</c:v>
                </c:pt>
                <c:pt idx="5878">
                  <c:v>7123394</c:v>
                </c:pt>
                <c:pt idx="5879">
                  <c:v>6950245</c:v>
                </c:pt>
                <c:pt idx="5880">
                  <c:v>6798089</c:v>
                </c:pt>
                <c:pt idx="5881">
                  <c:v>7052970</c:v>
                </c:pt>
                <c:pt idx="5882">
                  <c:v>6850160</c:v>
                </c:pt>
                <c:pt idx="5883">
                  <c:v>7067255.5</c:v>
                </c:pt>
                <c:pt idx="5884">
                  <c:v>6848763</c:v>
                </c:pt>
                <c:pt idx="5885">
                  <c:v>7149449.5</c:v>
                </c:pt>
                <c:pt idx="5886">
                  <c:v>6932250</c:v>
                </c:pt>
                <c:pt idx="5887">
                  <c:v>7123468</c:v>
                </c:pt>
                <c:pt idx="5888">
                  <c:v>7223483</c:v>
                </c:pt>
                <c:pt idx="5889">
                  <c:v>7519348.5</c:v>
                </c:pt>
                <c:pt idx="5890">
                  <c:v>7898923</c:v>
                </c:pt>
                <c:pt idx="5891">
                  <c:v>7672350.5</c:v>
                </c:pt>
                <c:pt idx="5892">
                  <c:v>7924442.5</c:v>
                </c:pt>
                <c:pt idx="5893">
                  <c:v>7848127</c:v>
                </c:pt>
                <c:pt idx="5894">
                  <c:v>7973253</c:v>
                </c:pt>
                <c:pt idx="5895">
                  <c:v>8256775.5</c:v>
                </c:pt>
                <c:pt idx="5896">
                  <c:v>8052453</c:v>
                </c:pt>
                <c:pt idx="5897">
                  <c:v>7693845</c:v>
                </c:pt>
                <c:pt idx="5898">
                  <c:v>8076927</c:v>
                </c:pt>
                <c:pt idx="5899">
                  <c:v>8154801.5</c:v>
                </c:pt>
                <c:pt idx="5900">
                  <c:v>8149311.5</c:v>
                </c:pt>
                <c:pt idx="5901">
                  <c:v>8059685</c:v>
                </c:pt>
                <c:pt idx="5902">
                  <c:v>7930041.5</c:v>
                </c:pt>
                <c:pt idx="5903">
                  <c:v>7561130</c:v>
                </c:pt>
                <c:pt idx="5904">
                  <c:v>8004666.5</c:v>
                </c:pt>
                <c:pt idx="5905">
                  <c:v>7582164.5</c:v>
                </c:pt>
                <c:pt idx="5906">
                  <c:v>7914955</c:v>
                </c:pt>
                <c:pt idx="5907">
                  <c:v>7370801</c:v>
                </c:pt>
                <c:pt idx="5908">
                  <c:v>7287566</c:v>
                </c:pt>
                <c:pt idx="5909">
                  <c:v>7220127.5</c:v>
                </c:pt>
                <c:pt idx="5910">
                  <c:v>7222513</c:v>
                </c:pt>
                <c:pt idx="5911">
                  <c:v>7215296</c:v>
                </c:pt>
                <c:pt idx="5912">
                  <c:v>7129408</c:v>
                </c:pt>
                <c:pt idx="5913">
                  <c:v>6975748.5</c:v>
                </c:pt>
                <c:pt idx="5914">
                  <c:v>7302450</c:v>
                </c:pt>
                <c:pt idx="5915">
                  <c:v>6973424.5</c:v>
                </c:pt>
                <c:pt idx="5916">
                  <c:v>7055305</c:v>
                </c:pt>
                <c:pt idx="5917">
                  <c:v>7041720.5</c:v>
                </c:pt>
                <c:pt idx="5918">
                  <c:v>7319594</c:v>
                </c:pt>
                <c:pt idx="5919">
                  <c:v>7012025</c:v>
                </c:pt>
                <c:pt idx="5920">
                  <c:v>6898778</c:v>
                </c:pt>
                <c:pt idx="5921">
                  <c:v>6698778</c:v>
                </c:pt>
                <c:pt idx="5922">
                  <c:v>6807295.5</c:v>
                </c:pt>
                <c:pt idx="5923">
                  <c:v>6715619.5</c:v>
                </c:pt>
                <c:pt idx="5924">
                  <c:v>6912606.5</c:v>
                </c:pt>
                <c:pt idx="5925">
                  <c:v>6637924.5</c:v>
                </c:pt>
                <c:pt idx="5926">
                  <c:v>6633532.5</c:v>
                </c:pt>
                <c:pt idx="5927">
                  <c:v>6737332</c:v>
                </c:pt>
                <c:pt idx="5928">
                  <c:v>6828848.5</c:v>
                </c:pt>
                <c:pt idx="5929">
                  <c:v>6761876.5</c:v>
                </c:pt>
                <c:pt idx="5930">
                  <c:v>6989107</c:v>
                </c:pt>
                <c:pt idx="5931">
                  <c:v>6659748</c:v>
                </c:pt>
                <c:pt idx="5932">
                  <c:v>6700016</c:v>
                </c:pt>
                <c:pt idx="5933">
                  <c:v>6986223</c:v>
                </c:pt>
                <c:pt idx="5934">
                  <c:v>6917486.5</c:v>
                </c:pt>
                <c:pt idx="5935">
                  <c:v>6976685</c:v>
                </c:pt>
                <c:pt idx="5936">
                  <c:v>6641724.5</c:v>
                </c:pt>
                <c:pt idx="5937">
                  <c:v>6835928.5</c:v>
                </c:pt>
                <c:pt idx="5938">
                  <c:v>7012348.5</c:v>
                </c:pt>
                <c:pt idx="5939">
                  <c:v>6829052</c:v>
                </c:pt>
                <c:pt idx="5940">
                  <c:v>6865614</c:v>
                </c:pt>
                <c:pt idx="5941">
                  <c:v>6772949.5</c:v>
                </c:pt>
                <c:pt idx="5942">
                  <c:v>6986860.5</c:v>
                </c:pt>
                <c:pt idx="5943">
                  <c:v>6771873.5</c:v>
                </c:pt>
                <c:pt idx="5944">
                  <c:v>6862152</c:v>
                </c:pt>
                <c:pt idx="5945">
                  <c:v>6956168</c:v>
                </c:pt>
                <c:pt idx="5946">
                  <c:v>6765655.5</c:v>
                </c:pt>
                <c:pt idx="5947">
                  <c:v>7142219.5</c:v>
                </c:pt>
                <c:pt idx="5948">
                  <c:v>6975013.5</c:v>
                </c:pt>
                <c:pt idx="5949">
                  <c:v>6928929.5</c:v>
                </c:pt>
                <c:pt idx="5950">
                  <c:v>7028519</c:v>
                </c:pt>
                <c:pt idx="5951">
                  <c:v>6813166</c:v>
                </c:pt>
                <c:pt idx="5952">
                  <c:v>7015225</c:v>
                </c:pt>
                <c:pt idx="5953">
                  <c:v>6898167</c:v>
                </c:pt>
                <c:pt idx="5954">
                  <c:v>6790184.5</c:v>
                </c:pt>
                <c:pt idx="5955">
                  <c:v>6778098</c:v>
                </c:pt>
                <c:pt idx="5956">
                  <c:v>6953793</c:v>
                </c:pt>
                <c:pt idx="5957">
                  <c:v>6782996</c:v>
                </c:pt>
                <c:pt idx="5958">
                  <c:v>6964489</c:v>
                </c:pt>
                <c:pt idx="5959">
                  <c:v>6681137</c:v>
                </c:pt>
                <c:pt idx="5960">
                  <c:v>6913092.5</c:v>
                </c:pt>
                <c:pt idx="5961">
                  <c:v>6981765</c:v>
                </c:pt>
                <c:pt idx="5962">
                  <c:v>7086393.5</c:v>
                </c:pt>
                <c:pt idx="5963">
                  <c:v>6766929</c:v>
                </c:pt>
                <c:pt idx="5964">
                  <c:v>6844981.5</c:v>
                </c:pt>
                <c:pt idx="5965">
                  <c:v>6703432.5</c:v>
                </c:pt>
                <c:pt idx="5966">
                  <c:v>6861629</c:v>
                </c:pt>
                <c:pt idx="5967">
                  <c:v>6766036</c:v>
                </c:pt>
                <c:pt idx="5968">
                  <c:v>7042108</c:v>
                </c:pt>
                <c:pt idx="5969">
                  <c:v>7035280</c:v>
                </c:pt>
                <c:pt idx="5970">
                  <c:v>6743749</c:v>
                </c:pt>
                <c:pt idx="5971">
                  <c:v>6869324.5</c:v>
                </c:pt>
                <c:pt idx="5972">
                  <c:v>6844526</c:v>
                </c:pt>
                <c:pt idx="5973">
                  <c:v>6788599.5</c:v>
                </c:pt>
                <c:pt idx="5974">
                  <c:v>6691926</c:v>
                </c:pt>
                <c:pt idx="5975">
                  <c:v>7093704</c:v>
                </c:pt>
                <c:pt idx="5976">
                  <c:v>6879471</c:v>
                </c:pt>
                <c:pt idx="5977">
                  <c:v>7192131.5</c:v>
                </c:pt>
                <c:pt idx="5978">
                  <c:v>6760568</c:v>
                </c:pt>
                <c:pt idx="5979">
                  <c:v>6937151</c:v>
                </c:pt>
                <c:pt idx="5980">
                  <c:v>7276470.5</c:v>
                </c:pt>
                <c:pt idx="5981">
                  <c:v>7023062.5</c:v>
                </c:pt>
                <c:pt idx="5982">
                  <c:v>6934727</c:v>
                </c:pt>
                <c:pt idx="5983">
                  <c:v>7108357</c:v>
                </c:pt>
                <c:pt idx="5984">
                  <c:v>7560611</c:v>
                </c:pt>
                <c:pt idx="5985">
                  <c:v>7221696</c:v>
                </c:pt>
                <c:pt idx="5986">
                  <c:v>7371102</c:v>
                </c:pt>
                <c:pt idx="5987">
                  <c:v>7253976</c:v>
                </c:pt>
                <c:pt idx="5988">
                  <c:v>7333439.5</c:v>
                </c:pt>
                <c:pt idx="5989">
                  <c:v>7503054.5</c:v>
                </c:pt>
                <c:pt idx="5990">
                  <c:v>7666009</c:v>
                </c:pt>
                <c:pt idx="5991">
                  <c:v>7684723</c:v>
                </c:pt>
                <c:pt idx="5992">
                  <c:v>7759613.5</c:v>
                </c:pt>
                <c:pt idx="5993">
                  <c:v>7547577</c:v>
                </c:pt>
                <c:pt idx="5994">
                  <c:v>7909965</c:v>
                </c:pt>
                <c:pt idx="5995">
                  <c:v>7957984.5</c:v>
                </c:pt>
                <c:pt idx="5996">
                  <c:v>7710695</c:v>
                </c:pt>
                <c:pt idx="5997">
                  <c:v>7858739.5</c:v>
                </c:pt>
                <c:pt idx="5998">
                  <c:v>7672451</c:v>
                </c:pt>
                <c:pt idx="5999">
                  <c:v>7669210</c:v>
                </c:pt>
                <c:pt idx="6000">
                  <c:v>7499330</c:v>
                </c:pt>
                <c:pt idx="6001">
                  <c:v>7592844.5</c:v>
                </c:pt>
                <c:pt idx="6002">
                  <c:v>7533345</c:v>
                </c:pt>
                <c:pt idx="6003">
                  <c:v>7595148.5</c:v>
                </c:pt>
                <c:pt idx="6004">
                  <c:v>7510194.5</c:v>
                </c:pt>
                <c:pt idx="6005">
                  <c:v>7361674</c:v>
                </c:pt>
                <c:pt idx="6006">
                  <c:v>7629941</c:v>
                </c:pt>
                <c:pt idx="6007">
                  <c:v>7286800.5</c:v>
                </c:pt>
                <c:pt idx="6008">
                  <c:v>7311356.5</c:v>
                </c:pt>
                <c:pt idx="6009">
                  <c:v>7072732</c:v>
                </c:pt>
                <c:pt idx="6010">
                  <c:v>7287596</c:v>
                </c:pt>
                <c:pt idx="6011">
                  <c:v>7117015.5</c:v>
                </c:pt>
                <c:pt idx="6012">
                  <c:v>7174205</c:v>
                </c:pt>
                <c:pt idx="6013">
                  <c:v>7354786</c:v>
                </c:pt>
                <c:pt idx="6014">
                  <c:v>7278258</c:v>
                </c:pt>
                <c:pt idx="6015">
                  <c:v>7380178.5</c:v>
                </c:pt>
                <c:pt idx="6016">
                  <c:v>7228951.5</c:v>
                </c:pt>
                <c:pt idx="6017">
                  <c:v>7211177.5</c:v>
                </c:pt>
                <c:pt idx="6018">
                  <c:v>7216905</c:v>
                </c:pt>
                <c:pt idx="6019">
                  <c:v>7290384</c:v>
                </c:pt>
                <c:pt idx="6020">
                  <c:v>7145008.5</c:v>
                </c:pt>
                <c:pt idx="6021">
                  <c:v>7079732.5</c:v>
                </c:pt>
                <c:pt idx="6022">
                  <c:v>7298270</c:v>
                </c:pt>
                <c:pt idx="6023">
                  <c:v>6831140</c:v>
                </c:pt>
                <c:pt idx="6024">
                  <c:v>7070724</c:v>
                </c:pt>
                <c:pt idx="6025">
                  <c:v>6808317</c:v>
                </c:pt>
                <c:pt idx="6026">
                  <c:v>6784742</c:v>
                </c:pt>
                <c:pt idx="6027">
                  <c:v>6979607.5</c:v>
                </c:pt>
                <c:pt idx="6028">
                  <c:v>6889412</c:v>
                </c:pt>
                <c:pt idx="6029">
                  <c:v>7061681.5</c:v>
                </c:pt>
                <c:pt idx="6030">
                  <c:v>7172678</c:v>
                </c:pt>
                <c:pt idx="6031">
                  <c:v>7113126</c:v>
                </c:pt>
                <c:pt idx="6032">
                  <c:v>7152038.5</c:v>
                </c:pt>
                <c:pt idx="6033">
                  <c:v>7136458.5</c:v>
                </c:pt>
                <c:pt idx="6034">
                  <c:v>7266443</c:v>
                </c:pt>
                <c:pt idx="6035">
                  <c:v>7286511.5</c:v>
                </c:pt>
                <c:pt idx="6036">
                  <c:v>7109085</c:v>
                </c:pt>
                <c:pt idx="6037">
                  <c:v>7020819.5</c:v>
                </c:pt>
                <c:pt idx="6038">
                  <c:v>6834437.5</c:v>
                </c:pt>
                <c:pt idx="6039">
                  <c:v>6898556.5</c:v>
                </c:pt>
                <c:pt idx="6040">
                  <c:v>6973489</c:v>
                </c:pt>
                <c:pt idx="6041">
                  <c:v>6783405</c:v>
                </c:pt>
                <c:pt idx="6042">
                  <c:v>6985449.5</c:v>
                </c:pt>
                <c:pt idx="6043">
                  <c:v>6937473.5</c:v>
                </c:pt>
                <c:pt idx="6044">
                  <c:v>7195667.5</c:v>
                </c:pt>
                <c:pt idx="6045">
                  <c:v>7382752</c:v>
                </c:pt>
                <c:pt idx="6046">
                  <c:v>7195032.5</c:v>
                </c:pt>
                <c:pt idx="6047">
                  <c:v>7140669.5</c:v>
                </c:pt>
                <c:pt idx="6048">
                  <c:v>7325524</c:v>
                </c:pt>
                <c:pt idx="6049">
                  <c:v>7242911</c:v>
                </c:pt>
                <c:pt idx="6050">
                  <c:v>6967279.5</c:v>
                </c:pt>
                <c:pt idx="6051">
                  <c:v>7146377</c:v>
                </c:pt>
                <c:pt idx="6052">
                  <c:v>7051396.5</c:v>
                </c:pt>
                <c:pt idx="6053">
                  <c:v>7105938</c:v>
                </c:pt>
                <c:pt idx="6054">
                  <c:v>7272540.5</c:v>
                </c:pt>
                <c:pt idx="6055">
                  <c:v>6867856.5</c:v>
                </c:pt>
                <c:pt idx="6056">
                  <c:v>6765143</c:v>
                </c:pt>
                <c:pt idx="6057">
                  <c:v>6795765.5</c:v>
                </c:pt>
                <c:pt idx="6058">
                  <c:v>6822564</c:v>
                </c:pt>
                <c:pt idx="6059">
                  <c:v>6691415.5</c:v>
                </c:pt>
                <c:pt idx="6060">
                  <c:v>6831174.5</c:v>
                </c:pt>
                <c:pt idx="6061">
                  <c:v>7032250</c:v>
                </c:pt>
                <c:pt idx="6062">
                  <c:v>6871812.5</c:v>
                </c:pt>
                <c:pt idx="6063">
                  <c:v>6952151</c:v>
                </c:pt>
                <c:pt idx="6064">
                  <c:v>6871225.5</c:v>
                </c:pt>
                <c:pt idx="6065">
                  <c:v>7261820.5</c:v>
                </c:pt>
                <c:pt idx="6066">
                  <c:v>6886191</c:v>
                </c:pt>
                <c:pt idx="6067">
                  <c:v>6836807</c:v>
                </c:pt>
                <c:pt idx="6068">
                  <c:v>6632761</c:v>
                </c:pt>
                <c:pt idx="6069">
                  <c:v>6960491.5</c:v>
                </c:pt>
                <c:pt idx="6070">
                  <c:v>6716136.5</c:v>
                </c:pt>
                <c:pt idx="6071">
                  <c:v>6798546</c:v>
                </c:pt>
                <c:pt idx="6072">
                  <c:v>6704876</c:v>
                </c:pt>
                <c:pt idx="6073">
                  <c:v>6705237</c:v>
                </c:pt>
                <c:pt idx="6074">
                  <c:v>7014756.5</c:v>
                </c:pt>
                <c:pt idx="6075">
                  <c:v>6888456.5</c:v>
                </c:pt>
                <c:pt idx="6076">
                  <c:v>7008215.5</c:v>
                </c:pt>
                <c:pt idx="6077">
                  <c:v>7067918.5</c:v>
                </c:pt>
                <c:pt idx="6078">
                  <c:v>6654303</c:v>
                </c:pt>
                <c:pt idx="6079">
                  <c:v>6993552</c:v>
                </c:pt>
                <c:pt idx="6080">
                  <c:v>7098967</c:v>
                </c:pt>
                <c:pt idx="6081">
                  <c:v>6753644.5</c:v>
                </c:pt>
                <c:pt idx="6082">
                  <c:v>6836932</c:v>
                </c:pt>
                <c:pt idx="6083">
                  <c:v>6772507</c:v>
                </c:pt>
                <c:pt idx="6084">
                  <c:v>6954325</c:v>
                </c:pt>
                <c:pt idx="6085">
                  <c:v>7021599.5</c:v>
                </c:pt>
                <c:pt idx="6086">
                  <c:v>6802887</c:v>
                </c:pt>
                <c:pt idx="6087">
                  <c:v>6890855.5</c:v>
                </c:pt>
                <c:pt idx="6088">
                  <c:v>6887263</c:v>
                </c:pt>
                <c:pt idx="6089">
                  <c:v>6781857.5</c:v>
                </c:pt>
                <c:pt idx="6090">
                  <c:v>7165522.5</c:v>
                </c:pt>
                <c:pt idx="6091">
                  <c:v>6887972</c:v>
                </c:pt>
                <c:pt idx="6092">
                  <c:v>6925675</c:v>
                </c:pt>
                <c:pt idx="6093">
                  <c:v>6970576.5</c:v>
                </c:pt>
                <c:pt idx="6094">
                  <c:v>7058959.5</c:v>
                </c:pt>
                <c:pt idx="6095">
                  <c:v>6632587</c:v>
                </c:pt>
                <c:pt idx="6096">
                  <c:v>7050165.5</c:v>
                </c:pt>
                <c:pt idx="6097">
                  <c:v>7170559</c:v>
                </c:pt>
                <c:pt idx="6098">
                  <c:v>7047489</c:v>
                </c:pt>
                <c:pt idx="6099">
                  <c:v>6877338.5</c:v>
                </c:pt>
                <c:pt idx="6100">
                  <c:v>6709591</c:v>
                </c:pt>
                <c:pt idx="6101">
                  <c:v>6751385.5</c:v>
                </c:pt>
                <c:pt idx="6102">
                  <c:v>6720242</c:v>
                </c:pt>
                <c:pt idx="6103">
                  <c:v>6792781</c:v>
                </c:pt>
                <c:pt idx="6104">
                  <c:v>7075854</c:v>
                </c:pt>
                <c:pt idx="6105">
                  <c:v>6775415</c:v>
                </c:pt>
                <c:pt idx="6106">
                  <c:v>6827591</c:v>
                </c:pt>
                <c:pt idx="6107">
                  <c:v>7111357</c:v>
                </c:pt>
                <c:pt idx="6108">
                  <c:v>7114863.5</c:v>
                </c:pt>
                <c:pt idx="6109">
                  <c:v>6889009</c:v>
                </c:pt>
                <c:pt idx="6110">
                  <c:v>6802303.5</c:v>
                </c:pt>
                <c:pt idx="6111">
                  <c:v>6456258</c:v>
                </c:pt>
                <c:pt idx="6112">
                  <c:v>7070408.5</c:v>
                </c:pt>
                <c:pt idx="6113">
                  <c:v>6980709</c:v>
                </c:pt>
                <c:pt idx="6114">
                  <c:v>6812671.5</c:v>
                </c:pt>
                <c:pt idx="6115">
                  <c:v>6785812.5</c:v>
                </c:pt>
                <c:pt idx="6116">
                  <c:v>6497104</c:v>
                </c:pt>
                <c:pt idx="6117">
                  <c:v>6703243.5</c:v>
                </c:pt>
                <c:pt idx="6118">
                  <c:v>6921076.5</c:v>
                </c:pt>
                <c:pt idx="6119">
                  <c:v>6996255</c:v>
                </c:pt>
                <c:pt idx="6120">
                  <c:v>6820799.5</c:v>
                </c:pt>
                <c:pt idx="6121">
                  <c:v>6838493</c:v>
                </c:pt>
                <c:pt idx="6122">
                  <c:v>6810231</c:v>
                </c:pt>
                <c:pt idx="6123">
                  <c:v>6886270.5</c:v>
                </c:pt>
                <c:pt idx="6124">
                  <c:v>7024265</c:v>
                </c:pt>
                <c:pt idx="6125">
                  <c:v>7206446.5</c:v>
                </c:pt>
                <c:pt idx="6126">
                  <c:v>7078254</c:v>
                </c:pt>
                <c:pt idx="6127">
                  <c:v>6779438</c:v>
                </c:pt>
                <c:pt idx="6128">
                  <c:v>6971921</c:v>
                </c:pt>
                <c:pt idx="6129">
                  <c:v>6835441</c:v>
                </c:pt>
                <c:pt idx="6130">
                  <c:v>7162650.5</c:v>
                </c:pt>
                <c:pt idx="6131">
                  <c:v>7051664</c:v>
                </c:pt>
                <c:pt idx="6132">
                  <c:v>7079854.5</c:v>
                </c:pt>
                <c:pt idx="6133">
                  <c:v>7174464</c:v>
                </c:pt>
                <c:pt idx="6134">
                  <c:v>7367356.5</c:v>
                </c:pt>
                <c:pt idx="6135">
                  <c:v>7079126.5</c:v>
                </c:pt>
                <c:pt idx="6136">
                  <c:v>7114547</c:v>
                </c:pt>
                <c:pt idx="6137">
                  <c:v>6770734</c:v>
                </c:pt>
                <c:pt idx="6138">
                  <c:v>7002351</c:v>
                </c:pt>
                <c:pt idx="6139">
                  <c:v>6880725</c:v>
                </c:pt>
                <c:pt idx="6140">
                  <c:v>7258633.5</c:v>
                </c:pt>
                <c:pt idx="6141">
                  <c:v>7209972</c:v>
                </c:pt>
                <c:pt idx="6142">
                  <c:v>7218881</c:v>
                </c:pt>
                <c:pt idx="6143">
                  <c:v>7008441</c:v>
                </c:pt>
                <c:pt idx="6144">
                  <c:v>7045364.5</c:v>
                </c:pt>
                <c:pt idx="6145">
                  <c:v>7073224</c:v>
                </c:pt>
                <c:pt idx="6146">
                  <c:v>7249977</c:v>
                </c:pt>
                <c:pt idx="6147">
                  <c:v>7058400.5</c:v>
                </c:pt>
                <c:pt idx="6148">
                  <c:v>7415259</c:v>
                </c:pt>
                <c:pt idx="6149">
                  <c:v>7420610</c:v>
                </c:pt>
                <c:pt idx="6150">
                  <c:v>7188940.5</c:v>
                </c:pt>
                <c:pt idx="6151">
                  <c:v>6964388</c:v>
                </c:pt>
                <c:pt idx="6152">
                  <c:v>7275656</c:v>
                </c:pt>
                <c:pt idx="6153">
                  <c:v>6902312</c:v>
                </c:pt>
                <c:pt idx="6154">
                  <c:v>7180263.5</c:v>
                </c:pt>
                <c:pt idx="6155">
                  <c:v>6771820</c:v>
                </c:pt>
                <c:pt idx="6156">
                  <c:v>7007526</c:v>
                </c:pt>
                <c:pt idx="6157">
                  <c:v>6776394</c:v>
                </c:pt>
                <c:pt idx="6158">
                  <c:v>6993092</c:v>
                </c:pt>
                <c:pt idx="6159">
                  <c:v>6747710.5</c:v>
                </c:pt>
                <c:pt idx="6160">
                  <c:v>6931562</c:v>
                </c:pt>
                <c:pt idx="6161">
                  <c:v>6959527</c:v>
                </c:pt>
                <c:pt idx="6162">
                  <c:v>7108666.5</c:v>
                </c:pt>
                <c:pt idx="6163">
                  <c:v>7317143</c:v>
                </c:pt>
                <c:pt idx="6164">
                  <c:v>7281921.5</c:v>
                </c:pt>
                <c:pt idx="6165">
                  <c:v>7156615</c:v>
                </c:pt>
                <c:pt idx="6166">
                  <c:v>6948812</c:v>
                </c:pt>
                <c:pt idx="6167">
                  <c:v>7062039.5</c:v>
                </c:pt>
                <c:pt idx="6168">
                  <c:v>7331694.5</c:v>
                </c:pt>
                <c:pt idx="6169">
                  <c:v>7177153</c:v>
                </c:pt>
                <c:pt idx="6170">
                  <c:v>7035719.5</c:v>
                </c:pt>
                <c:pt idx="6171">
                  <c:v>7108699</c:v>
                </c:pt>
                <c:pt idx="6172">
                  <c:v>7274213.5</c:v>
                </c:pt>
                <c:pt idx="6173">
                  <c:v>7083990</c:v>
                </c:pt>
                <c:pt idx="6174">
                  <c:v>7186348.5</c:v>
                </c:pt>
                <c:pt idx="6175">
                  <c:v>7399967.5</c:v>
                </c:pt>
                <c:pt idx="6176">
                  <c:v>7333140</c:v>
                </c:pt>
                <c:pt idx="6177">
                  <c:v>7380395.5</c:v>
                </c:pt>
                <c:pt idx="6178">
                  <c:v>7494164</c:v>
                </c:pt>
                <c:pt idx="6179">
                  <c:v>7471991.5</c:v>
                </c:pt>
                <c:pt idx="6180">
                  <c:v>7505853.5</c:v>
                </c:pt>
                <c:pt idx="6181">
                  <c:v>7777682</c:v>
                </c:pt>
                <c:pt idx="6182">
                  <c:v>7880540.5</c:v>
                </c:pt>
                <c:pt idx="6183">
                  <c:v>7973233.5</c:v>
                </c:pt>
                <c:pt idx="6184">
                  <c:v>8327506.5</c:v>
                </c:pt>
                <c:pt idx="6185">
                  <c:v>8467853</c:v>
                </c:pt>
                <c:pt idx="6186">
                  <c:v>8545537</c:v>
                </c:pt>
                <c:pt idx="6187">
                  <c:v>8508656</c:v>
                </c:pt>
                <c:pt idx="6188">
                  <c:v>8698159</c:v>
                </c:pt>
                <c:pt idx="6189">
                  <c:v>8948217</c:v>
                </c:pt>
                <c:pt idx="6190">
                  <c:v>9260623</c:v>
                </c:pt>
                <c:pt idx="6191">
                  <c:v>9198517</c:v>
                </c:pt>
                <c:pt idx="6192">
                  <c:v>9257804</c:v>
                </c:pt>
                <c:pt idx="6193">
                  <c:v>9495332</c:v>
                </c:pt>
                <c:pt idx="6194">
                  <c:v>9513893</c:v>
                </c:pt>
                <c:pt idx="6195">
                  <c:v>9486731</c:v>
                </c:pt>
                <c:pt idx="6196">
                  <c:v>9461661</c:v>
                </c:pt>
                <c:pt idx="6197">
                  <c:v>9232248</c:v>
                </c:pt>
                <c:pt idx="6198">
                  <c:v>9221533</c:v>
                </c:pt>
                <c:pt idx="6199">
                  <c:v>9176893</c:v>
                </c:pt>
                <c:pt idx="6200">
                  <c:v>8949120</c:v>
                </c:pt>
                <c:pt idx="6201">
                  <c:v>9036280</c:v>
                </c:pt>
                <c:pt idx="6202">
                  <c:v>8975016</c:v>
                </c:pt>
                <c:pt idx="6203">
                  <c:v>8803320</c:v>
                </c:pt>
                <c:pt idx="6204">
                  <c:v>8528990</c:v>
                </c:pt>
                <c:pt idx="6205">
                  <c:v>8369280</c:v>
                </c:pt>
                <c:pt idx="6206">
                  <c:v>8042211</c:v>
                </c:pt>
                <c:pt idx="6207">
                  <c:v>8014636.5</c:v>
                </c:pt>
                <c:pt idx="6208">
                  <c:v>7956522</c:v>
                </c:pt>
                <c:pt idx="6209">
                  <c:v>7612824.5</c:v>
                </c:pt>
                <c:pt idx="6210">
                  <c:v>7818092.5</c:v>
                </c:pt>
                <c:pt idx="6211">
                  <c:v>7685557.5</c:v>
                </c:pt>
                <c:pt idx="6212">
                  <c:v>7553556.5</c:v>
                </c:pt>
                <c:pt idx="6213">
                  <c:v>7635669.5</c:v>
                </c:pt>
                <c:pt idx="6214">
                  <c:v>7330901</c:v>
                </c:pt>
                <c:pt idx="6215">
                  <c:v>7219121.5</c:v>
                </c:pt>
                <c:pt idx="6216">
                  <c:v>7297688</c:v>
                </c:pt>
                <c:pt idx="6217">
                  <c:v>7436772.5</c:v>
                </c:pt>
                <c:pt idx="6218">
                  <c:v>7253615.5</c:v>
                </c:pt>
                <c:pt idx="6219">
                  <c:v>7217489</c:v>
                </c:pt>
                <c:pt idx="6220">
                  <c:v>7454842</c:v>
                </c:pt>
                <c:pt idx="6221">
                  <c:v>7533159</c:v>
                </c:pt>
                <c:pt idx="6222">
                  <c:v>7083212.5</c:v>
                </c:pt>
                <c:pt idx="6223">
                  <c:v>7244686.5</c:v>
                </c:pt>
                <c:pt idx="6224">
                  <c:v>7304307.5</c:v>
                </c:pt>
                <c:pt idx="6225">
                  <c:v>7345444.5</c:v>
                </c:pt>
                <c:pt idx="6226">
                  <c:v>7339942</c:v>
                </c:pt>
                <c:pt idx="6227">
                  <c:v>7947004</c:v>
                </c:pt>
                <c:pt idx="6228">
                  <c:v>7676542</c:v>
                </c:pt>
                <c:pt idx="6229">
                  <c:v>8272289.5</c:v>
                </c:pt>
                <c:pt idx="6230">
                  <c:v>8469144</c:v>
                </c:pt>
                <c:pt idx="6231">
                  <c:v>8924952</c:v>
                </c:pt>
                <c:pt idx="6232">
                  <c:v>9780119</c:v>
                </c:pt>
                <c:pt idx="6233">
                  <c:v>9854472</c:v>
                </c:pt>
                <c:pt idx="6234">
                  <c:v>10844620</c:v>
                </c:pt>
                <c:pt idx="6235">
                  <c:v>11819389</c:v>
                </c:pt>
                <c:pt idx="6236">
                  <c:v>12712254</c:v>
                </c:pt>
                <c:pt idx="6237">
                  <c:v>12961480</c:v>
                </c:pt>
                <c:pt idx="6238">
                  <c:v>13538005</c:v>
                </c:pt>
                <c:pt idx="6239">
                  <c:v>14848282</c:v>
                </c:pt>
                <c:pt idx="6240">
                  <c:v>15062314</c:v>
                </c:pt>
                <c:pt idx="6241">
                  <c:v>15655069</c:v>
                </c:pt>
                <c:pt idx="6242">
                  <c:v>16277447</c:v>
                </c:pt>
                <c:pt idx="6243">
                  <c:v>17363128</c:v>
                </c:pt>
                <c:pt idx="6244">
                  <c:v>17338402</c:v>
                </c:pt>
                <c:pt idx="6245">
                  <c:v>17210104</c:v>
                </c:pt>
                <c:pt idx="6246">
                  <c:v>17685626</c:v>
                </c:pt>
                <c:pt idx="6247">
                  <c:v>17415794</c:v>
                </c:pt>
                <c:pt idx="6248">
                  <c:v>17900082</c:v>
                </c:pt>
                <c:pt idx="6249">
                  <c:v>18295506</c:v>
                </c:pt>
                <c:pt idx="6250">
                  <c:v>18172666</c:v>
                </c:pt>
                <c:pt idx="6251">
                  <c:v>17378634</c:v>
                </c:pt>
                <c:pt idx="6252">
                  <c:v>17732406</c:v>
                </c:pt>
                <c:pt idx="6253">
                  <c:v>16756604</c:v>
                </c:pt>
                <c:pt idx="6254">
                  <c:v>17439188</c:v>
                </c:pt>
                <c:pt idx="6255">
                  <c:v>15772574</c:v>
                </c:pt>
                <c:pt idx="6256">
                  <c:v>15954103</c:v>
                </c:pt>
                <c:pt idx="6257">
                  <c:v>14771754</c:v>
                </c:pt>
                <c:pt idx="6258">
                  <c:v>14873257</c:v>
                </c:pt>
                <c:pt idx="6259">
                  <c:v>13726821</c:v>
                </c:pt>
                <c:pt idx="6260">
                  <c:v>13051282</c:v>
                </c:pt>
                <c:pt idx="6261">
                  <c:v>12200685</c:v>
                </c:pt>
                <c:pt idx="6262">
                  <c:v>11860950</c:v>
                </c:pt>
                <c:pt idx="6263">
                  <c:v>11554511</c:v>
                </c:pt>
                <c:pt idx="6264">
                  <c:v>10873599</c:v>
                </c:pt>
                <c:pt idx="6265">
                  <c:v>10518883</c:v>
                </c:pt>
                <c:pt idx="6266">
                  <c:v>9834127</c:v>
                </c:pt>
                <c:pt idx="6267">
                  <c:v>9673254</c:v>
                </c:pt>
                <c:pt idx="6268">
                  <c:v>9297112</c:v>
                </c:pt>
                <c:pt idx="6269">
                  <c:v>8930131</c:v>
                </c:pt>
                <c:pt idx="6270">
                  <c:v>8871543</c:v>
                </c:pt>
                <c:pt idx="6271">
                  <c:v>8586324</c:v>
                </c:pt>
                <c:pt idx="6272">
                  <c:v>8531644</c:v>
                </c:pt>
                <c:pt idx="6273">
                  <c:v>7947361.5</c:v>
                </c:pt>
                <c:pt idx="6274">
                  <c:v>7824205</c:v>
                </c:pt>
                <c:pt idx="6275">
                  <c:v>7807373</c:v>
                </c:pt>
                <c:pt idx="6276">
                  <c:v>7507958</c:v>
                </c:pt>
                <c:pt idx="6277">
                  <c:v>7537122</c:v>
                </c:pt>
                <c:pt idx="6278">
                  <c:v>7371700.5</c:v>
                </c:pt>
                <c:pt idx="6279">
                  <c:v>7225678.5</c:v>
                </c:pt>
                <c:pt idx="6280">
                  <c:v>7277756.5</c:v>
                </c:pt>
                <c:pt idx="6281">
                  <c:v>6966468.5</c:v>
                </c:pt>
                <c:pt idx="6282">
                  <c:v>6897098.5</c:v>
                </c:pt>
                <c:pt idx="6283">
                  <c:v>6989081</c:v>
                </c:pt>
                <c:pt idx="6284">
                  <c:v>7151876.5</c:v>
                </c:pt>
                <c:pt idx="6285">
                  <c:v>7361932.5</c:v>
                </c:pt>
                <c:pt idx="6286">
                  <c:v>6925853</c:v>
                </c:pt>
                <c:pt idx="6287">
                  <c:v>6979305.5</c:v>
                </c:pt>
                <c:pt idx="6288">
                  <c:v>6850643</c:v>
                </c:pt>
                <c:pt idx="6289">
                  <c:v>6977015.5</c:v>
                </c:pt>
                <c:pt idx="6290">
                  <c:v>7095539</c:v>
                </c:pt>
                <c:pt idx="6291">
                  <c:v>6953067.5</c:v>
                </c:pt>
                <c:pt idx="6292">
                  <c:v>6955246.5</c:v>
                </c:pt>
                <c:pt idx="6293">
                  <c:v>6670017</c:v>
                </c:pt>
                <c:pt idx="6294">
                  <c:v>6836454</c:v>
                </c:pt>
                <c:pt idx="6295">
                  <c:v>6759079</c:v>
                </c:pt>
                <c:pt idx="6296">
                  <c:v>6911186.5</c:v>
                </c:pt>
                <c:pt idx="6297">
                  <c:v>6672915</c:v>
                </c:pt>
                <c:pt idx="6298">
                  <c:v>7002046.5</c:v>
                </c:pt>
                <c:pt idx="6299">
                  <c:v>6820963</c:v>
                </c:pt>
                <c:pt idx="6300">
                  <c:v>6863954.5</c:v>
                </c:pt>
                <c:pt idx="6301">
                  <c:v>6876235</c:v>
                </c:pt>
                <c:pt idx="6302">
                  <c:v>6846920.5</c:v>
                </c:pt>
                <c:pt idx="6303">
                  <c:v>6889913</c:v>
                </c:pt>
                <c:pt idx="6304">
                  <c:v>6777595.5</c:v>
                </c:pt>
                <c:pt idx="6305">
                  <c:v>6685939</c:v>
                </c:pt>
                <c:pt idx="6306">
                  <c:v>6774508.5</c:v>
                </c:pt>
                <c:pt idx="6307">
                  <c:v>6708263</c:v>
                </c:pt>
                <c:pt idx="6308">
                  <c:v>6570068</c:v>
                </c:pt>
                <c:pt idx="6309">
                  <c:v>6753875.5</c:v>
                </c:pt>
                <c:pt idx="6310">
                  <c:v>6709298.5</c:v>
                </c:pt>
                <c:pt idx="6311">
                  <c:v>6708690</c:v>
                </c:pt>
                <c:pt idx="6312">
                  <c:v>6800797</c:v>
                </c:pt>
                <c:pt idx="6313">
                  <c:v>6676899.5</c:v>
                </c:pt>
                <c:pt idx="6314">
                  <c:v>7068056.5</c:v>
                </c:pt>
                <c:pt idx="6315">
                  <c:v>6679230.5</c:v>
                </c:pt>
                <c:pt idx="6316">
                  <c:v>6760236</c:v>
                </c:pt>
                <c:pt idx="6317">
                  <c:v>6903654</c:v>
                </c:pt>
                <c:pt idx="6318">
                  <c:v>6974143.5</c:v>
                </c:pt>
                <c:pt idx="6319">
                  <c:v>6496725.5</c:v>
                </c:pt>
                <c:pt idx="6320">
                  <c:v>6727143</c:v>
                </c:pt>
                <c:pt idx="6321">
                  <c:v>6993889.5</c:v>
                </c:pt>
                <c:pt idx="6322">
                  <c:v>7173217</c:v>
                </c:pt>
                <c:pt idx="6323">
                  <c:v>6812459.5</c:v>
                </c:pt>
                <c:pt idx="6324">
                  <c:v>6625027</c:v>
                </c:pt>
                <c:pt idx="6325">
                  <c:v>6621876.5</c:v>
                </c:pt>
                <c:pt idx="6326">
                  <c:v>6899479.5</c:v>
                </c:pt>
                <c:pt idx="6327">
                  <c:v>6636190</c:v>
                </c:pt>
                <c:pt idx="6328">
                  <c:v>6418640</c:v>
                </c:pt>
                <c:pt idx="6329">
                  <c:v>6726932.5</c:v>
                </c:pt>
                <c:pt idx="6330">
                  <c:v>6738425.5</c:v>
                </c:pt>
                <c:pt idx="6331">
                  <c:v>6851539</c:v>
                </c:pt>
                <c:pt idx="6332">
                  <c:v>6856093</c:v>
                </c:pt>
                <c:pt idx="6333">
                  <c:v>6492202</c:v>
                </c:pt>
                <c:pt idx="6334">
                  <c:v>6413344</c:v>
                </c:pt>
                <c:pt idx="6335">
                  <c:v>6643068</c:v>
                </c:pt>
                <c:pt idx="6336">
                  <c:v>6517187</c:v>
                </c:pt>
                <c:pt idx="6337">
                  <c:v>6679519</c:v>
                </c:pt>
                <c:pt idx="6338">
                  <c:v>6484911.5</c:v>
                </c:pt>
                <c:pt idx="6339">
                  <c:v>6228850.5</c:v>
                </c:pt>
                <c:pt idx="6340">
                  <c:v>6512143</c:v>
                </c:pt>
                <c:pt idx="6341">
                  <c:v>6435401.5</c:v>
                </c:pt>
                <c:pt idx="6342">
                  <c:v>6661900</c:v>
                </c:pt>
                <c:pt idx="6343">
                  <c:v>6480423</c:v>
                </c:pt>
                <c:pt idx="6344">
                  <c:v>6914166</c:v>
                </c:pt>
                <c:pt idx="6345">
                  <c:v>6398474.5</c:v>
                </c:pt>
                <c:pt idx="6346">
                  <c:v>6692541</c:v>
                </c:pt>
                <c:pt idx="6347">
                  <c:v>6961711</c:v>
                </c:pt>
                <c:pt idx="6348">
                  <c:v>6515767</c:v>
                </c:pt>
                <c:pt idx="6349">
                  <c:v>6521185</c:v>
                </c:pt>
                <c:pt idx="6350">
                  <c:v>6770731.5</c:v>
                </c:pt>
                <c:pt idx="6351">
                  <c:v>6694213</c:v>
                </c:pt>
                <c:pt idx="6352">
                  <c:v>6416563.5</c:v>
                </c:pt>
                <c:pt idx="6353">
                  <c:v>6637960.5</c:v>
                </c:pt>
                <c:pt idx="6354">
                  <c:v>6717283.5</c:v>
                </c:pt>
                <c:pt idx="6355">
                  <c:v>6687518</c:v>
                </c:pt>
                <c:pt idx="6356">
                  <c:v>6140566.5</c:v>
                </c:pt>
                <c:pt idx="6357">
                  <c:v>6544652</c:v>
                </c:pt>
                <c:pt idx="6358">
                  <c:v>6763606</c:v>
                </c:pt>
                <c:pt idx="6359">
                  <c:v>6368483</c:v>
                </c:pt>
                <c:pt idx="6360">
                  <c:v>6330445</c:v>
                </c:pt>
                <c:pt idx="6361">
                  <c:v>6535012</c:v>
                </c:pt>
                <c:pt idx="6362">
                  <c:v>6580792.5</c:v>
                </c:pt>
                <c:pt idx="6363">
                  <c:v>6696707.5</c:v>
                </c:pt>
                <c:pt idx="6364">
                  <c:v>6398831</c:v>
                </c:pt>
                <c:pt idx="6365">
                  <c:v>6444832.5</c:v>
                </c:pt>
                <c:pt idx="6366">
                  <c:v>6397157</c:v>
                </c:pt>
                <c:pt idx="6367">
                  <c:v>6391004.5</c:v>
                </c:pt>
                <c:pt idx="6368">
                  <c:v>6636430.5</c:v>
                </c:pt>
                <c:pt idx="6369">
                  <c:v>6453771</c:v>
                </c:pt>
                <c:pt idx="6370">
                  <c:v>6146329</c:v>
                </c:pt>
                <c:pt idx="6371">
                  <c:v>6517402.5</c:v>
                </c:pt>
                <c:pt idx="6372">
                  <c:v>6036166</c:v>
                </c:pt>
                <c:pt idx="6373">
                  <c:v>6444320.5</c:v>
                </c:pt>
                <c:pt idx="6374">
                  <c:v>6334088.5</c:v>
                </c:pt>
                <c:pt idx="6375">
                  <c:v>6268100.5</c:v>
                </c:pt>
                <c:pt idx="6376">
                  <c:v>6331028</c:v>
                </c:pt>
                <c:pt idx="6377">
                  <c:v>6306072</c:v>
                </c:pt>
                <c:pt idx="6378">
                  <c:v>6229015.5</c:v>
                </c:pt>
                <c:pt idx="6379">
                  <c:v>6439705.5</c:v>
                </c:pt>
                <c:pt idx="6380">
                  <c:v>6390132.5</c:v>
                </c:pt>
                <c:pt idx="6381">
                  <c:v>5880714.5</c:v>
                </c:pt>
                <c:pt idx="6382">
                  <c:v>6301681.5</c:v>
                </c:pt>
                <c:pt idx="6383">
                  <c:v>5871797</c:v>
                </c:pt>
                <c:pt idx="6384">
                  <c:v>5852242.5</c:v>
                </c:pt>
                <c:pt idx="6385">
                  <c:v>6226548</c:v>
                </c:pt>
                <c:pt idx="6386">
                  <c:v>6419506</c:v>
                </c:pt>
                <c:pt idx="6387">
                  <c:v>6531512</c:v>
                </c:pt>
                <c:pt idx="6388">
                  <c:v>6103045.5</c:v>
                </c:pt>
                <c:pt idx="6389">
                  <c:v>6646987.5</c:v>
                </c:pt>
                <c:pt idx="6390">
                  <c:v>6390341</c:v>
                </c:pt>
                <c:pt idx="6391">
                  <c:v>6389008.5</c:v>
                </c:pt>
                <c:pt idx="6392">
                  <c:v>6466018</c:v>
                </c:pt>
                <c:pt idx="6393">
                  <c:v>6071376</c:v>
                </c:pt>
                <c:pt idx="6394">
                  <c:v>6554642.5</c:v>
                </c:pt>
                <c:pt idx="6395">
                  <c:v>6147293.5</c:v>
                </c:pt>
                <c:pt idx="6396">
                  <c:v>6015516</c:v>
                </c:pt>
                <c:pt idx="6397">
                  <c:v>5975340</c:v>
                </c:pt>
                <c:pt idx="6398">
                  <c:v>6236790</c:v>
                </c:pt>
                <c:pt idx="6399">
                  <c:v>6084863.5</c:v>
                </c:pt>
                <c:pt idx="6400">
                  <c:v>6411062</c:v>
                </c:pt>
                <c:pt idx="6401">
                  <c:v>6153587</c:v>
                </c:pt>
                <c:pt idx="6402">
                  <c:v>5962550</c:v>
                </c:pt>
                <c:pt idx="6403">
                  <c:v>5998795</c:v>
                </c:pt>
                <c:pt idx="6404">
                  <c:v>6399417.5</c:v>
                </c:pt>
                <c:pt idx="6405">
                  <c:v>6684493</c:v>
                </c:pt>
                <c:pt idx="6406">
                  <c:v>5849279</c:v>
                </c:pt>
                <c:pt idx="6407">
                  <c:v>6422147</c:v>
                </c:pt>
                <c:pt idx="6408">
                  <c:v>5866098.5</c:v>
                </c:pt>
                <c:pt idx="6409">
                  <c:v>6076460.5</c:v>
                </c:pt>
                <c:pt idx="6410">
                  <c:v>6464251.5</c:v>
                </c:pt>
                <c:pt idx="6411">
                  <c:v>6090305.5</c:v>
                </c:pt>
                <c:pt idx="6412">
                  <c:v>6166485.5</c:v>
                </c:pt>
                <c:pt idx="6413">
                  <c:v>5903387</c:v>
                </c:pt>
                <c:pt idx="6414">
                  <c:v>5991211</c:v>
                </c:pt>
                <c:pt idx="6415">
                  <c:v>6162900</c:v>
                </c:pt>
                <c:pt idx="6416">
                  <c:v>6008108.5</c:v>
                </c:pt>
                <c:pt idx="6417">
                  <c:v>6151553</c:v>
                </c:pt>
                <c:pt idx="6418">
                  <c:v>6373508</c:v>
                </c:pt>
                <c:pt idx="6419">
                  <c:v>6405550</c:v>
                </c:pt>
                <c:pt idx="6420">
                  <c:v>6127427</c:v>
                </c:pt>
                <c:pt idx="6421">
                  <c:v>6006734</c:v>
                </c:pt>
                <c:pt idx="6422">
                  <c:v>6160523.5</c:v>
                </c:pt>
                <c:pt idx="6423">
                  <c:v>6427915.5</c:v>
                </c:pt>
                <c:pt idx="6424">
                  <c:v>6265698</c:v>
                </c:pt>
                <c:pt idx="6425">
                  <c:v>6111108</c:v>
                </c:pt>
                <c:pt idx="6426">
                  <c:v>6753697.5</c:v>
                </c:pt>
                <c:pt idx="6427">
                  <c:v>6359673</c:v>
                </c:pt>
                <c:pt idx="6428">
                  <c:v>6442814</c:v>
                </c:pt>
                <c:pt idx="6429">
                  <c:v>6234548.5</c:v>
                </c:pt>
                <c:pt idx="6430">
                  <c:v>6329518.5</c:v>
                </c:pt>
                <c:pt idx="6431">
                  <c:v>6410949.5</c:v>
                </c:pt>
                <c:pt idx="6432">
                  <c:v>6422409</c:v>
                </c:pt>
                <c:pt idx="6433">
                  <c:v>6533667</c:v>
                </c:pt>
                <c:pt idx="6434">
                  <c:v>6590235</c:v>
                </c:pt>
                <c:pt idx="6435">
                  <c:v>6528398</c:v>
                </c:pt>
                <c:pt idx="6436">
                  <c:v>6531482</c:v>
                </c:pt>
                <c:pt idx="6437">
                  <c:v>6338291</c:v>
                </c:pt>
                <c:pt idx="6438">
                  <c:v>6679552.5</c:v>
                </c:pt>
                <c:pt idx="6439">
                  <c:v>6365876.5</c:v>
                </c:pt>
                <c:pt idx="6440">
                  <c:v>6449399</c:v>
                </c:pt>
                <c:pt idx="6441">
                  <c:v>6556777.5</c:v>
                </c:pt>
                <c:pt idx="6442">
                  <c:v>6407771.5</c:v>
                </c:pt>
                <c:pt idx="6443">
                  <c:v>6409014.5</c:v>
                </c:pt>
                <c:pt idx="6444">
                  <c:v>6384181</c:v>
                </c:pt>
                <c:pt idx="6445">
                  <c:v>6422736</c:v>
                </c:pt>
                <c:pt idx="6446">
                  <c:v>6748934.5</c:v>
                </c:pt>
                <c:pt idx="6447">
                  <c:v>6821871.5</c:v>
                </c:pt>
                <c:pt idx="6448">
                  <c:v>7022288</c:v>
                </c:pt>
                <c:pt idx="6449">
                  <c:v>6602709.5</c:v>
                </c:pt>
                <c:pt idx="6450">
                  <c:v>6887400</c:v>
                </c:pt>
                <c:pt idx="6451">
                  <c:v>6908716.5</c:v>
                </c:pt>
                <c:pt idx="6452">
                  <c:v>6811927.5</c:v>
                </c:pt>
                <c:pt idx="6453">
                  <c:v>6787571.5</c:v>
                </c:pt>
                <c:pt idx="6454">
                  <c:v>6526380</c:v>
                </c:pt>
                <c:pt idx="6455">
                  <c:v>6814209.5</c:v>
                </c:pt>
                <c:pt idx="6456">
                  <c:v>6869396</c:v>
                </c:pt>
                <c:pt idx="6457">
                  <c:v>7072648.5</c:v>
                </c:pt>
                <c:pt idx="6458">
                  <c:v>6685766</c:v>
                </c:pt>
                <c:pt idx="6459">
                  <c:v>7050477.5</c:v>
                </c:pt>
                <c:pt idx="6460">
                  <c:v>6855547</c:v>
                </c:pt>
                <c:pt idx="6461">
                  <c:v>6748112</c:v>
                </c:pt>
                <c:pt idx="6462">
                  <c:v>7106386.5</c:v>
                </c:pt>
                <c:pt idx="6463">
                  <c:v>6907099</c:v>
                </c:pt>
                <c:pt idx="6464">
                  <c:v>6941682.5</c:v>
                </c:pt>
                <c:pt idx="6465">
                  <c:v>6963507</c:v>
                </c:pt>
                <c:pt idx="6466">
                  <c:v>7059864</c:v>
                </c:pt>
                <c:pt idx="6467">
                  <c:v>6813808.5</c:v>
                </c:pt>
                <c:pt idx="6468">
                  <c:v>7150009</c:v>
                </c:pt>
                <c:pt idx="6469">
                  <c:v>6788126</c:v>
                </c:pt>
                <c:pt idx="6470">
                  <c:v>7118793</c:v>
                </c:pt>
                <c:pt idx="6471">
                  <c:v>6810771</c:v>
                </c:pt>
                <c:pt idx="6472">
                  <c:v>7261316</c:v>
                </c:pt>
                <c:pt idx="6473">
                  <c:v>6976360</c:v>
                </c:pt>
                <c:pt idx="6474">
                  <c:v>7249906.5</c:v>
                </c:pt>
                <c:pt idx="6475">
                  <c:v>7212401.5</c:v>
                </c:pt>
                <c:pt idx="6476">
                  <c:v>7303554.5</c:v>
                </c:pt>
                <c:pt idx="6477">
                  <c:v>7207457</c:v>
                </c:pt>
                <c:pt idx="6478">
                  <c:v>7135271</c:v>
                </c:pt>
                <c:pt idx="6479">
                  <c:v>7061913.5</c:v>
                </c:pt>
                <c:pt idx="6480">
                  <c:v>6821199</c:v>
                </c:pt>
                <c:pt idx="6481">
                  <c:v>7213042</c:v>
                </c:pt>
                <c:pt idx="6482">
                  <c:v>7337389</c:v>
                </c:pt>
                <c:pt idx="6483">
                  <c:v>7664893</c:v>
                </c:pt>
                <c:pt idx="6484">
                  <c:v>7316325</c:v>
                </c:pt>
                <c:pt idx="6485">
                  <c:v>7424833.5</c:v>
                </c:pt>
                <c:pt idx="6486">
                  <c:v>7460563</c:v>
                </c:pt>
                <c:pt idx="6487">
                  <c:v>7348331.5</c:v>
                </c:pt>
                <c:pt idx="6488">
                  <c:v>7719373.5</c:v>
                </c:pt>
                <c:pt idx="6489">
                  <c:v>7675298</c:v>
                </c:pt>
                <c:pt idx="6490">
                  <c:v>7589408</c:v>
                </c:pt>
                <c:pt idx="6491">
                  <c:v>7579580</c:v>
                </c:pt>
                <c:pt idx="6492">
                  <c:v>7869435</c:v>
                </c:pt>
                <c:pt idx="6493">
                  <c:v>7434330</c:v>
                </c:pt>
                <c:pt idx="6494">
                  <c:v>7952189</c:v>
                </c:pt>
                <c:pt idx="6495">
                  <c:v>7694920.5</c:v>
                </c:pt>
                <c:pt idx="6496">
                  <c:v>7482177</c:v>
                </c:pt>
                <c:pt idx="6497">
                  <c:v>7650429</c:v>
                </c:pt>
                <c:pt idx="6498">
                  <c:v>7668470.5</c:v>
                </c:pt>
                <c:pt idx="6499">
                  <c:v>7474182</c:v>
                </c:pt>
                <c:pt idx="6500">
                  <c:v>7368307</c:v>
                </c:pt>
                <c:pt idx="6501">
                  <c:v>7638554</c:v>
                </c:pt>
                <c:pt idx="6502">
                  <c:v>7744705.5</c:v>
                </c:pt>
                <c:pt idx="6503">
                  <c:v>7818231.5</c:v>
                </c:pt>
                <c:pt idx="6504">
                  <c:v>7804645.5</c:v>
                </c:pt>
                <c:pt idx="6505">
                  <c:v>7450230</c:v>
                </c:pt>
                <c:pt idx="6506">
                  <c:v>7609179</c:v>
                </c:pt>
                <c:pt idx="6507">
                  <c:v>8016050.5</c:v>
                </c:pt>
                <c:pt idx="6508">
                  <c:v>7865017.5</c:v>
                </c:pt>
                <c:pt idx="6509">
                  <c:v>8021408.5</c:v>
                </c:pt>
                <c:pt idx="6510">
                  <c:v>8258744.5</c:v>
                </c:pt>
                <c:pt idx="6511">
                  <c:v>8258316</c:v>
                </c:pt>
                <c:pt idx="6512">
                  <c:v>8505598</c:v>
                </c:pt>
                <c:pt idx="6513">
                  <c:v>8585073</c:v>
                </c:pt>
                <c:pt idx="6514">
                  <c:v>8702810</c:v>
                </c:pt>
                <c:pt idx="6515">
                  <c:v>8982354</c:v>
                </c:pt>
                <c:pt idx="6516">
                  <c:v>9196074</c:v>
                </c:pt>
                <c:pt idx="6517">
                  <c:v>9485078</c:v>
                </c:pt>
                <c:pt idx="6518">
                  <c:v>9432095</c:v>
                </c:pt>
                <c:pt idx="6519">
                  <c:v>9431119</c:v>
                </c:pt>
                <c:pt idx="6520">
                  <c:v>9760038</c:v>
                </c:pt>
                <c:pt idx="6521">
                  <c:v>9609722</c:v>
                </c:pt>
                <c:pt idx="6522">
                  <c:v>9719487</c:v>
                </c:pt>
                <c:pt idx="6523">
                  <c:v>9880236</c:v>
                </c:pt>
                <c:pt idx="6524">
                  <c:v>9589813</c:v>
                </c:pt>
                <c:pt idx="6525">
                  <c:v>9543829</c:v>
                </c:pt>
                <c:pt idx="6526">
                  <c:v>9954595</c:v>
                </c:pt>
                <c:pt idx="6527">
                  <c:v>9571178</c:v>
                </c:pt>
                <c:pt idx="6528">
                  <c:v>9790127</c:v>
                </c:pt>
                <c:pt idx="6529">
                  <c:v>9949860</c:v>
                </c:pt>
                <c:pt idx="6530">
                  <c:v>9807102</c:v>
                </c:pt>
                <c:pt idx="6531">
                  <c:v>9705274</c:v>
                </c:pt>
                <c:pt idx="6532">
                  <c:v>9706074</c:v>
                </c:pt>
                <c:pt idx="6533">
                  <c:v>9569787</c:v>
                </c:pt>
                <c:pt idx="6534">
                  <c:v>9231257</c:v>
                </c:pt>
                <c:pt idx="6535">
                  <c:v>9097527</c:v>
                </c:pt>
                <c:pt idx="6536">
                  <c:v>8859714</c:v>
                </c:pt>
                <c:pt idx="6537">
                  <c:v>8702770</c:v>
                </c:pt>
                <c:pt idx="6538">
                  <c:v>8497539</c:v>
                </c:pt>
                <c:pt idx="6539">
                  <c:v>8442435</c:v>
                </c:pt>
                <c:pt idx="6540">
                  <c:v>8302039</c:v>
                </c:pt>
                <c:pt idx="6541">
                  <c:v>7903873.5</c:v>
                </c:pt>
                <c:pt idx="6542">
                  <c:v>7830482</c:v>
                </c:pt>
                <c:pt idx="6543">
                  <c:v>7442538</c:v>
                </c:pt>
                <c:pt idx="6544">
                  <c:v>7805724</c:v>
                </c:pt>
                <c:pt idx="6545">
                  <c:v>7523442</c:v>
                </c:pt>
                <c:pt idx="6546">
                  <c:v>7402812</c:v>
                </c:pt>
                <c:pt idx="6547">
                  <c:v>7244255</c:v>
                </c:pt>
                <c:pt idx="6548">
                  <c:v>7351868</c:v>
                </c:pt>
                <c:pt idx="6549">
                  <c:v>7428859</c:v>
                </c:pt>
                <c:pt idx="6550">
                  <c:v>7375188</c:v>
                </c:pt>
                <c:pt idx="6551">
                  <c:v>7371915.5</c:v>
                </c:pt>
                <c:pt idx="6552">
                  <c:v>7108874</c:v>
                </c:pt>
                <c:pt idx="6553">
                  <c:v>6953423</c:v>
                </c:pt>
                <c:pt idx="6554">
                  <c:v>7110178</c:v>
                </c:pt>
                <c:pt idx="6555">
                  <c:v>7113853</c:v>
                </c:pt>
                <c:pt idx="6556">
                  <c:v>6885078</c:v>
                </c:pt>
                <c:pt idx="6557">
                  <c:v>6687448.5</c:v>
                </c:pt>
                <c:pt idx="6558">
                  <c:v>7016236</c:v>
                </c:pt>
                <c:pt idx="6559">
                  <c:v>6853842</c:v>
                </c:pt>
                <c:pt idx="6560">
                  <c:v>6685524</c:v>
                </c:pt>
                <c:pt idx="6561">
                  <c:v>6889141</c:v>
                </c:pt>
                <c:pt idx="6562">
                  <c:v>6835122.5</c:v>
                </c:pt>
                <c:pt idx="6563">
                  <c:v>6912595.5</c:v>
                </c:pt>
                <c:pt idx="6564">
                  <c:v>6839596</c:v>
                </c:pt>
                <c:pt idx="6565">
                  <c:v>6877488.5</c:v>
                </c:pt>
                <c:pt idx="6566">
                  <c:v>6983243</c:v>
                </c:pt>
                <c:pt idx="6567">
                  <c:v>6748687.5</c:v>
                </c:pt>
                <c:pt idx="6568">
                  <c:v>6945322.5</c:v>
                </c:pt>
                <c:pt idx="6569">
                  <c:v>6675129.5</c:v>
                </c:pt>
                <c:pt idx="6570">
                  <c:v>6981541.5</c:v>
                </c:pt>
                <c:pt idx="6571">
                  <c:v>6632664.5</c:v>
                </c:pt>
                <c:pt idx="6572">
                  <c:v>6882620</c:v>
                </c:pt>
                <c:pt idx="6573">
                  <c:v>6635148.5</c:v>
                </c:pt>
                <c:pt idx="6574">
                  <c:v>6658891</c:v>
                </c:pt>
                <c:pt idx="6575">
                  <c:v>6336567.5</c:v>
                </c:pt>
                <c:pt idx="6576">
                  <c:v>6669691.5</c:v>
                </c:pt>
                <c:pt idx="6577">
                  <c:v>6932208</c:v>
                </c:pt>
                <c:pt idx="6578">
                  <c:v>7204765</c:v>
                </c:pt>
                <c:pt idx="6579">
                  <c:v>6768046</c:v>
                </c:pt>
                <c:pt idx="6580">
                  <c:v>6700605.5</c:v>
                </c:pt>
                <c:pt idx="6581">
                  <c:v>6607880</c:v>
                </c:pt>
                <c:pt idx="6582">
                  <c:v>6748940.5</c:v>
                </c:pt>
                <c:pt idx="6583">
                  <c:v>6502330.5</c:v>
                </c:pt>
                <c:pt idx="6584">
                  <c:v>6642706</c:v>
                </c:pt>
                <c:pt idx="6585">
                  <c:v>7090002</c:v>
                </c:pt>
                <c:pt idx="6586">
                  <c:v>6647072</c:v>
                </c:pt>
                <c:pt idx="6587">
                  <c:v>6271093.5</c:v>
                </c:pt>
                <c:pt idx="6588">
                  <c:v>6702924.5</c:v>
                </c:pt>
                <c:pt idx="6589">
                  <c:v>6796750</c:v>
                </c:pt>
                <c:pt idx="6590">
                  <c:v>6280262.5</c:v>
                </c:pt>
                <c:pt idx="6591">
                  <c:v>6721733</c:v>
                </c:pt>
                <c:pt idx="6592">
                  <c:v>6917525.5</c:v>
                </c:pt>
                <c:pt idx="6593">
                  <c:v>6471460</c:v>
                </c:pt>
                <c:pt idx="6594">
                  <c:v>6847533.5</c:v>
                </c:pt>
                <c:pt idx="6595">
                  <c:v>6517561</c:v>
                </c:pt>
                <c:pt idx="6596">
                  <c:v>6490958.5</c:v>
                </c:pt>
                <c:pt idx="6597">
                  <c:v>6583916.5</c:v>
                </c:pt>
                <c:pt idx="6598">
                  <c:v>6780363.5</c:v>
                </c:pt>
                <c:pt idx="6599">
                  <c:v>6425901.5</c:v>
                </c:pt>
                <c:pt idx="6600">
                  <c:v>6313304.5</c:v>
                </c:pt>
                <c:pt idx="6601">
                  <c:v>6198831.5</c:v>
                </c:pt>
                <c:pt idx="6602">
                  <c:v>6372017</c:v>
                </c:pt>
                <c:pt idx="6603">
                  <c:v>6336340.5</c:v>
                </c:pt>
                <c:pt idx="6604">
                  <c:v>6237790</c:v>
                </c:pt>
                <c:pt idx="6605">
                  <c:v>6068935</c:v>
                </c:pt>
                <c:pt idx="6606">
                  <c:v>6193418</c:v>
                </c:pt>
                <c:pt idx="6607">
                  <c:v>6451068.5</c:v>
                </c:pt>
                <c:pt idx="6608">
                  <c:v>6340527</c:v>
                </c:pt>
                <c:pt idx="6609">
                  <c:v>6250511</c:v>
                </c:pt>
                <c:pt idx="6610">
                  <c:v>6791021.5</c:v>
                </c:pt>
                <c:pt idx="6611">
                  <c:v>6805076.5</c:v>
                </c:pt>
                <c:pt idx="6612">
                  <c:v>6233165</c:v>
                </c:pt>
                <c:pt idx="6613">
                  <c:v>6733415.5</c:v>
                </c:pt>
                <c:pt idx="6614">
                  <c:v>6799755.5</c:v>
                </c:pt>
                <c:pt idx="6615">
                  <c:v>6450366.5</c:v>
                </c:pt>
                <c:pt idx="6616">
                  <c:v>6327545.5</c:v>
                </c:pt>
                <c:pt idx="6617">
                  <c:v>6226572.5</c:v>
                </c:pt>
                <c:pt idx="6618">
                  <c:v>6502633.5</c:v>
                </c:pt>
                <c:pt idx="6619">
                  <c:v>6627727</c:v>
                </c:pt>
                <c:pt idx="6620">
                  <c:v>6484328</c:v>
                </c:pt>
                <c:pt idx="6621">
                  <c:v>6572648</c:v>
                </c:pt>
                <c:pt idx="6622">
                  <c:v>6310477</c:v>
                </c:pt>
                <c:pt idx="6623">
                  <c:v>6325426.5</c:v>
                </c:pt>
                <c:pt idx="6624">
                  <c:v>6605067.5</c:v>
                </c:pt>
                <c:pt idx="6625">
                  <c:v>6796205</c:v>
                </c:pt>
                <c:pt idx="6626">
                  <c:v>6437956.5</c:v>
                </c:pt>
                <c:pt idx="6627">
                  <c:v>6436341.5</c:v>
                </c:pt>
                <c:pt idx="6628">
                  <c:v>6484829.5</c:v>
                </c:pt>
                <c:pt idx="6629">
                  <c:v>6835630</c:v>
                </c:pt>
                <c:pt idx="6630">
                  <c:v>6963273</c:v>
                </c:pt>
                <c:pt idx="6631">
                  <c:v>6581618</c:v>
                </c:pt>
                <c:pt idx="6632">
                  <c:v>6496591</c:v>
                </c:pt>
                <c:pt idx="6633">
                  <c:v>6559377</c:v>
                </c:pt>
                <c:pt idx="6634">
                  <c:v>7089443</c:v>
                </c:pt>
                <c:pt idx="6635">
                  <c:v>6918838.5</c:v>
                </c:pt>
                <c:pt idx="6636">
                  <c:v>7426982.5</c:v>
                </c:pt>
                <c:pt idx="6637">
                  <c:v>7100265.5</c:v>
                </c:pt>
                <c:pt idx="6638">
                  <c:v>7629922.5</c:v>
                </c:pt>
                <c:pt idx="6639">
                  <c:v>7615874</c:v>
                </c:pt>
                <c:pt idx="6640">
                  <c:v>7885040.5</c:v>
                </c:pt>
                <c:pt idx="6641">
                  <c:v>7688005</c:v>
                </c:pt>
                <c:pt idx="6642">
                  <c:v>7953518</c:v>
                </c:pt>
                <c:pt idx="6643">
                  <c:v>8133475</c:v>
                </c:pt>
                <c:pt idx="6644">
                  <c:v>8095249.5</c:v>
                </c:pt>
                <c:pt idx="6645">
                  <c:v>8341515</c:v>
                </c:pt>
                <c:pt idx="6646">
                  <c:v>8395744</c:v>
                </c:pt>
                <c:pt idx="6647">
                  <c:v>8357555.5</c:v>
                </c:pt>
                <c:pt idx="6648">
                  <c:v>8465824</c:v>
                </c:pt>
                <c:pt idx="6649">
                  <c:v>8614446</c:v>
                </c:pt>
                <c:pt idx="6650">
                  <c:v>8404107</c:v>
                </c:pt>
                <c:pt idx="6651">
                  <c:v>8708569</c:v>
                </c:pt>
                <c:pt idx="6652">
                  <c:v>8565954</c:v>
                </c:pt>
                <c:pt idx="6653">
                  <c:v>8862948</c:v>
                </c:pt>
                <c:pt idx="6654">
                  <c:v>8669694</c:v>
                </c:pt>
                <c:pt idx="6655">
                  <c:v>8325106</c:v>
                </c:pt>
                <c:pt idx="6656">
                  <c:v>8650182</c:v>
                </c:pt>
                <c:pt idx="6657">
                  <c:v>8476262</c:v>
                </c:pt>
                <c:pt idx="6658">
                  <c:v>8415721</c:v>
                </c:pt>
                <c:pt idx="6659">
                  <c:v>8385045</c:v>
                </c:pt>
                <c:pt idx="6660">
                  <c:v>8078776.5</c:v>
                </c:pt>
                <c:pt idx="6661">
                  <c:v>7923522</c:v>
                </c:pt>
                <c:pt idx="6662">
                  <c:v>8049670.5</c:v>
                </c:pt>
                <c:pt idx="6663">
                  <c:v>7984992</c:v>
                </c:pt>
                <c:pt idx="6664">
                  <c:v>7965501.5</c:v>
                </c:pt>
                <c:pt idx="6665">
                  <c:v>7780658.5</c:v>
                </c:pt>
                <c:pt idx="6666">
                  <c:v>7794905</c:v>
                </c:pt>
                <c:pt idx="6667">
                  <c:v>7714806.5</c:v>
                </c:pt>
                <c:pt idx="6668">
                  <c:v>7687116</c:v>
                </c:pt>
                <c:pt idx="6669">
                  <c:v>7750612.5</c:v>
                </c:pt>
                <c:pt idx="6670">
                  <c:v>7891519.5</c:v>
                </c:pt>
                <c:pt idx="6671">
                  <c:v>7643535</c:v>
                </c:pt>
                <c:pt idx="6672">
                  <c:v>7782805</c:v>
                </c:pt>
                <c:pt idx="6673">
                  <c:v>7798382</c:v>
                </c:pt>
                <c:pt idx="6674">
                  <c:v>7439443</c:v>
                </c:pt>
                <c:pt idx="6675">
                  <c:v>7362201</c:v>
                </c:pt>
                <c:pt idx="6676">
                  <c:v>7435726</c:v>
                </c:pt>
                <c:pt idx="6677">
                  <c:v>7622393.5</c:v>
                </c:pt>
                <c:pt idx="6678">
                  <c:v>7099077</c:v>
                </c:pt>
                <c:pt idx="6679">
                  <c:v>7254970</c:v>
                </c:pt>
                <c:pt idx="6680">
                  <c:v>7269602</c:v>
                </c:pt>
                <c:pt idx="6681">
                  <c:v>7291494</c:v>
                </c:pt>
                <c:pt idx="6682">
                  <c:v>7091576</c:v>
                </c:pt>
                <c:pt idx="6683">
                  <c:v>7447090</c:v>
                </c:pt>
                <c:pt idx="6684">
                  <c:v>7472686</c:v>
                </c:pt>
                <c:pt idx="6685">
                  <c:v>7241302.5</c:v>
                </c:pt>
                <c:pt idx="6686">
                  <c:v>7309987.5</c:v>
                </c:pt>
                <c:pt idx="6687">
                  <c:v>7259141</c:v>
                </c:pt>
                <c:pt idx="6688">
                  <c:v>7349534.5</c:v>
                </c:pt>
                <c:pt idx="6689">
                  <c:v>7541575.5</c:v>
                </c:pt>
                <c:pt idx="6690">
                  <c:v>7201715.5</c:v>
                </c:pt>
                <c:pt idx="6691">
                  <c:v>7380895</c:v>
                </c:pt>
                <c:pt idx="6692">
                  <c:v>7437925.5</c:v>
                </c:pt>
                <c:pt idx="6693">
                  <c:v>7078028</c:v>
                </c:pt>
                <c:pt idx="6694">
                  <c:v>7114988</c:v>
                </c:pt>
                <c:pt idx="6695">
                  <c:v>7050428</c:v>
                </c:pt>
                <c:pt idx="6696">
                  <c:v>7036276.5</c:v>
                </c:pt>
                <c:pt idx="6697">
                  <c:v>7083721</c:v>
                </c:pt>
                <c:pt idx="6698">
                  <c:v>7181626.5</c:v>
                </c:pt>
                <c:pt idx="6699">
                  <c:v>7043141.5</c:v>
                </c:pt>
                <c:pt idx="6700">
                  <c:v>7105782.5</c:v>
                </c:pt>
                <c:pt idx="6701">
                  <c:v>7321266.5</c:v>
                </c:pt>
                <c:pt idx="6702">
                  <c:v>7304757</c:v>
                </c:pt>
                <c:pt idx="6703">
                  <c:v>7012653</c:v>
                </c:pt>
                <c:pt idx="6704">
                  <c:v>6786012</c:v>
                </c:pt>
                <c:pt idx="6705">
                  <c:v>6791177.5</c:v>
                </c:pt>
                <c:pt idx="6706">
                  <c:v>7065172</c:v>
                </c:pt>
                <c:pt idx="6707">
                  <c:v>6921532.5</c:v>
                </c:pt>
                <c:pt idx="6708">
                  <c:v>6945693.5</c:v>
                </c:pt>
                <c:pt idx="6709">
                  <c:v>6881054</c:v>
                </c:pt>
                <c:pt idx="6710">
                  <c:v>6807466</c:v>
                </c:pt>
                <c:pt idx="6711">
                  <c:v>6933390.5</c:v>
                </c:pt>
                <c:pt idx="6712">
                  <c:v>6625188</c:v>
                </c:pt>
                <c:pt idx="6713">
                  <c:v>6779063.5</c:v>
                </c:pt>
                <c:pt idx="6714">
                  <c:v>6871475.5</c:v>
                </c:pt>
                <c:pt idx="6715">
                  <c:v>7157475</c:v>
                </c:pt>
                <c:pt idx="6716">
                  <c:v>6997340</c:v>
                </c:pt>
                <c:pt idx="6717">
                  <c:v>6915944</c:v>
                </c:pt>
                <c:pt idx="6718">
                  <c:v>6795800.5</c:v>
                </c:pt>
                <c:pt idx="6719">
                  <c:v>6861907</c:v>
                </c:pt>
                <c:pt idx="6720">
                  <c:v>6815150.5</c:v>
                </c:pt>
                <c:pt idx="6721">
                  <c:v>6581272.5</c:v>
                </c:pt>
                <c:pt idx="6722">
                  <c:v>6783129</c:v>
                </c:pt>
                <c:pt idx="6723">
                  <c:v>7083640.5</c:v>
                </c:pt>
                <c:pt idx="6724">
                  <c:v>7112385.5</c:v>
                </c:pt>
                <c:pt idx="6725">
                  <c:v>7053540</c:v>
                </c:pt>
                <c:pt idx="6726">
                  <c:v>7046094.5</c:v>
                </c:pt>
                <c:pt idx="6727">
                  <c:v>7126511</c:v>
                </c:pt>
                <c:pt idx="6728">
                  <c:v>6983893.5</c:v>
                </c:pt>
                <c:pt idx="6729">
                  <c:v>6972278</c:v>
                </c:pt>
                <c:pt idx="6730">
                  <c:v>6915581</c:v>
                </c:pt>
                <c:pt idx="6731">
                  <c:v>6901754</c:v>
                </c:pt>
                <c:pt idx="6732">
                  <c:v>7201231.5</c:v>
                </c:pt>
                <c:pt idx="6733">
                  <c:v>6678622.5</c:v>
                </c:pt>
                <c:pt idx="6734">
                  <c:v>6876453</c:v>
                </c:pt>
                <c:pt idx="6735">
                  <c:v>7275891</c:v>
                </c:pt>
                <c:pt idx="6736">
                  <c:v>7092492</c:v>
                </c:pt>
                <c:pt idx="6737">
                  <c:v>6600336.5</c:v>
                </c:pt>
                <c:pt idx="6738">
                  <c:v>6965286</c:v>
                </c:pt>
                <c:pt idx="6739">
                  <c:v>6626573</c:v>
                </c:pt>
                <c:pt idx="6740">
                  <c:v>6537790</c:v>
                </c:pt>
                <c:pt idx="6741">
                  <c:v>6577889.5</c:v>
                </c:pt>
                <c:pt idx="6742">
                  <c:v>6993769.5</c:v>
                </c:pt>
                <c:pt idx="6743">
                  <c:v>6495236</c:v>
                </c:pt>
                <c:pt idx="6744">
                  <c:v>6891629</c:v>
                </c:pt>
                <c:pt idx="6745">
                  <c:v>6955263</c:v>
                </c:pt>
                <c:pt idx="6746">
                  <c:v>6561739.5</c:v>
                </c:pt>
                <c:pt idx="6747">
                  <c:v>6535331.5</c:v>
                </c:pt>
                <c:pt idx="6748">
                  <c:v>6626523</c:v>
                </c:pt>
                <c:pt idx="6749">
                  <c:v>6541510.5</c:v>
                </c:pt>
                <c:pt idx="6750">
                  <c:v>6580570.5</c:v>
                </c:pt>
                <c:pt idx="6751">
                  <c:v>6725679</c:v>
                </c:pt>
                <c:pt idx="6752">
                  <c:v>6541374</c:v>
                </c:pt>
                <c:pt idx="6753">
                  <c:v>6372498.5</c:v>
                </c:pt>
                <c:pt idx="6754">
                  <c:v>6671056</c:v>
                </c:pt>
                <c:pt idx="6755">
                  <c:v>6304126.5</c:v>
                </c:pt>
                <c:pt idx="6756">
                  <c:v>6390601.5</c:v>
                </c:pt>
                <c:pt idx="6757">
                  <c:v>6628619</c:v>
                </c:pt>
                <c:pt idx="6758">
                  <c:v>6607583.5</c:v>
                </c:pt>
                <c:pt idx="6759">
                  <c:v>6343165</c:v>
                </c:pt>
                <c:pt idx="6760">
                  <c:v>6580571.5</c:v>
                </c:pt>
                <c:pt idx="6761">
                  <c:v>6136777</c:v>
                </c:pt>
                <c:pt idx="6762">
                  <c:v>6595909</c:v>
                </c:pt>
                <c:pt idx="6763">
                  <c:v>6541716</c:v>
                </c:pt>
                <c:pt idx="6764">
                  <c:v>6495223.5</c:v>
                </c:pt>
                <c:pt idx="6765">
                  <c:v>7161413</c:v>
                </c:pt>
                <c:pt idx="6766">
                  <c:v>6814286.5</c:v>
                </c:pt>
                <c:pt idx="6767">
                  <c:v>6850223</c:v>
                </c:pt>
                <c:pt idx="6768">
                  <c:v>6924726</c:v>
                </c:pt>
                <c:pt idx="6769">
                  <c:v>6387174</c:v>
                </c:pt>
                <c:pt idx="6770">
                  <c:v>6319659.5</c:v>
                </c:pt>
                <c:pt idx="6771">
                  <c:v>6503927</c:v>
                </c:pt>
                <c:pt idx="6772">
                  <c:v>6825116</c:v>
                </c:pt>
                <c:pt idx="6773">
                  <c:v>6505540.5</c:v>
                </c:pt>
                <c:pt idx="6774">
                  <c:v>6537363</c:v>
                </c:pt>
                <c:pt idx="6775">
                  <c:v>6617600.5</c:v>
                </c:pt>
                <c:pt idx="6776">
                  <c:v>6754851</c:v>
                </c:pt>
                <c:pt idx="6777">
                  <c:v>6799756</c:v>
                </c:pt>
                <c:pt idx="6778">
                  <c:v>6818207</c:v>
                </c:pt>
                <c:pt idx="6779">
                  <c:v>6724570</c:v>
                </c:pt>
                <c:pt idx="6780">
                  <c:v>6901750.5</c:v>
                </c:pt>
                <c:pt idx="6781">
                  <c:v>6411821.5</c:v>
                </c:pt>
                <c:pt idx="6782">
                  <c:v>6880012</c:v>
                </c:pt>
                <c:pt idx="6783">
                  <c:v>6360333</c:v>
                </c:pt>
                <c:pt idx="6784">
                  <c:v>6720496.5</c:v>
                </c:pt>
                <c:pt idx="6785">
                  <c:v>6805594</c:v>
                </c:pt>
                <c:pt idx="6786">
                  <c:v>6535789.5</c:v>
                </c:pt>
                <c:pt idx="6787">
                  <c:v>6693310.5</c:v>
                </c:pt>
                <c:pt idx="6788">
                  <c:v>6474657</c:v>
                </c:pt>
                <c:pt idx="6789">
                  <c:v>6394510</c:v>
                </c:pt>
                <c:pt idx="6790">
                  <c:v>6658200.5</c:v>
                </c:pt>
                <c:pt idx="6791">
                  <c:v>6738983.5</c:v>
                </c:pt>
                <c:pt idx="6792">
                  <c:v>6605211.5</c:v>
                </c:pt>
                <c:pt idx="6793">
                  <c:v>6800581</c:v>
                </c:pt>
                <c:pt idx="6794">
                  <c:v>6626508.5</c:v>
                </c:pt>
                <c:pt idx="6795">
                  <c:v>6618786</c:v>
                </c:pt>
                <c:pt idx="6796">
                  <c:v>6572955</c:v>
                </c:pt>
                <c:pt idx="6797">
                  <c:v>6938356.5</c:v>
                </c:pt>
                <c:pt idx="6798">
                  <c:v>6848847</c:v>
                </c:pt>
                <c:pt idx="6799">
                  <c:v>6541586</c:v>
                </c:pt>
                <c:pt idx="6800">
                  <c:v>6857594</c:v>
                </c:pt>
                <c:pt idx="6801">
                  <c:v>6696737</c:v>
                </c:pt>
                <c:pt idx="6802">
                  <c:v>7169074</c:v>
                </c:pt>
                <c:pt idx="6803">
                  <c:v>6738089</c:v>
                </c:pt>
                <c:pt idx="6804">
                  <c:v>6737225.5</c:v>
                </c:pt>
                <c:pt idx="6805">
                  <c:v>6802859</c:v>
                </c:pt>
                <c:pt idx="6806">
                  <c:v>6573756</c:v>
                </c:pt>
                <c:pt idx="6807">
                  <c:v>6704916.5</c:v>
                </c:pt>
                <c:pt idx="6808">
                  <c:v>6950955</c:v>
                </c:pt>
                <c:pt idx="6809">
                  <c:v>6418041.5</c:v>
                </c:pt>
                <c:pt idx="6810">
                  <c:v>6761529.5</c:v>
                </c:pt>
                <c:pt idx="6811">
                  <c:v>6793662.5</c:v>
                </c:pt>
                <c:pt idx="6812">
                  <c:v>6734671</c:v>
                </c:pt>
                <c:pt idx="6813">
                  <c:v>6708545</c:v>
                </c:pt>
                <c:pt idx="6814">
                  <c:v>6890068.5</c:v>
                </c:pt>
                <c:pt idx="6815">
                  <c:v>6619011</c:v>
                </c:pt>
                <c:pt idx="6816">
                  <c:v>6887233.5</c:v>
                </c:pt>
                <c:pt idx="6817">
                  <c:v>6631419</c:v>
                </c:pt>
                <c:pt idx="6818">
                  <c:v>7029227.5</c:v>
                </c:pt>
                <c:pt idx="6819">
                  <c:v>6666860.5</c:v>
                </c:pt>
                <c:pt idx="6820">
                  <c:v>6582884.5</c:v>
                </c:pt>
                <c:pt idx="6821">
                  <c:v>6808845</c:v>
                </c:pt>
                <c:pt idx="6822">
                  <c:v>6756507</c:v>
                </c:pt>
                <c:pt idx="6823">
                  <c:v>7088032.5</c:v>
                </c:pt>
                <c:pt idx="6824">
                  <c:v>6887494</c:v>
                </c:pt>
                <c:pt idx="6825">
                  <c:v>7112075</c:v>
                </c:pt>
                <c:pt idx="6826">
                  <c:v>7260293</c:v>
                </c:pt>
                <c:pt idx="6827">
                  <c:v>7222957.5</c:v>
                </c:pt>
                <c:pt idx="6828">
                  <c:v>7122050.5</c:v>
                </c:pt>
                <c:pt idx="6829">
                  <c:v>7306695</c:v>
                </c:pt>
                <c:pt idx="6830">
                  <c:v>7123373.5</c:v>
                </c:pt>
                <c:pt idx="6831">
                  <c:v>7129658</c:v>
                </c:pt>
                <c:pt idx="6832">
                  <c:v>7126199.5</c:v>
                </c:pt>
                <c:pt idx="6833">
                  <c:v>6915881</c:v>
                </c:pt>
                <c:pt idx="6834">
                  <c:v>7104219.5</c:v>
                </c:pt>
                <c:pt idx="6835">
                  <c:v>6990904.5</c:v>
                </c:pt>
                <c:pt idx="6836">
                  <c:v>7196037</c:v>
                </c:pt>
                <c:pt idx="6837">
                  <c:v>7219340.5</c:v>
                </c:pt>
                <c:pt idx="6838">
                  <c:v>7151419.5</c:v>
                </c:pt>
                <c:pt idx="6839">
                  <c:v>7271102</c:v>
                </c:pt>
                <c:pt idx="6840">
                  <c:v>7310934.5</c:v>
                </c:pt>
                <c:pt idx="6841">
                  <c:v>6954165</c:v>
                </c:pt>
                <c:pt idx="6842">
                  <c:v>7065459.5</c:v>
                </c:pt>
                <c:pt idx="6843">
                  <c:v>7194940</c:v>
                </c:pt>
                <c:pt idx="6844">
                  <c:v>7074628.5</c:v>
                </c:pt>
                <c:pt idx="6845">
                  <c:v>7296214.5</c:v>
                </c:pt>
                <c:pt idx="6846">
                  <c:v>7238255</c:v>
                </c:pt>
                <c:pt idx="6847">
                  <c:v>7386550</c:v>
                </c:pt>
                <c:pt idx="6848">
                  <c:v>7417819</c:v>
                </c:pt>
                <c:pt idx="6849">
                  <c:v>7572409.5</c:v>
                </c:pt>
                <c:pt idx="6850">
                  <c:v>7581950</c:v>
                </c:pt>
                <c:pt idx="6851">
                  <c:v>7454318</c:v>
                </c:pt>
                <c:pt idx="6852">
                  <c:v>7870230.5</c:v>
                </c:pt>
                <c:pt idx="6853">
                  <c:v>7799611.5</c:v>
                </c:pt>
                <c:pt idx="6854">
                  <c:v>7757636.5</c:v>
                </c:pt>
                <c:pt idx="6855">
                  <c:v>7690352.5</c:v>
                </c:pt>
                <c:pt idx="6856">
                  <c:v>7882696</c:v>
                </c:pt>
                <c:pt idx="6857">
                  <c:v>7879105</c:v>
                </c:pt>
                <c:pt idx="6858">
                  <c:v>8366970.5</c:v>
                </c:pt>
                <c:pt idx="6859">
                  <c:v>8532718</c:v>
                </c:pt>
                <c:pt idx="6860">
                  <c:v>8673127</c:v>
                </c:pt>
                <c:pt idx="6861">
                  <c:v>8868731</c:v>
                </c:pt>
                <c:pt idx="6862">
                  <c:v>9469903</c:v>
                </c:pt>
                <c:pt idx="6863">
                  <c:v>9678332</c:v>
                </c:pt>
                <c:pt idx="6864">
                  <c:v>10588427</c:v>
                </c:pt>
                <c:pt idx="6865">
                  <c:v>10530340</c:v>
                </c:pt>
                <c:pt idx="6866">
                  <c:v>10903221</c:v>
                </c:pt>
                <c:pt idx="6867">
                  <c:v>10789579</c:v>
                </c:pt>
                <c:pt idx="6868">
                  <c:v>11123327</c:v>
                </c:pt>
                <c:pt idx="6869">
                  <c:v>11441949</c:v>
                </c:pt>
                <c:pt idx="6870">
                  <c:v>11450185</c:v>
                </c:pt>
                <c:pt idx="6871">
                  <c:v>11783175</c:v>
                </c:pt>
                <c:pt idx="6872">
                  <c:v>11530800</c:v>
                </c:pt>
                <c:pt idx="6873">
                  <c:v>11867877</c:v>
                </c:pt>
                <c:pt idx="6874">
                  <c:v>11920197</c:v>
                </c:pt>
                <c:pt idx="6875">
                  <c:v>11867574</c:v>
                </c:pt>
                <c:pt idx="6876">
                  <c:v>12196477</c:v>
                </c:pt>
                <c:pt idx="6877">
                  <c:v>11616421</c:v>
                </c:pt>
                <c:pt idx="6878">
                  <c:v>11657025</c:v>
                </c:pt>
                <c:pt idx="6879">
                  <c:v>11602862</c:v>
                </c:pt>
                <c:pt idx="6880">
                  <c:v>11341383</c:v>
                </c:pt>
                <c:pt idx="6881">
                  <c:v>10871856</c:v>
                </c:pt>
                <c:pt idx="6882">
                  <c:v>10534703</c:v>
                </c:pt>
                <c:pt idx="6883">
                  <c:v>10215993</c:v>
                </c:pt>
                <c:pt idx="6884">
                  <c:v>10651045</c:v>
                </c:pt>
                <c:pt idx="6885">
                  <c:v>10056374</c:v>
                </c:pt>
                <c:pt idx="6886">
                  <c:v>9738932</c:v>
                </c:pt>
                <c:pt idx="6887">
                  <c:v>9715084</c:v>
                </c:pt>
                <c:pt idx="6888">
                  <c:v>9791356</c:v>
                </c:pt>
                <c:pt idx="6889">
                  <c:v>9284094</c:v>
                </c:pt>
                <c:pt idx="6890">
                  <c:v>9577102</c:v>
                </c:pt>
                <c:pt idx="6891">
                  <c:v>9221445</c:v>
                </c:pt>
                <c:pt idx="6892">
                  <c:v>8915269</c:v>
                </c:pt>
                <c:pt idx="6893">
                  <c:v>8919910</c:v>
                </c:pt>
                <c:pt idx="6894">
                  <c:v>8849646</c:v>
                </c:pt>
                <c:pt idx="6895">
                  <c:v>8652787</c:v>
                </c:pt>
                <c:pt idx="6896">
                  <c:v>8504879</c:v>
                </c:pt>
                <c:pt idx="6897">
                  <c:v>8257262</c:v>
                </c:pt>
                <c:pt idx="6898">
                  <c:v>7750739.5</c:v>
                </c:pt>
                <c:pt idx="6899">
                  <c:v>7893325.5</c:v>
                </c:pt>
                <c:pt idx="6900">
                  <c:v>7560439.5</c:v>
                </c:pt>
                <c:pt idx="6901">
                  <c:v>7782033</c:v>
                </c:pt>
                <c:pt idx="6902">
                  <c:v>7569643</c:v>
                </c:pt>
                <c:pt idx="6903">
                  <c:v>7262370</c:v>
                </c:pt>
                <c:pt idx="6904">
                  <c:v>7585702</c:v>
                </c:pt>
                <c:pt idx="6905">
                  <c:v>7346003.5</c:v>
                </c:pt>
                <c:pt idx="6906">
                  <c:v>7427618</c:v>
                </c:pt>
                <c:pt idx="6907">
                  <c:v>7526114</c:v>
                </c:pt>
                <c:pt idx="6908">
                  <c:v>7569386.5</c:v>
                </c:pt>
                <c:pt idx="6909">
                  <c:v>7107697.5</c:v>
                </c:pt>
                <c:pt idx="6910">
                  <c:v>7195338.5</c:v>
                </c:pt>
                <c:pt idx="6911">
                  <c:v>7244944</c:v>
                </c:pt>
                <c:pt idx="6912">
                  <c:v>7269776</c:v>
                </c:pt>
                <c:pt idx="6913">
                  <c:v>6813730</c:v>
                </c:pt>
                <c:pt idx="6914">
                  <c:v>6973253.5</c:v>
                </c:pt>
                <c:pt idx="6915">
                  <c:v>6735406.5</c:v>
                </c:pt>
                <c:pt idx="6916">
                  <c:v>6963883</c:v>
                </c:pt>
                <c:pt idx="6917">
                  <c:v>6780154</c:v>
                </c:pt>
                <c:pt idx="6918">
                  <c:v>6919403</c:v>
                </c:pt>
                <c:pt idx="6919">
                  <c:v>6511409.5</c:v>
                </c:pt>
                <c:pt idx="6920">
                  <c:v>6866328</c:v>
                </c:pt>
                <c:pt idx="6921">
                  <c:v>6782212.5</c:v>
                </c:pt>
                <c:pt idx="6922">
                  <c:v>6965664.5</c:v>
                </c:pt>
                <c:pt idx="6923">
                  <c:v>6620007</c:v>
                </c:pt>
                <c:pt idx="6924">
                  <c:v>6821992.5</c:v>
                </c:pt>
                <c:pt idx="6925">
                  <c:v>6894890.5</c:v>
                </c:pt>
                <c:pt idx="6926">
                  <c:v>6683241.5</c:v>
                </c:pt>
                <c:pt idx="6927">
                  <c:v>6834474.5</c:v>
                </c:pt>
                <c:pt idx="6928">
                  <c:v>6781656</c:v>
                </c:pt>
                <c:pt idx="6929">
                  <c:v>6636245</c:v>
                </c:pt>
                <c:pt idx="6930">
                  <c:v>7102924.5</c:v>
                </c:pt>
                <c:pt idx="6931">
                  <c:v>6720566</c:v>
                </c:pt>
                <c:pt idx="6932">
                  <c:v>6582457</c:v>
                </c:pt>
                <c:pt idx="6933">
                  <c:v>6733952.5</c:v>
                </c:pt>
                <c:pt idx="6934">
                  <c:v>6734670.5</c:v>
                </c:pt>
                <c:pt idx="6935">
                  <c:v>6710130.5</c:v>
                </c:pt>
                <c:pt idx="6936">
                  <c:v>6722184</c:v>
                </c:pt>
                <c:pt idx="6937">
                  <c:v>7060896</c:v>
                </c:pt>
                <c:pt idx="6938">
                  <c:v>6778551</c:v>
                </c:pt>
                <c:pt idx="6939">
                  <c:v>6658546.5</c:v>
                </c:pt>
                <c:pt idx="6940">
                  <c:v>6782481.5</c:v>
                </c:pt>
                <c:pt idx="6941">
                  <c:v>6903265.5</c:v>
                </c:pt>
                <c:pt idx="6942">
                  <c:v>6676420</c:v>
                </c:pt>
                <c:pt idx="6943">
                  <c:v>6436870</c:v>
                </c:pt>
                <c:pt idx="6944">
                  <c:v>6622771</c:v>
                </c:pt>
                <c:pt idx="6945">
                  <c:v>6909622.5</c:v>
                </c:pt>
                <c:pt idx="6946">
                  <c:v>7069528.5</c:v>
                </c:pt>
                <c:pt idx="6947">
                  <c:v>6879518.5</c:v>
                </c:pt>
                <c:pt idx="6948">
                  <c:v>6655174</c:v>
                </c:pt>
                <c:pt idx="6949">
                  <c:v>6638702</c:v>
                </c:pt>
                <c:pt idx="6950">
                  <c:v>6993035</c:v>
                </c:pt>
                <c:pt idx="6951">
                  <c:v>6821710.5</c:v>
                </c:pt>
                <c:pt idx="6952">
                  <c:v>6978507.5</c:v>
                </c:pt>
                <c:pt idx="6953">
                  <c:v>6829207</c:v>
                </c:pt>
                <c:pt idx="6954">
                  <c:v>6671689.5</c:v>
                </c:pt>
                <c:pt idx="6955">
                  <c:v>6610589</c:v>
                </c:pt>
                <c:pt idx="6956">
                  <c:v>6477479</c:v>
                </c:pt>
                <c:pt idx="6957">
                  <c:v>6762173</c:v>
                </c:pt>
                <c:pt idx="6958">
                  <c:v>6532473.5</c:v>
                </c:pt>
                <c:pt idx="6959">
                  <c:v>6534448</c:v>
                </c:pt>
                <c:pt idx="6960">
                  <c:v>6612556.5</c:v>
                </c:pt>
                <c:pt idx="6961">
                  <c:v>6764217</c:v>
                </c:pt>
                <c:pt idx="6962">
                  <c:v>6895041.5</c:v>
                </c:pt>
                <c:pt idx="6963">
                  <c:v>6559224</c:v>
                </c:pt>
                <c:pt idx="6964">
                  <c:v>6555563</c:v>
                </c:pt>
                <c:pt idx="6965">
                  <c:v>6524776</c:v>
                </c:pt>
                <c:pt idx="6966">
                  <c:v>6757545.5</c:v>
                </c:pt>
                <c:pt idx="6967">
                  <c:v>6653766</c:v>
                </c:pt>
                <c:pt idx="6968">
                  <c:v>6525424</c:v>
                </c:pt>
                <c:pt idx="6969">
                  <c:v>6660639</c:v>
                </c:pt>
                <c:pt idx="6970">
                  <c:v>6832069</c:v>
                </c:pt>
                <c:pt idx="6971">
                  <c:v>6440316.5</c:v>
                </c:pt>
                <c:pt idx="6972">
                  <c:v>6660616.5</c:v>
                </c:pt>
                <c:pt idx="6973">
                  <c:v>6303307</c:v>
                </c:pt>
                <c:pt idx="6974">
                  <c:v>6528986.5</c:v>
                </c:pt>
                <c:pt idx="6975">
                  <c:v>6447343</c:v>
                </c:pt>
                <c:pt idx="6976">
                  <c:v>6657654</c:v>
                </c:pt>
                <c:pt idx="6977">
                  <c:v>6657493</c:v>
                </c:pt>
                <c:pt idx="6978">
                  <c:v>6673378</c:v>
                </c:pt>
                <c:pt idx="6979">
                  <c:v>6751837.5</c:v>
                </c:pt>
                <c:pt idx="6980">
                  <c:v>6783834</c:v>
                </c:pt>
                <c:pt idx="6981">
                  <c:v>6786543.5</c:v>
                </c:pt>
                <c:pt idx="6982">
                  <c:v>6516370</c:v>
                </c:pt>
                <c:pt idx="6983">
                  <c:v>6365751.5</c:v>
                </c:pt>
                <c:pt idx="6984">
                  <c:v>6836924</c:v>
                </c:pt>
                <c:pt idx="6985">
                  <c:v>6827833</c:v>
                </c:pt>
                <c:pt idx="6986">
                  <c:v>6893777.5</c:v>
                </c:pt>
                <c:pt idx="6987">
                  <c:v>6745567</c:v>
                </c:pt>
                <c:pt idx="6988">
                  <c:v>6474175</c:v>
                </c:pt>
                <c:pt idx="6989">
                  <c:v>6605097</c:v>
                </c:pt>
                <c:pt idx="6990">
                  <c:v>6659238.5</c:v>
                </c:pt>
                <c:pt idx="6991">
                  <c:v>6472865.5</c:v>
                </c:pt>
                <c:pt idx="6992">
                  <c:v>6436003</c:v>
                </c:pt>
                <c:pt idx="6993">
                  <c:v>6699756.5</c:v>
                </c:pt>
                <c:pt idx="6994">
                  <c:v>6494201.5</c:v>
                </c:pt>
                <c:pt idx="6995">
                  <c:v>6460843</c:v>
                </c:pt>
                <c:pt idx="6996">
                  <c:v>6706181</c:v>
                </c:pt>
                <c:pt idx="6997">
                  <c:v>6429460</c:v>
                </c:pt>
                <c:pt idx="6998">
                  <c:v>6549558.5</c:v>
                </c:pt>
                <c:pt idx="6999">
                  <c:v>6508905.5</c:v>
                </c:pt>
                <c:pt idx="7000">
                  <c:v>6566996</c:v>
                </c:pt>
                <c:pt idx="7001">
                  <c:v>6509154</c:v>
                </c:pt>
                <c:pt idx="7002">
                  <c:v>6493318</c:v>
                </c:pt>
                <c:pt idx="7003">
                  <c:v>6355969</c:v>
                </c:pt>
                <c:pt idx="7004">
                  <c:v>6447682</c:v>
                </c:pt>
                <c:pt idx="7005">
                  <c:v>6439619.5</c:v>
                </c:pt>
                <c:pt idx="7006">
                  <c:v>6535456.5</c:v>
                </c:pt>
                <c:pt idx="7007">
                  <c:v>6582085.5</c:v>
                </c:pt>
                <c:pt idx="7008">
                  <c:v>6586346</c:v>
                </c:pt>
                <c:pt idx="7009">
                  <c:v>6687692.5</c:v>
                </c:pt>
                <c:pt idx="7010">
                  <c:v>6503499</c:v>
                </c:pt>
                <c:pt idx="7011">
                  <c:v>6682537.5</c:v>
                </c:pt>
                <c:pt idx="7012">
                  <c:v>6539497</c:v>
                </c:pt>
                <c:pt idx="7013">
                  <c:v>6538784</c:v>
                </c:pt>
                <c:pt idx="7014">
                  <c:v>6494634</c:v>
                </c:pt>
                <c:pt idx="7015">
                  <c:v>6330336</c:v>
                </c:pt>
                <c:pt idx="7016">
                  <c:v>6568303</c:v>
                </c:pt>
                <c:pt idx="7017">
                  <c:v>6196347.5</c:v>
                </c:pt>
                <c:pt idx="7018">
                  <c:v>6142395.5</c:v>
                </c:pt>
                <c:pt idx="7019">
                  <c:v>6511892</c:v>
                </c:pt>
                <c:pt idx="7020">
                  <c:v>6352275.5</c:v>
                </c:pt>
                <c:pt idx="7021">
                  <c:v>6478707</c:v>
                </c:pt>
                <c:pt idx="7022">
                  <c:v>6472842</c:v>
                </c:pt>
                <c:pt idx="7023">
                  <c:v>6785651</c:v>
                </c:pt>
                <c:pt idx="7024">
                  <c:v>6443901</c:v>
                </c:pt>
                <c:pt idx="7025">
                  <c:v>6953591</c:v>
                </c:pt>
                <c:pt idx="7026">
                  <c:v>6595221</c:v>
                </c:pt>
                <c:pt idx="7027">
                  <c:v>6499496.5</c:v>
                </c:pt>
                <c:pt idx="7028">
                  <c:v>6474266.5</c:v>
                </c:pt>
                <c:pt idx="7029">
                  <c:v>6506934.5</c:v>
                </c:pt>
                <c:pt idx="7030">
                  <c:v>6499223.5</c:v>
                </c:pt>
                <c:pt idx="7031">
                  <c:v>6368484.5</c:v>
                </c:pt>
                <c:pt idx="7032">
                  <c:v>6656980.5</c:v>
                </c:pt>
                <c:pt idx="7033">
                  <c:v>6395261</c:v>
                </c:pt>
                <c:pt idx="7034">
                  <c:v>6560902.5</c:v>
                </c:pt>
                <c:pt idx="7035">
                  <c:v>6237910</c:v>
                </c:pt>
                <c:pt idx="7036">
                  <c:v>6523865.5</c:v>
                </c:pt>
                <c:pt idx="7037">
                  <c:v>6840308.5</c:v>
                </c:pt>
                <c:pt idx="7038">
                  <c:v>6564970.5</c:v>
                </c:pt>
                <c:pt idx="7039">
                  <c:v>6597106.5</c:v>
                </c:pt>
                <c:pt idx="7040">
                  <c:v>6599677.5</c:v>
                </c:pt>
                <c:pt idx="7041">
                  <c:v>6572520.5</c:v>
                </c:pt>
                <c:pt idx="7042">
                  <c:v>6689569.5</c:v>
                </c:pt>
                <c:pt idx="7043">
                  <c:v>6650163.5</c:v>
                </c:pt>
                <c:pt idx="7044">
                  <c:v>6621896.5</c:v>
                </c:pt>
                <c:pt idx="7045">
                  <c:v>6468389</c:v>
                </c:pt>
                <c:pt idx="7046">
                  <c:v>6712710</c:v>
                </c:pt>
                <c:pt idx="7047">
                  <c:v>6531369</c:v>
                </c:pt>
                <c:pt idx="7048">
                  <c:v>6981616</c:v>
                </c:pt>
                <c:pt idx="7049">
                  <c:v>6554633</c:v>
                </c:pt>
                <c:pt idx="7050">
                  <c:v>6784147.5</c:v>
                </c:pt>
                <c:pt idx="7051">
                  <c:v>6268689</c:v>
                </c:pt>
                <c:pt idx="7052">
                  <c:v>6929484.5</c:v>
                </c:pt>
                <c:pt idx="7053">
                  <c:v>6476195</c:v>
                </c:pt>
                <c:pt idx="7054">
                  <c:v>6761920.5</c:v>
                </c:pt>
                <c:pt idx="7055">
                  <c:v>6520917.5</c:v>
                </c:pt>
                <c:pt idx="7056">
                  <c:v>6521472</c:v>
                </c:pt>
                <c:pt idx="7057">
                  <c:v>6594253.5</c:v>
                </c:pt>
                <c:pt idx="7058">
                  <c:v>6310827</c:v>
                </c:pt>
                <c:pt idx="7059">
                  <c:v>6385824.5</c:v>
                </c:pt>
                <c:pt idx="7060">
                  <c:v>6370794.5</c:v>
                </c:pt>
                <c:pt idx="7061">
                  <c:v>6685851</c:v>
                </c:pt>
                <c:pt idx="7062">
                  <c:v>6647093.5</c:v>
                </c:pt>
                <c:pt idx="7063">
                  <c:v>6558290.5</c:v>
                </c:pt>
                <c:pt idx="7064">
                  <c:v>6786977</c:v>
                </c:pt>
                <c:pt idx="7065">
                  <c:v>6486036</c:v>
                </c:pt>
                <c:pt idx="7066">
                  <c:v>6396070.5</c:v>
                </c:pt>
                <c:pt idx="7067">
                  <c:v>6366787</c:v>
                </c:pt>
                <c:pt idx="7068">
                  <c:v>6506008.5</c:v>
                </c:pt>
                <c:pt idx="7069">
                  <c:v>6727412</c:v>
                </c:pt>
                <c:pt idx="7070">
                  <c:v>6385360.5</c:v>
                </c:pt>
                <c:pt idx="7071">
                  <c:v>6384707</c:v>
                </c:pt>
                <c:pt idx="7072">
                  <c:v>6226747</c:v>
                </c:pt>
                <c:pt idx="7073">
                  <c:v>6555694.5</c:v>
                </c:pt>
                <c:pt idx="7074">
                  <c:v>6345917</c:v>
                </c:pt>
                <c:pt idx="7075">
                  <c:v>6676288</c:v>
                </c:pt>
                <c:pt idx="7076">
                  <c:v>6497244.5</c:v>
                </c:pt>
                <c:pt idx="7077">
                  <c:v>6717177</c:v>
                </c:pt>
                <c:pt idx="7078">
                  <c:v>6372097.5</c:v>
                </c:pt>
                <c:pt idx="7079">
                  <c:v>6473411</c:v>
                </c:pt>
                <c:pt idx="7080">
                  <c:v>6174956.5</c:v>
                </c:pt>
                <c:pt idx="7081">
                  <c:v>6467990.5</c:v>
                </c:pt>
                <c:pt idx="7082">
                  <c:v>6475319.5</c:v>
                </c:pt>
                <c:pt idx="7083">
                  <c:v>6313866</c:v>
                </c:pt>
                <c:pt idx="7084">
                  <c:v>6314124.5</c:v>
                </c:pt>
                <c:pt idx="7085">
                  <c:v>6479700.5</c:v>
                </c:pt>
                <c:pt idx="7086">
                  <c:v>6460279.5</c:v>
                </c:pt>
                <c:pt idx="7087">
                  <c:v>6824961</c:v>
                </c:pt>
                <c:pt idx="7088">
                  <c:v>6738829.5</c:v>
                </c:pt>
                <c:pt idx="7089">
                  <c:v>6415774</c:v>
                </c:pt>
                <c:pt idx="7090">
                  <c:v>6759125.5</c:v>
                </c:pt>
                <c:pt idx="7091">
                  <c:v>6432092.5</c:v>
                </c:pt>
                <c:pt idx="7092">
                  <c:v>6379883.5</c:v>
                </c:pt>
                <c:pt idx="7093">
                  <c:v>6330835</c:v>
                </c:pt>
                <c:pt idx="7094">
                  <c:v>6286834.5</c:v>
                </c:pt>
                <c:pt idx="7095">
                  <c:v>6198455.5</c:v>
                </c:pt>
                <c:pt idx="7096">
                  <c:v>6293313.5</c:v>
                </c:pt>
                <c:pt idx="7097">
                  <c:v>6688107</c:v>
                </c:pt>
                <c:pt idx="7098">
                  <c:v>6332428</c:v>
                </c:pt>
                <c:pt idx="7099">
                  <c:v>6579064</c:v>
                </c:pt>
                <c:pt idx="7100">
                  <c:v>6457967</c:v>
                </c:pt>
                <c:pt idx="7101">
                  <c:v>6432574.5</c:v>
                </c:pt>
                <c:pt idx="7102">
                  <c:v>6635267</c:v>
                </c:pt>
                <c:pt idx="7103">
                  <c:v>6562353.5</c:v>
                </c:pt>
                <c:pt idx="7104">
                  <c:v>6193293</c:v>
                </c:pt>
                <c:pt idx="7105">
                  <c:v>6565065</c:v>
                </c:pt>
                <c:pt idx="7106">
                  <c:v>6714630.5</c:v>
                </c:pt>
                <c:pt idx="7107">
                  <c:v>6509924</c:v>
                </c:pt>
                <c:pt idx="7108">
                  <c:v>6396703</c:v>
                </c:pt>
                <c:pt idx="7109">
                  <c:v>6465507.5</c:v>
                </c:pt>
                <c:pt idx="7110">
                  <c:v>6385751</c:v>
                </c:pt>
                <c:pt idx="7111">
                  <c:v>6190446</c:v>
                </c:pt>
                <c:pt idx="7112">
                  <c:v>6066917</c:v>
                </c:pt>
                <c:pt idx="7113">
                  <c:v>6423613.5</c:v>
                </c:pt>
                <c:pt idx="7114">
                  <c:v>6412019.5</c:v>
                </c:pt>
                <c:pt idx="7115">
                  <c:v>6635776</c:v>
                </c:pt>
                <c:pt idx="7116">
                  <c:v>6632766.5</c:v>
                </c:pt>
                <c:pt idx="7117">
                  <c:v>6741230.5</c:v>
                </c:pt>
                <c:pt idx="7118">
                  <c:v>6485328</c:v>
                </c:pt>
                <c:pt idx="7119">
                  <c:v>6729105.5</c:v>
                </c:pt>
                <c:pt idx="7120">
                  <c:v>6338736.5</c:v>
                </c:pt>
                <c:pt idx="7121">
                  <c:v>6745003</c:v>
                </c:pt>
                <c:pt idx="7122">
                  <c:v>6528928</c:v>
                </c:pt>
                <c:pt idx="7123">
                  <c:v>6747182</c:v>
                </c:pt>
                <c:pt idx="7124">
                  <c:v>6559098.5</c:v>
                </c:pt>
                <c:pt idx="7125">
                  <c:v>6182522.5</c:v>
                </c:pt>
                <c:pt idx="7126">
                  <c:v>6406839</c:v>
                </c:pt>
                <c:pt idx="7127">
                  <c:v>6734543</c:v>
                </c:pt>
                <c:pt idx="7128">
                  <c:v>6693457.5</c:v>
                </c:pt>
                <c:pt idx="7129">
                  <c:v>6320989.5</c:v>
                </c:pt>
                <c:pt idx="7130">
                  <c:v>6389910</c:v>
                </c:pt>
                <c:pt idx="7131">
                  <c:v>6674865.5</c:v>
                </c:pt>
                <c:pt idx="7132">
                  <c:v>6427057</c:v>
                </c:pt>
                <c:pt idx="7133">
                  <c:v>6392373</c:v>
                </c:pt>
                <c:pt idx="7134">
                  <c:v>6560353.5</c:v>
                </c:pt>
                <c:pt idx="7135">
                  <c:v>6773872</c:v>
                </c:pt>
                <c:pt idx="7136">
                  <c:v>6593773.5</c:v>
                </c:pt>
                <c:pt idx="7137">
                  <c:v>6573520.5</c:v>
                </c:pt>
                <c:pt idx="7138">
                  <c:v>6707335</c:v>
                </c:pt>
                <c:pt idx="7139">
                  <c:v>6682629.5</c:v>
                </c:pt>
                <c:pt idx="7140">
                  <c:v>6768021</c:v>
                </c:pt>
                <c:pt idx="7141">
                  <c:v>6499936.5</c:v>
                </c:pt>
                <c:pt idx="7142">
                  <c:v>6476189.5</c:v>
                </c:pt>
                <c:pt idx="7143">
                  <c:v>6540548.5</c:v>
                </c:pt>
                <c:pt idx="7144">
                  <c:v>6920034.5</c:v>
                </c:pt>
                <c:pt idx="7145">
                  <c:v>6436090</c:v>
                </c:pt>
                <c:pt idx="7146">
                  <c:v>6709102.5</c:v>
                </c:pt>
                <c:pt idx="7147">
                  <c:v>6928679</c:v>
                </c:pt>
                <c:pt idx="7148">
                  <c:v>6529840.5</c:v>
                </c:pt>
                <c:pt idx="7149">
                  <c:v>6610754.5</c:v>
                </c:pt>
                <c:pt idx="7150">
                  <c:v>6577086.5</c:v>
                </c:pt>
                <c:pt idx="7151">
                  <c:v>6743939</c:v>
                </c:pt>
                <c:pt idx="7152">
                  <c:v>6742173.5</c:v>
                </c:pt>
                <c:pt idx="7153">
                  <c:v>6742815.5</c:v>
                </c:pt>
                <c:pt idx="7154">
                  <c:v>6492975.5</c:v>
                </c:pt>
                <c:pt idx="7155">
                  <c:v>6617790</c:v>
                </c:pt>
                <c:pt idx="7156">
                  <c:v>6610593.5</c:v>
                </c:pt>
                <c:pt idx="7157">
                  <c:v>6488353</c:v>
                </c:pt>
                <c:pt idx="7158">
                  <c:v>6586693</c:v>
                </c:pt>
                <c:pt idx="7159">
                  <c:v>6291076</c:v>
                </c:pt>
                <c:pt idx="7160">
                  <c:v>6542963</c:v>
                </c:pt>
                <c:pt idx="7161">
                  <c:v>6293113</c:v>
                </c:pt>
                <c:pt idx="7162">
                  <c:v>6897449</c:v>
                </c:pt>
                <c:pt idx="7163">
                  <c:v>6792125</c:v>
                </c:pt>
                <c:pt idx="7164">
                  <c:v>6598640</c:v>
                </c:pt>
                <c:pt idx="7165">
                  <c:v>6436289.5</c:v>
                </c:pt>
                <c:pt idx="7166">
                  <c:v>7110966</c:v>
                </c:pt>
                <c:pt idx="7167">
                  <c:v>7028319</c:v>
                </c:pt>
                <c:pt idx="7168">
                  <c:v>6967046.5</c:v>
                </c:pt>
                <c:pt idx="7169">
                  <c:v>7179509.5</c:v>
                </c:pt>
                <c:pt idx="7170">
                  <c:v>6753230</c:v>
                </c:pt>
                <c:pt idx="7171">
                  <c:v>6892182.5</c:v>
                </c:pt>
                <c:pt idx="7172">
                  <c:v>7070444.5</c:v>
                </c:pt>
                <c:pt idx="7173">
                  <c:v>6884444</c:v>
                </c:pt>
                <c:pt idx="7174">
                  <c:v>7137703.5</c:v>
                </c:pt>
                <c:pt idx="7175">
                  <c:v>7380748.5</c:v>
                </c:pt>
                <c:pt idx="7176">
                  <c:v>7853076</c:v>
                </c:pt>
                <c:pt idx="7177">
                  <c:v>7576081</c:v>
                </c:pt>
                <c:pt idx="7178">
                  <c:v>8077728</c:v>
                </c:pt>
                <c:pt idx="7179">
                  <c:v>8505621</c:v>
                </c:pt>
                <c:pt idx="7180">
                  <c:v>8885915</c:v>
                </c:pt>
                <c:pt idx="7181">
                  <c:v>9472653</c:v>
                </c:pt>
                <c:pt idx="7182">
                  <c:v>9598436</c:v>
                </c:pt>
                <c:pt idx="7183">
                  <c:v>9994668</c:v>
                </c:pt>
                <c:pt idx="7184">
                  <c:v>10745420</c:v>
                </c:pt>
                <c:pt idx="7185">
                  <c:v>10704545</c:v>
                </c:pt>
                <c:pt idx="7186">
                  <c:v>11801649</c:v>
                </c:pt>
                <c:pt idx="7187">
                  <c:v>11893468</c:v>
                </c:pt>
                <c:pt idx="7188">
                  <c:v>12696836</c:v>
                </c:pt>
                <c:pt idx="7189">
                  <c:v>12663473</c:v>
                </c:pt>
                <c:pt idx="7190">
                  <c:v>13751223</c:v>
                </c:pt>
                <c:pt idx="7191">
                  <c:v>14396116</c:v>
                </c:pt>
                <c:pt idx="7192">
                  <c:v>15251812</c:v>
                </c:pt>
                <c:pt idx="7193">
                  <c:v>14737744</c:v>
                </c:pt>
                <c:pt idx="7194">
                  <c:v>16098980</c:v>
                </c:pt>
                <c:pt idx="7195">
                  <c:v>15929462</c:v>
                </c:pt>
                <c:pt idx="7196">
                  <c:v>17564384</c:v>
                </c:pt>
                <c:pt idx="7197">
                  <c:v>16240021</c:v>
                </c:pt>
                <c:pt idx="7198">
                  <c:v>17083612</c:v>
                </c:pt>
                <c:pt idx="7199">
                  <c:v>17005750</c:v>
                </c:pt>
                <c:pt idx="7200">
                  <c:v>18012402</c:v>
                </c:pt>
                <c:pt idx="7201">
                  <c:v>16455772</c:v>
                </c:pt>
                <c:pt idx="7202">
                  <c:v>17847924</c:v>
                </c:pt>
                <c:pt idx="7203">
                  <c:v>17814684</c:v>
                </c:pt>
                <c:pt idx="7204">
                  <c:v>17286326</c:v>
                </c:pt>
                <c:pt idx="7205">
                  <c:v>16426843</c:v>
                </c:pt>
                <c:pt idx="7206">
                  <c:v>16042496</c:v>
                </c:pt>
                <c:pt idx="7207">
                  <c:v>14908801</c:v>
                </c:pt>
                <c:pt idx="7208">
                  <c:v>15819870</c:v>
                </c:pt>
                <c:pt idx="7209">
                  <c:v>14436712</c:v>
                </c:pt>
                <c:pt idx="7210">
                  <c:v>13915447</c:v>
                </c:pt>
                <c:pt idx="7211">
                  <c:v>12773806</c:v>
                </c:pt>
                <c:pt idx="7212">
                  <c:v>12675035</c:v>
                </c:pt>
                <c:pt idx="7213">
                  <c:v>12026626</c:v>
                </c:pt>
                <c:pt idx="7214">
                  <c:v>11362177</c:v>
                </c:pt>
                <c:pt idx="7215">
                  <c:v>11200391</c:v>
                </c:pt>
                <c:pt idx="7216">
                  <c:v>10929634</c:v>
                </c:pt>
                <c:pt idx="7217">
                  <c:v>10376329</c:v>
                </c:pt>
                <c:pt idx="7218">
                  <c:v>10217866</c:v>
                </c:pt>
                <c:pt idx="7219">
                  <c:v>10200727</c:v>
                </c:pt>
                <c:pt idx="7220">
                  <c:v>9588969</c:v>
                </c:pt>
                <c:pt idx="7221">
                  <c:v>9334048</c:v>
                </c:pt>
                <c:pt idx="7222">
                  <c:v>8863115</c:v>
                </c:pt>
                <c:pt idx="7223">
                  <c:v>8774864</c:v>
                </c:pt>
                <c:pt idx="7224">
                  <c:v>8608094</c:v>
                </c:pt>
                <c:pt idx="7225">
                  <c:v>8540047</c:v>
                </c:pt>
                <c:pt idx="7226">
                  <c:v>8002625</c:v>
                </c:pt>
                <c:pt idx="7227">
                  <c:v>8030595</c:v>
                </c:pt>
                <c:pt idx="7228">
                  <c:v>8145476</c:v>
                </c:pt>
                <c:pt idx="7229">
                  <c:v>8208756.5</c:v>
                </c:pt>
                <c:pt idx="7230">
                  <c:v>8339384.5</c:v>
                </c:pt>
                <c:pt idx="7231">
                  <c:v>8055141</c:v>
                </c:pt>
                <c:pt idx="7232">
                  <c:v>8332302.5</c:v>
                </c:pt>
                <c:pt idx="7233">
                  <c:v>8708263</c:v>
                </c:pt>
                <c:pt idx="7234">
                  <c:v>8589823</c:v>
                </c:pt>
                <c:pt idx="7235">
                  <c:v>8652347</c:v>
                </c:pt>
                <c:pt idx="7236">
                  <c:v>8932425</c:v>
                </c:pt>
                <c:pt idx="7237">
                  <c:v>9012979</c:v>
                </c:pt>
                <c:pt idx="7238">
                  <c:v>8969978</c:v>
                </c:pt>
                <c:pt idx="7239">
                  <c:v>9539672</c:v>
                </c:pt>
                <c:pt idx="7240">
                  <c:v>9889126</c:v>
                </c:pt>
                <c:pt idx="7241">
                  <c:v>9737012</c:v>
                </c:pt>
                <c:pt idx="7242">
                  <c:v>9608659</c:v>
                </c:pt>
                <c:pt idx="7243">
                  <c:v>10063605</c:v>
                </c:pt>
                <c:pt idx="7244">
                  <c:v>10109556</c:v>
                </c:pt>
                <c:pt idx="7245">
                  <c:v>9846120</c:v>
                </c:pt>
                <c:pt idx="7246">
                  <c:v>10554400</c:v>
                </c:pt>
                <c:pt idx="7247">
                  <c:v>10320900</c:v>
                </c:pt>
                <c:pt idx="7248">
                  <c:v>10396789</c:v>
                </c:pt>
                <c:pt idx="7249">
                  <c:v>10478989</c:v>
                </c:pt>
                <c:pt idx="7250">
                  <c:v>10778203</c:v>
                </c:pt>
                <c:pt idx="7251">
                  <c:v>11116530</c:v>
                </c:pt>
                <c:pt idx="7252">
                  <c:v>10520842</c:v>
                </c:pt>
                <c:pt idx="7253">
                  <c:v>10693376</c:v>
                </c:pt>
                <c:pt idx="7254">
                  <c:v>10577923</c:v>
                </c:pt>
                <c:pt idx="7255">
                  <c:v>10587596</c:v>
                </c:pt>
                <c:pt idx="7256">
                  <c:v>10729003</c:v>
                </c:pt>
                <c:pt idx="7257">
                  <c:v>10061886</c:v>
                </c:pt>
                <c:pt idx="7258">
                  <c:v>10142371</c:v>
                </c:pt>
                <c:pt idx="7259">
                  <c:v>9846471</c:v>
                </c:pt>
                <c:pt idx="7260">
                  <c:v>9733691</c:v>
                </c:pt>
                <c:pt idx="7261">
                  <c:v>9403811</c:v>
                </c:pt>
                <c:pt idx="7262">
                  <c:v>8890115</c:v>
                </c:pt>
                <c:pt idx="7263">
                  <c:v>8741494</c:v>
                </c:pt>
                <c:pt idx="7264">
                  <c:v>8469572</c:v>
                </c:pt>
                <c:pt idx="7265">
                  <c:v>8315005</c:v>
                </c:pt>
                <c:pt idx="7266">
                  <c:v>8353294.5</c:v>
                </c:pt>
                <c:pt idx="7267">
                  <c:v>7762729</c:v>
                </c:pt>
                <c:pt idx="7268">
                  <c:v>7742149</c:v>
                </c:pt>
                <c:pt idx="7269">
                  <c:v>7961424.5</c:v>
                </c:pt>
                <c:pt idx="7270">
                  <c:v>7639151.5</c:v>
                </c:pt>
                <c:pt idx="7271">
                  <c:v>7439938.5</c:v>
                </c:pt>
                <c:pt idx="7272">
                  <c:v>7040814</c:v>
                </c:pt>
                <c:pt idx="7273">
                  <c:v>7147785.5</c:v>
                </c:pt>
                <c:pt idx="7274">
                  <c:v>7138080.5</c:v>
                </c:pt>
                <c:pt idx="7275">
                  <c:v>6909432</c:v>
                </c:pt>
                <c:pt idx="7276">
                  <c:v>6598716.5</c:v>
                </c:pt>
                <c:pt idx="7277">
                  <c:v>6571423</c:v>
                </c:pt>
                <c:pt idx="7278">
                  <c:v>6654501.5</c:v>
                </c:pt>
                <c:pt idx="7279">
                  <c:v>6653253.5</c:v>
                </c:pt>
                <c:pt idx="7280">
                  <c:v>6670488</c:v>
                </c:pt>
                <c:pt idx="7281">
                  <c:v>6355253</c:v>
                </c:pt>
                <c:pt idx="7282">
                  <c:v>6693988.5</c:v>
                </c:pt>
                <c:pt idx="7283">
                  <c:v>6423496</c:v>
                </c:pt>
                <c:pt idx="7284">
                  <c:v>7038998.5</c:v>
                </c:pt>
                <c:pt idx="7285">
                  <c:v>6416390</c:v>
                </c:pt>
                <c:pt idx="7286">
                  <c:v>6258144</c:v>
                </c:pt>
                <c:pt idx="7287">
                  <c:v>6544753</c:v>
                </c:pt>
                <c:pt idx="7288">
                  <c:v>6765758</c:v>
                </c:pt>
                <c:pt idx="7289">
                  <c:v>6730998.5</c:v>
                </c:pt>
                <c:pt idx="7290">
                  <c:v>6454557.5</c:v>
                </c:pt>
                <c:pt idx="7291">
                  <c:v>6318219.5</c:v>
                </c:pt>
                <c:pt idx="7292">
                  <c:v>6500445</c:v>
                </c:pt>
                <c:pt idx="7293">
                  <c:v>6388976</c:v>
                </c:pt>
                <c:pt idx="7294">
                  <c:v>6035551.5</c:v>
                </c:pt>
                <c:pt idx="7295">
                  <c:v>6752208.5</c:v>
                </c:pt>
                <c:pt idx="7296">
                  <c:v>6187881</c:v>
                </c:pt>
                <c:pt idx="7297">
                  <c:v>6698540</c:v>
                </c:pt>
                <c:pt idx="7298">
                  <c:v>6815732</c:v>
                </c:pt>
                <c:pt idx="7299">
                  <c:v>6438832</c:v>
                </c:pt>
                <c:pt idx="7300">
                  <c:v>6823357</c:v>
                </c:pt>
                <c:pt idx="7301">
                  <c:v>6112687.5</c:v>
                </c:pt>
                <c:pt idx="7302">
                  <c:v>6247695.5</c:v>
                </c:pt>
                <c:pt idx="7303">
                  <c:v>6403053.5</c:v>
                </c:pt>
                <c:pt idx="7304">
                  <c:v>6457206</c:v>
                </c:pt>
                <c:pt idx="7305">
                  <c:v>6715728.5</c:v>
                </c:pt>
                <c:pt idx="7306">
                  <c:v>6385057</c:v>
                </c:pt>
                <c:pt idx="7307">
                  <c:v>6136628</c:v>
                </c:pt>
                <c:pt idx="7308">
                  <c:v>6388693</c:v>
                </c:pt>
                <c:pt idx="7309">
                  <c:v>6326547</c:v>
                </c:pt>
                <c:pt idx="7310">
                  <c:v>5989623.5</c:v>
                </c:pt>
                <c:pt idx="7311">
                  <c:v>6193551</c:v>
                </c:pt>
                <c:pt idx="7312">
                  <c:v>6159706</c:v>
                </c:pt>
                <c:pt idx="7313">
                  <c:v>6190852.5</c:v>
                </c:pt>
                <c:pt idx="7314">
                  <c:v>6175580</c:v>
                </c:pt>
                <c:pt idx="7315">
                  <c:v>5966057</c:v>
                </c:pt>
                <c:pt idx="7316">
                  <c:v>6442066</c:v>
                </c:pt>
                <c:pt idx="7317">
                  <c:v>6362670.5</c:v>
                </c:pt>
                <c:pt idx="7318">
                  <c:v>6480261.5</c:v>
                </c:pt>
                <c:pt idx="7319">
                  <c:v>6443495</c:v>
                </c:pt>
                <c:pt idx="7320">
                  <c:v>6219951</c:v>
                </c:pt>
                <c:pt idx="7321">
                  <c:v>6044930.5</c:v>
                </c:pt>
                <c:pt idx="7322">
                  <c:v>6267927.5</c:v>
                </c:pt>
                <c:pt idx="7323">
                  <c:v>6438673.5</c:v>
                </c:pt>
                <c:pt idx="7324">
                  <c:v>6347944</c:v>
                </c:pt>
                <c:pt idx="7325">
                  <c:v>6181084</c:v>
                </c:pt>
                <c:pt idx="7326">
                  <c:v>6221805</c:v>
                </c:pt>
                <c:pt idx="7327">
                  <c:v>6605348</c:v>
                </c:pt>
                <c:pt idx="7328">
                  <c:v>6433074</c:v>
                </c:pt>
                <c:pt idx="7329">
                  <c:v>6155789.5</c:v>
                </c:pt>
                <c:pt idx="7330">
                  <c:v>6794635.5</c:v>
                </c:pt>
                <c:pt idx="7331">
                  <c:v>6120414</c:v>
                </c:pt>
                <c:pt idx="7332">
                  <c:v>6583094.5</c:v>
                </c:pt>
                <c:pt idx="7333">
                  <c:v>6467358.5</c:v>
                </c:pt>
                <c:pt idx="7334">
                  <c:v>6246379.5</c:v>
                </c:pt>
                <c:pt idx="7335">
                  <c:v>6514491.5</c:v>
                </c:pt>
                <c:pt idx="7336">
                  <c:v>6373766</c:v>
                </c:pt>
                <c:pt idx="7337">
                  <c:v>6469944.5</c:v>
                </c:pt>
                <c:pt idx="7338">
                  <c:v>6410130</c:v>
                </c:pt>
                <c:pt idx="7339">
                  <c:v>6504704</c:v>
                </c:pt>
                <c:pt idx="7340">
                  <c:v>6430623.5</c:v>
                </c:pt>
                <c:pt idx="7341">
                  <c:v>6343964</c:v>
                </c:pt>
                <c:pt idx="7342">
                  <c:v>6400909.5</c:v>
                </c:pt>
                <c:pt idx="7343">
                  <c:v>6761698.5</c:v>
                </c:pt>
                <c:pt idx="7344">
                  <c:v>6839498</c:v>
                </c:pt>
                <c:pt idx="7345">
                  <c:v>6747186.5</c:v>
                </c:pt>
                <c:pt idx="7346">
                  <c:v>6665931.5</c:v>
                </c:pt>
                <c:pt idx="7347">
                  <c:v>6722223</c:v>
                </c:pt>
                <c:pt idx="7348">
                  <c:v>6512203.5</c:v>
                </c:pt>
                <c:pt idx="7349">
                  <c:v>6593860</c:v>
                </c:pt>
                <c:pt idx="7350">
                  <c:v>6358816.5</c:v>
                </c:pt>
                <c:pt idx="7351">
                  <c:v>6678487</c:v>
                </c:pt>
                <c:pt idx="7352">
                  <c:v>6379223.5</c:v>
                </c:pt>
                <c:pt idx="7353">
                  <c:v>6680512.5</c:v>
                </c:pt>
                <c:pt idx="7354">
                  <c:v>6557011</c:v>
                </c:pt>
                <c:pt idx="7355">
                  <c:v>6632773.5</c:v>
                </c:pt>
                <c:pt idx="7356">
                  <c:v>6262709</c:v>
                </c:pt>
                <c:pt idx="7357">
                  <c:v>6583404</c:v>
                </c:pt>
                <c:pt idx="7358">
                  <c:v>6967889</c:v>
                </c:pt>
                <c:pt idx="7359">
                  <c:v>6420361.5</c:v>
                </c:pt>
                <c:pt idx="7360">
                  <c:v>6697344.5</c:v>
                </c:pt>
                <c:pt idx="7361">
                  <c:v>6674939</c:v>
                </c:pt>
                <c:pt idx="7362">
                  <c:v>6601287.5</c:v>
                </c:pt>
                <c:pt idx="7363">
                  <c:v>6373605</c:v>
                </c:pt>
                <c:pt idx="7364">
                  <c:v>6918937</c:v>
                </c:pt>
                <c:pt idx="7365">
                  <c:v>6685204.5</c:v>
                </c:pt>
                <c:pt idx="7366">
                  <c:v>6954249</c:v>
                </c:pt>
                <c:pt idx="7367">
                  <c:v>6586880.5</c:v>
                </c:pt>
                <c:pt idx="7368">
                  <c:v>6728740</c:v>
                </c:pt>
                <c:pt idx="7369">
                  <c:v>7019204</c:v>
                </c:pt>
                <c:pt idx="7370">
                  <c:v>6982622.5</c:v>
                </c:pt>
                <c:pt idx="7371">
                  <c:v>6595177.5</c:v>
                </c:pt>
                <c:pt idx="7372">
                  <c:v>6815223.5</c:v>
                </c:pt>
                <c:pt idx="7373">
                  <c:v>6930028.5</c:v>
                </c:pt>
                <c:pt idx="7374">
                  <c:v>6480505</c:v>
                </c:pt>
                <c:pt idx="7375">
                  <c:v>6275359</c:v>
                </c:pt>
                <c:pt idx="7376">
                  <c:v>6323895</c:v>
                </c:pt>
                <c:pt idx="7377">
                  <c:v>6484162</c:v>
                </c:pt>
                <c:pt idx="7378">
                  <c:v>6508189</c:v>
                </c:pt>
                <c:pt idx="7379">
                  <c:v>6860760.5</c:v>
                </c:pt>
                <c:pt idx="7380">
                  <c:v>6663105.5</c:v>
                </c:pt>
                <c:pt idx="7381">
                  <c:v>6371583.5</c:v>
                </c:pt>
                <c:pt idx="7382">
                  <c:v>6792954.5</c:v>
                </c:pt>
                <c:pt idx="7383">
                  <c:v>6550530</c:v>
                </c:pt>
                <c:pt idx="7384">
                  <c:v>6303474</c:v>
                </c:pt>
                <c:pt idx="7385">
                  <c:v>6831370</c:v>
                </c:pt>
                <c:pt idx="7386">
                  <c:v>6646269.5</c:v>
                </c:pt>
                <c:pt idx="7387">
                  <c:v>6470769</c:v>
                </c:pt>
                <c:pt idx="7388">
                  <c:v>6476295</c:v>
                </c:pt>
                <c:pt idx="7389">
                  <c:v>6600630</c:v>
                </c:pt>
                <c:pt idx="7390">
                  <c:v>6874188.5</c:v>
                </c:pt>
                <c:pt idx="7391">
                  <c:v>6722530</c:v>
                </c:pt>
                <c:pt idx="7392">
                  <c:v>6735859</c:v>
                </c:pt>
                <c:pt idx="7393">
                  <c:v>6770765</c:v>
                </c:pt>
                <c:pt idx="7394">
                  <c:v>6763987.5</c:v>
                </c:pt>
                <c:pt idx="7395">
                  <c:v>6929893.5</c:v>
                </c:pt>
                <c:pt idx="7396">
                  <c:v>6494909.5</c:v>
                </c:pt>
                <c:pt idx="7397">
                  <c:v>6695923</c:v>
                </c:pt>
                <c:pt idx="7398">
                  <c:v>6529539</c:v>
                </c:pt>
                <c:pt idx="7399">
                  <c:v>6548502</c:v>
                </c:pt>
                <c:pt idx="7400">
                  <c:v>6687087</c:v>
                </c:pt>
                <c:pt idx="7401">
                  <c:v>6731323.5</c:v>
                </c:pt>
                <c:pt idx="7402">
                  <c:v>6431445.5</c:v>
                </c:pt>
                <c:pt idx="7403">
                  <c:v>6591846</c:v>
                </c:pt>
                <c:pt idx="7404">
                  <c:v>6230786</c:v>
                </c:pt>
                <c:pt idx="7405">
                  <c:v>6210934</c:v>
                </c:pt>
                <c:pt idx="7406">
                  <c:v>6361084.5</c:v>
                </c:pt>
                <c:pt idx="7407">
                  <c:v>6300380.5</c:v>
                </c:pt>
                <c:pt idx="7408">
                  <c:v>6456491</c:v>
                </c:pt>
                <c:pt idx="7409">
                  <c:v>6235036.5</c:v>
                </c:pt>
                <c:pt idx="7410">
                  <c:v>6520036.5</c:v>
                </c:pt>
                <c:pt idx="7411">
                  <c:v>6410669</c:v>
                </c:pt>
                <c:pt idx="7412">
                  <c:v>6877780.5</c:v>
                </c:pt>
                <c:pt idx="7413">
                  <c:v>6856221</c:v>
                </c:pt>
                <c:pt idx="7414">
                  <c:v>7132670.5</c:v>
                </c:pt>
                <c:pt idx="7415">
                  <c:v>6717167.5</c:v>
                </c:pt>
                <c:pt idx="7416">
                  <c:v>6628106</c:v>
                </c:pt>
                <c:pt idx="7417">
                  <c:v>6418981.5</c:v>
                </c:pt>
                <c:pt idx="7418">
                  <c:v>6663657</c:v>
                </c:pt>
                <c:pt idx="7419">
                  <c:v>6407990.5</c:v>
                </c:pt>
                <c:pt idx="7420">
                  <c:v>6396740.5</c:v>
                </c:pt>
                <c:pt idx="7421">
                  <c:v>6392322</c:v>
                </c:pt>
                <c:pt idx="7422">
                  <c:v>6445689</c:v>
                </c:pt>
                <c:pt idx="7423">
                  <c:v>6517740.5</c:v>
                </c:pt>
                <c:pt idx="7424">
                  <c:v>6213895.5</c:v>
                </c:pt>
                <c:pt idx="7425">
                  <c:v>6751081.5</c:v>
                </c:pt>
                <c:pt idx="7426">
                  <c:v>6278919</c:v>
                </c:pt>
                <c:pt idx="7427">
                  <c:v>6644744</c:v>
                </c:pt>
                <c:pt idx="7428">
                  <c:v>6803306.5</c:v>
                </c:pt>
                <c:pt idx="7429">
                  <c:v>6498283.5</c:v>
                </c:pt>
                <c:pt idx="7430">
                  <c:v>6498422.5</c:v>
                </c:pt>
                <c:pt idx="7431">
                  <c:v>6950623.5</c:v>
                </c:pt>
                <c:pt idx="7432">
                  <c:v>6489707.5</c:v>
                </c:pt>
                <c:pt idx="7433">
                  <c:v>6800585</c:v>
                </c:pt>
                <c:pt idx="7434">
                  <c:v>6470157</c:v>
                </c:pt>
                <c:pt idx="7435">
                  <c:v>6907509</c:v>
                </c:pt>
                <c:pt idx="7436">
                  <c:v>6731517.5</c:v>
                </c:pt>
                <c:pt idx="7437">
                  <c:v>6590277</c:v>
                </c:pt>
                <c:pt idx="7438">
                  <c:v>6548015.5</c:v>
                </c:pt>
                <c:pt idx="7439">
                  <c:v>6853488.5</c:v>
                </c:pt>
                <c:pt idx="7440">
                  <c:v>6987029</c:v>
                </c:pt>
                <c:pt idx="7441">
                  <c:v>6724460</c:v>
                </c:pt>
                <c:pt idx="7442">
                  <c:v>6466120.5</c:v>
                </c:pt>
                <c:pt idx="7443">
                  <c:v>6308548.5</c:v>
                </c:pt>
                <c:pt idx="7444">
                  <c:v>6633029.5</c:v>
                </c:pt>
                <c:pt idx="7445">
                  <c:v>6947810</c:v>
                </c:pt>
                <c:pt idx="7446">
                  <c:v>6565179</c:v>
                </c:pt>
                <c:pt idx="7447">
                  <c:v>6509255.5</c:v>
                </c:pt>
                <c:pt idx="7448">
                  <c:v>6703585.5</c:v>
                </c:pt>
                <c:pt idx="7449">
                  <c:v>6694540</c:v>
                </c:pt>
                <c:pt idx="7450">
                  <c:v>6314104.5</c:v>
                </c:pt>
                <c:pt idx="7451">
                  <c:v>6787300</c:v>
                </c:pt>
                <c:pt idx="7452">
                  <c:v>6577102.5</c:v>
                </c:pt>
                <c:pt idx="7453">
                  <c:v>6950272.5</c:v>
                </c:pt>
                <c:pt idx="7454">
                  <c:v>6665776</c:v>
                </c:pt>
                <c:pt idx="7455">
                  <c:v>6826858.5</c:v>
                </c:pt>
                <c:pt idx="7456">
                  <c:v>7070113.5</c:v>
                </c:pt>
                <c:pt idx="7457">
                  <c:v>6615105.5</c:v>
                </c:pt>
                <c:pt idx="7458">
                  <c:v>6980540</c:v>
                </c:pt>
                <c:pt idx="7459">
                  <c:v>6943846</c:v>
                </c:pt>
                <c:pt idx="7460">
                  <c:v>6930669.5</c:v>
                </c:pt>
                <c:pt idx="7461">
                  <c:v>6937241.5</c:v>
                </c:pt>
                <c:pt idx="7462">
                  <c:v>6355857.5</c:v>
                </c:pt>
                <c:pt idx="7463">
                  <c:v>7016793</c:v>
                </c:pt>
                <c:pt idx="7464">
                  <c:v>6966795.5</c:v>
                </c:pt>
                <c:pt idx="7465">
                  <c:v>6833858</c:v>
                </c:pt>
                <c:pt idx="7466">
                  <c:v>6875722.5</c:v>
                </c:pt>
                <c:pt idx="7467">
                  <c:v>7285316</c:v>
                </c:pt>
                <c:pt idx="7468">
                  <c:v>7158756</c:v>
                </c:pt>
                <c:pt idx="7469">
                  <c:v>7348176.5</c:v>
                </c:pt>
                <c:pt idx="7470">
                  <c:v>7562625</c:v>
                </c:pt>
                <c:pt idx="7471">
                  <c:v>7904869.5</c:v>
                </c:pt>
                <c:pt idx="7472">
                  <c:v>7936212.5</c:v>
                </c:pt>
                <c:pt idx="7473">
                  <c:v>8432136</c:v>
                </c:pt>
                <c:pt idx="7474">
                  <c:v>8125264</c:v>
                </c:pt>
                <c:pt idx="7475">
                  <c:v>8309599</c:v>
                </c:pt>
                <c:pt idx="7476">
                  <c:v>8478024</c:v>
                </c:pt>
                <c:pt idx="7477">
                  <c:v>8706294</c:v>
                </c:pt>
                <c:pt idx="7478">
                  <c:v>8804246</c:v>
                </c:pt>
                <c:pt idx="7479">
                  <c:v>9222451</c:v>
                </c:pt>
                <c:pt idx="7480">
                  <c:v>9009166</c:v>
                </c:pt>
                <c:pt idx="7481">
                  <c:v>9242262</c:v>
                </c:pt>
                <c:pt idx="7482">
                  <c:v>8754766</c:v>
                </c:pt>
                <c:pt idx="7483">
                  <c:v>8747583</c:v>
                </c:pt>
                <c:pt idx="7484">
                  <c:v>8839502</c:v>
                </c:pt>
                <c:pt idx="7485">
                  <c:v>8967775</c:v>
                </c:pt>
                <c:pt idx="7486">
                  <c:v>8999170</c:v>
                </c:pt>
                <c:pt idx="7487">
                  <c:v>8646147</c:v>
                </c:pt>
                <c:pt idx="7488">
                  <c:v>8697768</c:v>
                </c:pt>
                <c:pt idx="7489">
                  <c:v>8521862</c:v>
                </c:pt>
                <c:pt idx="7490">
                  <c:v>8352154</c:v>
                </c:pt>
                <c:pt idx="7491">
                  <c:v>8124235</c:v>
                </c:pt>
                <c:pt idx="7492">
                  <c:v>8399427</c:v>
                </c:pt>
                <c:pt idx="7493">
                  <c:v>8169785</c:v>
                </c:pt>
                <c:pt idx="7494">
                  <c:v>7649419</c:v>
                </c:pt>
                <c:pt idx="7495">
                  <c:v>7604954</c:v>
                </c:pt>
                <c:pt idx="7496">
                  <c:v>7504405</c:v>
                </c:pt>
                <c:pt idx="7497">
                  <c:v>7218526.5</c:v>
                </c:pt>
                <c:pt idx="7498">
                  <c:v>7118984</c:v>
                </c:pt>
                <c:pt idx="7499">
                  <c:v>6957984.5</c:v>
                </c:pt>
                <c:pt idx="7500">
                  <c:v>7010026</c:v>
                </c:pt>
                <c:pt idx="7501">
                  <c:v>6785899.5</c:v>
                </c:pt>
                <c:pt idx="7502">
                  <c:v>6568704</c:v>
                </c:pt>
                <c:pt idx="7503">
                  <c:v>6593562.5</c:v>
                </c:pt>
                <c:pt idx="7504">
                  <c:v>6839714.5</c:v>
                </c:pt>
                <c:pt idx="7505">
                  <c:v>6891736</c:v>
                </c:pt>
                <c:pt idx="7506">
                  <c:v>6777018</c:v>
                </c:pt>
                <c:pt idx="7507">
                  <c:v>6469033</c:v>
                </c:pt>
                <c:pt idx="7508">
                  <c:v>6960268.5</c:v>
                </c:pt>
                <c:pt idx="7509">
                  <c:v>6483062</c:v>
                </c:pt>
                <c:pt idx="7510">
                  <c:v>6801357</c:v>
                </c:pt>
                <c:pt idx="7511">
                  <c:v>6509763</c:v>
                </c:pt>
                <c:pt idx="7512">
                  <c:v>6493620.5</c:v>
                </c:pt>
                <c:pt idx="7513">
                  <c:v>6433811</c:v>
                </c:pt>
                <c:pt idx="7514">
                  <c:v>6302551.5</c:v>
                </c:pt>
                <c:pt idx="7515">
                  <c:v>6708127.5</c:v>
                </c:pt>
                <c:pt idx="7516">
                  <c:v>6789586.5</c:v>
                </c:pt>
                <c:pt idx="7517">
                  <c:v>7034913.5</c:v>
                </c:pt>
                <c:pt idx="7518">
                  <c:v>6673942.5</c:v>
                </c:pt>
                <c:pt idx="7519">
                  <c:v>7044015</c:v>
                </c:pt>
                <c:pt idx="7520">
                  <c:v>6918601.5</c:v>
                </c:pt>
                <c:pt idx="7521">
                  <c:v>6988151.5</c:v>
                </c:pt>
                <c:pt idx="7522">
                  <c:v>7308117.5</c:v>
                </c:pt>
                <c:pt idx="7523">
                  <c:v>7516216.5</c:v>
                </c:pt>
                <c:pt idx="7524">
                  <c:v>7371528.5</c:v>
                </c:pt>
                <c:pt idx="7525">
                  <c:v>7499153</c:v>
                </c:pt>
                <c:pt idx="7526">
                  <c:v>7841902.5</c:v>
                </c:pt>
                <c:pt idx="7527">
                  <c:v>7787863</c:v>
                </c:pt>
                <c:pt idx="7528">
                  <c:v>8162808</c:v>
                </c:pt>
                <c:pt idx="7529">
                  <c:v>7743846.5</c:v>
                </c:pt>
                <c:pt idx="7530">
                  <c:v>7794836.5</c:v>
                </c:pt>
                <c:pt idx="7531">
                  <c:v>7815178</c:v>
                </c:pt>
                <c:pt idx="7532">
                  <c:v>8201911.5</c:v>
                </c:pt>
                <c:pt idx="7533">
                  <c:v>7931117</c:v>
                </c:pt>
                <c:pt idx="7534">
                  <c:v>7905867</c:v>
                </c:pt>
                <c:pt idx="7535">
                  <c:v>7635735</c:v>
                </c:pt>
                <c:pt idx="7536">
                  <c:v>7840999</c:v>
                </c:pt>
                <c:pt idx="7537">
                  <c:v>7818959.5</c:v>
                </c:pt>
                <c:pt idx="7538">
                  <c:v>7484107.5</c:v>
                </c:pt>
                <c:pt idx="7539">
                  <c:v>7359170</c:v>
                </c:pt>
                <c:pt idx="7540">
                  <c:v>7323603.5</c:v>
                </c:pt>
                <c:pt idx="7541">
                  <c:v>7283314.5</c:v>
                </c:pt>
                <c:pt idx="7542">
                  <c:v>7024468.5</c:v>
                </c:pt>
                <c:pt idx="7543">
                  <c:v>7053124.5</c:v>
                </c:pt>
                <c:pt idx="7544">
                  <c:v>7041941</c:v>
                </c:pt>
                <c:pt idx="7545">
                  <c:v>7171831.5</c:v>
                </c:pt>
                <c:pt idx="7546">
                  <c:v>6989390.5</c:v>
                </c:pt>
                <c:pt idx="7547">
                  <c:v>6796451.5</c:v>
                </c:pt>
                <c:pt idx="7548">
                  <c:v>7157725.5</c:v>
                </c:pt>
                <c:pt idx="7549">
                  <c:v>6887786</c:v>
                </c:pt>
                <c:pt idx="7550">
                  <c:v>6567585</c:v>
                </c:pt>
                <c:pt idx="7551">
                  <c:v>6609100.5</c:v>
                </c:pt>
                <c:pt idx="7552">
                  <c:v>6498186</c:v>
                </c:pt>
                <c:pt idx="7553">
                  <c:v>6763779.5</c:v>
                </c:pt>
                <c:pt idx="7554">
                  <c:v>6583560</c:v>
                </c:pt>
                <c:pt idx="7555">
                  <c:v>6744304.5</c:v>
                </c:pt>
                <c:pt idx="7556">
                  <c:v>6371038.5</c:v>
                </c:pt>
                <c:pt idx="7557">
                  <c:v>6266379.5</c:v>
                </c:pt>
                <c:pt idx="7558">
                  <c:v>6585002</c:v>
                </c:pt>
                <c:pt idx="7559">
                  <c:v>6608882</c:v>
                </c:pt>
                <c:pt idx="7560">
                  <c:v>6851028</c:v>
                </c:pt>
                <c:pt idx="7561">
                  <c:v>6472643</c:v>
                </c:pt>
                <c:pt idx="7562">
                  <c:v>6512777.5</c:v>
                </c:pt>
                <c:pt idx="7563">
                  <c:v>6555474</c:v>
                </c:pt>
                <c:pt idx="7564">
                  <c:v>6438681</c:v>
                </c:pt>
                <c:pt idx="7565">
                  <c:v>6514938.5</c:v>
                </c:pt>
                <c:pt idx="7566">
                  <c:v>6542459.5</c:v>
                </c:pt>
                <c:pt idx="7567">
                  <c:v>6500824.5</c:v>
                </c:pt>
                <c:pt idx="7568">
                  <c:v>6421063</c:v>
                </c:pt>
                <c:pt idx="7569">
                  <c:v>6513912.5</c:v>
                </c:pt>
                <c:pt idx="7570">
                  <c:v>6439873</c:v>
                </c:pt>
                <c:pt idx="7571">
                  <c:v>6760031.5</c:v>
                </c:pt>
                <c:pt idx="7572">
                  <c:v>6430517</c:v>
                </c:pt>
                <c:pt idx="7573">
                  <c:v>6506088</c:v>
                </c:pt>
                <c:pt idx="7574">
                  <c:v>6488906</c:v>
                </c:pt>
                <c:pt idx="7575">
                  <c:v>6433326.5</c:v>
                </c:pt>
                <c:pt idx="7576">
                  <c:v>6334481.5</c:v>
                </c:pt>
                <c:pt idx="7577">
                  <c:v>6643587.5</c:v>
                </c:pt>
                <c:pt idx="7578">
                  <c:v>6576661</c:v>
                </c:pt>
                <c:pt idx="7579">
                  <c:v>6249095.5</c:v>
                </c:pt>
                <c:pt idx="7580">
                  <c:v>6435565</c:v>
                </c:pt>
                <c:pt idx="7581">
                  <c:v>6619412.5</c:v>
                </c:pt>
                <c:pt idx="7582">
                  <c:v>6400765</c:v>
                </c:pt>
                <c:pt idx="7583">
                  <c:v>6526089</c:v>
                </c:pt>
                <c:pt idx="7584">
                  <c:v>6536802</c:v>
                </c:pt>
                <c:pt idx="7585">
                  <c:v>6600927</c:v>
                </c:pt>
                <c:pt idx="7586">
                  <c:v>6618323.5</c:v>
                </c:pt>
                <c:pt idx="7587">
                  <c:v>6628558.5</c:v>
                </c:pt>
                <c:pt idx="7588">
                  <c:v>6328127</c:v>
                </c:pt>
                <c:pt idx="7589">
                  <c:v>6569869.5</c:v>
                </c:pt>
                <c:pt idx="7590">
                  <c:v>6761885.5</c:v>
                </c:pt>
                <c:pt idx="7591">
                  <c:v>6386308.5</c:v>
                </c:pt>
                <c:pt idx="7592">
                  <c:v>6540711</c:v>
                </c:pt>
                <c:pt idx="7593">
                  <c:v>6191822</c:v>
                </c:pt>
                <c:pt idx="7594">
                  <c:v>6456058</c:v>
                </c:pt>
                <c:pt idx="7595">
                  <c:v>6484661</c:v>
                </c:pt>
                <c:pt idx="7596">
                  <c:v>6253714.5</c:v>
                </c:pt>
                <c:pt idx="7597">
                  <c:v>6603468</c:v>
                </c:pt>
                <c:pt idx="7598">
                  <c:v>6239676</c:v>
                </c:pt>
                <c:pt idx="7599">
                  <c:v>6673831</c:v>
                </c:pt>
                <c:pt idx="7600">
                  <c:v>6455235</c:v>
                </c:pt>
                <c:pt idx="7601">
                  <c:v>6522941</c:v>
                </c:pt>
                <c:pt idx="7602">
                  <c:v>6461012</c:v>
                </c:pt>
                <c:pt idx="7603">
                  <c:v>6829822.5</c:v>
                </c:pt>
                <c:pt idx="7604">
                  <c:v>6439708.5</c:v>
                </c:pt>
                <c:pt idx="7605">
                  <c:v>6604226</c:v>
                </c:pt>
                <c:pt idx="7606">
                  <c:v>7077057</c:v>
                </c:pt>
                <c:pt idx="7607">
                  <c:v>6389258</c:v>
                </c:pt>
                <c:pt idx="7608">
                  <c:v>6766492.5</c:v>
                </c:pt>
                <c:pt idx="7609">
                  <c:v>6138451</c:v>
                </c:pt>
                <c:pt idx="7610">
                  <c:v>6214740</c:v>
                </c:pt>
                <c:pt idx="7611">
                  <c:v>6473672.5</c:v>
                </c:pt>
                <c:pt idx="7612">
                  <c:v>6850556.5</c:v>
                </c:pt>
                <c:pt idx="7613">
                  <c:v>6574838.5</c:v>
                </c:pt>
                <c:pt idx="7614">
                  <c:v>6790283</c:v>
                </c:pt>
                <c:pt idx="7615">
                  <c:v>6594717</c:v>
                </c:pt>
                <c:pt idx="7616">
                  <c:v>6958246.5</c:v>
                </c:pt>
                <c:pt idx="7617">
                  <c:v>6496758</c:v>
                </c:pt>
                <c:pt idx="7618">
                  <c:v>6881530.5</c:v>
                </c:pt>
                <c:pt idx="7619">
                  <c:v>6381786.5</c:v>
                </c:pt>
                <c:pt idx="7620">
                  <c:v>6519314.5</c:v>
                </c:pt>
                <c:pt idx="7621">
                  <c:v>6560016</c:v>
                </c:pt>
                <c:pt idx="7622">
                  <c:v>6633100.5</c:v>
                </c:pt>
                <c:pt idx="7623">
                  <c:v>6936011</c:v>
                </c:pt>
                <c:pt idx="7624">
                  <c:v>6243923</c:v>
                </c:pt>
                <c:pt idx="7625">
                  <c:v>6617369.5</c:v>
                </c:pt>
                <c:pt idx="7626">
                  <c:v>6263212.5</c:v>
                </c:pt>
                <c:pt idx="7627">
                  <c:v>6902733</c:v>
                </c:pt>
                <c:pt idx="7628">
                  <c:v>6538603</c:v>
                </c:pt>
                <c:pt idx="7629">
                  <c:v>6520661</c:v>
                </c:pt>
                <c:pt idx="7630">
                  <c:v>6853235</c:v>
                </c:pt>
                <c:pt idx="7631">
                  <c:v>6511685</c:v>
                </c:pt>
                <c:pt idx="7632">
                  <c:v>6922376.5</c:v>
                </c:pt>
                <c:pt idx="7633">
                  <c:v>6767196</c:v>
                </c:pt>
                <c:pt idx="7634">
                  <c:v>6576570</c:v>
                </c:pt>
                <c:pt idx="7635">
                  <c:v>6970096</c:v>
                </c:pt>
                <c:pt idx="7636">
                  <c:v>6620302</c:v>
                </c:pt>
                <c:pt idx="7637">
                  <c:v>7062290</c:v>
                </c:pt>
                <c:pt idx="7638">
                  <c:v>6750212</c:v>
                </c:pt>
                <c:pt idx="7639">
                  <c:v>7266192</c:v>
                </c:pt>
                <c:pt idx="7640">
                  <c:v>6939208.5</c:v>
                </c:pt>
                <c:pt idx="7641">
                  <c:v>6904995.5</c:v>
                </c:pt>
                <c:pt idx="7642">
                  <c:v>7167840</c:v>
                </c:pt>
                <c:pt idx="7643">
                  <c:v>7048557.5</c:v>
                </c:pt>
                <c:pt idx="7644">
                  <c:v>7255181.5</c:v>
                </c:pt>
                <c:pt idx="7645">
                  <c:v>6400746</c:v>
                </c:pt>
                <c:pt idx="7646">
                  <c:v>6731485</c:v>
                </c:pt>
                <c:pt idx="7647">
                  <c:v>6783891</c:v>
                </c:pt>
                <c:pt idx="7648">
                  <c:v>6890869</c:v>
                </c:pt>
                <c:pt idx="7649">
                  <c:v>6684849</c:v>
                </c:pt>
                <c:pt idx="7650">
                  <c:v>6628099.5</c:v>
                </c:pt>
                <c:pt idx="7651">
                  <c:v>7150484.5</c:v>
                </c:pt>
                <c:pt idx="7652">
                  <c:v>6423223.5</c:v>
                </c:pt>
                <c:pt idx="7653">
                  <c:v>6902459.5</c:v>
                </c:pt>
                <c:pt idx="7654">
                  <c:v>6854807</c:v>
                </c:pt>
                <c:pt idx="7655">
                  <c:v>6267673</c:v>
                </c:pt>
                <c:pt idx="7656">
                  <c:v>6381579.5</c:v>
                </c:pt>
                <c:pt idx="7657">
                  <c:v>6489403</c:v>
                </c:pt>
                <c:pt idx="7658">
                  <c:v>6279116</c:v>
                </c:pt>
                <c:pt idx="7659">
                  <c:v>6551974</c:v>
                </c:pt>
                <c:pt idx="7660">
                  <c:v>6733911.5</c:v>
                </c:pt>
                <c:pt idx="7661">
                  <c:v>6579139.5</c:v>
                </c:pt>
                <c:pt idx="7662">
                  <c:v>6693339.5</c:v>
                </c:pt>
                <c:pt idx="7663">
                  <c:v>6695482.5</c:v>
                </c:pt>
                <c:pt idx="7664">
                  <c:v>6676323</c:v>
                </c:pt>
                <c:pt idx="7665">
                  <c:v>6285690</c:v>
                </c:pt>
                <c:pt idx="7666">
                  <c:v>6449701</c:v>
                </c:pt>
                <c:pt idx="7667">
                  <c:v>6206913.5</c:v>
                </c:pt>
                <c:pt idx="7668">
                  <c:v>6279615</c:v>
                </c:pt>
                <c:pt idx="7669">
                  <c:v>6266105</c:v>
                </c:pt>
                <c:pt idx="7670">
                  <c:v>6064001</c:v>
                </c:pt>
                <c:pt idx="7671">
                  <c:v>5895728.5</c:v>
                </c:pt>
                <c:pt idx="7672">
                  <c:v>6184274</c:v>
                </c:pt>
                <c:pt idx="7673">
                  <c:v>6109054</c:v>
                </c:pt>
                <c:pt idx="7674">
                  <c:v>6870542.5</c:v>
                </c:pt>
                <c:pt idx="7675">
                  <c:v>6211336.5</c:v>
                </c:pt>
                <c:pt idx="7676">
                  <c:v>6553466</c:v>
                </c:pt>
                <c:pt idx="7677">
                  <c:v>6234080</c:v>
                </c:pt>
                <c:pt idx="7678">
                  <c:v>6596833</c:v>
                </c:pt>
                <c:pt idx="7679">
                  <c:v>6671434.5</c:v>
                </c:pt>
                <c:pt idx="7680">
                  <c:v>6397287.5</c:v>
                </c:pt>
                <c:pt idx="7681">
                  <c:v>6727206.5</c:v>
                </c:pt>
                <c:pt idx="7682">
                  <c:v>6363944.5</c:v>
                </c:pt>
                <c:pt idx="7683">
                  <c:v>6721599</c:v>
                </c:pt>
                <c:pt idx="7684">
                  <c:v>6346258</c:v>
                </c:pt>
                <c:pt idx="7685">
                  <c:v>6074719</c:v>
                </c:pt>
                <c:pt idx="7686">
                  <c:v>6335354</c:v>
                </c:pt>
                <c:pt idx="7687">
                  <c:v>6730517</c:v>
                </c:pt>
                <c:pt idx="7688">
                  <c:v>6264781</c:v>
                </c:pt>
                <c:pt idx="7689">
                  <c:v>6557729</c:v>
                </c:pt>
                <c:pt idx="7690">
                  <c:v>6771428.5</c:v>
                </c:pt>
                <c:pt idx="7691">
                  <c:v>6619609.5</c:v>
                </c:pt>
                <c:pt idx="7692">
                  <c:v>6551597</c:v>
                </c:pt>
                <c:pt idx="7693">
                  <c:v>6451988.5</c:v>
                </c:pt>
                <c:pt idx="7694">
                  <c:v>6608767.5</c:v>
                </c:pt>
                <c:pt idx="7695">
                  <c:v>6198254.5</c:v>
                </c:pt>
                <c:pt idx="7696">
                  <c:v>6531686.5</c:v>
                </c:pt>
                <c:pt idx="7697">
                  <c:v>6764966.5</c:v>
                </c:pt>
                <c:pt idx="7698">
                  <c:v>6444421</c:v>
                </c:pt>
                <c:pt idx="7699">
                  <c:v>6387251</c:v>
                </c:pt>
                <c:pt idx="7700">
                  <c:v>6595311.5</c:v>
                </c:pt>
                <c:pt idx="7701">
                  <c:v>6390554.5</c:v>
                </c:pt>
                <c:pt idx="7702">
                  <c:v>6873268.5</c:v>
                </c:pt>
                <c:pt idx="7703">
                  <c:v>6628695</c:v>
                </c:pt>
                <c:pt idx="7704">
                  <c:v>6951790.5</c:v>
                </c:pt>
                <c:pt idx="7705">
                  <c:v>6146323.5</c:v>
                </c:pt>
                <c:pt idx="7706">
                  <c:v>6236653.5</c:v>
                </c:pt>
                <c:pt idx="7707">
                  <c:v>6327353</c:v>
                </c:pt>
                <c:pt idx="7708">
                  <c:v>6506877</c:v>
                </c:pt>
                <c:pt idx="7709">
                  <c:v>6690991.5</c:v>
                </c:pt>
                <c:pt idx="7710">
                  <c:v>6329905</c:v>
                </c:pt>
                <c:pt idx="7711">
                  <c:v>6405989.5</c:v>
                </c:pt>
                <c:pt idx="7712">
                  <c:v>6445623.5</c:v>
                </c:pt>
                <c:pt idx="7713">
                  <c:v>6657497</c:v>
                </c:pt>
                <c:pt idx="7714">
                  <c:v>6529038.5</c:v>
                </c:pt>
                <c:pt idx="7715">
                  <c:v>6248151</c:v>
                </c:pt>
                <c:pt idx="7716">
                  <c:v>6387353</c:v>
                </c:pt>
                <c:pt idx="7717">
                  <c:v>6229766.5</c:v>
                </c:pt>
                <c:pt idx="7718">
                  <c:v>6121673.5</c:v>
                </c:pt>
                <c:pt idx="7719">
                  <c:v>6377866</c:v>
                </c:pt>
                <c:pt idx="7720">
                  <c:v>6162571.5</c:v>
                </c:pt>
                <c:pt idx="7721">
                  <c:v>6520402.5</c:v>
                </c:pt>
                <c:pt idx="7722">
                  <c:v>6379662</c:v>
                </c:pt>
                <c:pt idx="7723">
                  <c:v>6681812</c:v>
                </c:pt>
                <c:pt idx="7724">
                  <c:v>6651984.5</c:v>
                </c:pt>
                <c:pt idx="7725">
                  <c:v>6770248</c:v>
                </c:pt>
                <c:pt idx="7726">
                  <c:v>6609143</c:v>
                </c:pt>
                <c:pt idx="7727">
                  <c:v>6466957</c:v>
                </c:pt>
                <c:pt idx="7728">
                  <c:v>6827430.5</c:v>
                </c:pt>
                <c:pt idx="7729">
                  <c:v>7037030.5</c:v>
                </c:pt>
                <c:pt idx="7730">
                  <c:v>6932934</c:v>
                </c:pt>
                <c:pt idx="7731">
                  <c:v>6767879.5</c:v>
                </c:pt>
                <c:pt idx="7732">
                  <c:v>6678375.5</c:v>
                </c:pt>
                <c:pt idx="7733">
                  <c:v>6883057.5</c:v>
                </c:pt>
                <c:pt idx="7734">
                  <c:v>6706837.5</c:v>
                </c:pt>
                <c:pt idx="7735">
                  <c:v>6511341</c:v>
                </c:pt>
                <c:pt idx="7736">
                  <c:v>6758381</c:v>
                </c:pt>
                <c:pt idx="7737">
                  <c:v>6306859</c:v>
                </c:pt>
                <c:pt idx="7738">
                  <c:v>6417760</c:v>
                </c:pt>
                <c:pt idx="7739">
                  <c:v>6396653.5</c:v>
                </c:pt>
                <c:pt idx="7740">
                  <c:v>6344191</c:v>
                </c:pt>
                <c:pt idx="7741">
                  <c:v>6799160</c:v>
                </c:pt>
                <c:pt idx="7742">
                  <c:v>6632079.5</c:v>
                </c:pt>
                <c:pt idx="7743">
                  <c:v>6688551</c:v>
                </c:pt>
                <c:pt idx="7744">
                  <c:v>6764193</c:v>
                </c:pt>
                <c:pt idx="7745">
                  <c:v>6585421.5</c:v>
                </c:pt>
                <c:pt idx="7746">
                  <c:v>7022879.5</c:v>
                </c:pt>
                <c:pt idx="7747">
                  <c:v>6863149</c:v>
                </c:pt>
                <c:pt idx="7748">
                  <c:v>6913109.5</c:v>
                </c:pt>
                <c:pt idx="7749">
                  <c:v>7262372</c:v>
                </c:pt>
                <c:pt idx="7750">
                  <c:v>7406130.5</c:v>
                </c:pt>
                <c:pt idx="7751">
                  <c:v>7362207.5</c:v>
                </c:pt>
                <c:pt idx="7752">
                  <c:v>7300424</c:v>
                </c:pt>
                <c:pt idx="7753">
                  <c:v>7530108</c:v>
                </c:pt>
                <c:pt idx="7754">
                  <c:v>7817203.5</c:v>
                </c:pt>
                <c:pt idx="7755">
                  <c:v>8007731.5</c:v>
                </c:pt>
                <c:pt idx="7756">
                  <c:v>8272371.5</c:v>
                </c:pt>
                <c:pt idx="7757">
                  <c:v>8170214</c:v>
                </c:pt>
                <c:pt idx="7758">
                  <c:v>8560003</c:v>
                </c:pt>
                <c:pt idx="7759">
                  <c:v>8405942</c:v>
                </c:pt>
                <c:pt idx="7760">
                  <c:v>8509130</c:v>
                </c:pt>
                <c:pt idx="7761">
                  <c:v>8456743</c:v>
                </c:pt>
                <c:pt idx="7762">
                  <c:v>8566476</c:v>
                </c:pt>
                <c:pt idx="7763">
                  <c:v>8448183</c:v>
                </c:pt>
                <c:pt idx="7764">
                  <c:v>8341782</c:v>
                </c:pt>
                <c:pt idx="7765">
                  <c:v>8403691</c:v>
                </c:pt>
                <c:pt idx="7766">
                  <c:v>8187955</c:v>
                </c:pt>
                <c:pt idx="7767">
                  <c:v>7851112</c:v>
                </c:pt>
                <c:pt idx="7768">
                  <c:v>8077645.5</c:v>
                </c:pt>
                <c:pt idx="7769">
                  <c:v>8114872</c:v>
                </c:pt>
                <c:pt idx="7770">
                  <c:v>7844389</c:v>
                </c:pt>
                <c:pt idx="7771">
                  <c:v>7612676</c:v>
                </c:pt>
                <c:pt idx="7772">
                  <c:v>7208135</c:v>
                </c:pt>
                <c:pt idx="7773">
                  <c:v>7218286</c:v>
                </c:pt>
                <c:pt idx="7774">
                  <c:v>7180278</c:v>
                </c:pt>
                <c:pt idx="7775">
                  <c:v>7025431</c:v>
                </c:pt>
                <c:pt idx="7776">
                  <c:v>7332593</c:v>
                </c:pt>
                <c:pt idx="7777">
                  <c:v>7287168</c:v>
                </c:pt>
                <c:pt idx="7778">
                  <c:v>7197564.5</c:v>
                </c:pt>
                <c:pt idx="7779">
                  <c:v>7517064.5</c:v>
                </c:pt>
                <c:pt idx="7780">
                  <c:v>7431029.5</c:v>
                </c:pt>
                <c:pt idx="7781">
                  <c:v>7842274.5</c:v>
                </c:pt>
                <c:pt idx="7782">
                  <c:v>7808081</c:v>
                </c:pt>
                <c:pt idx="7783">
                  <c:v>8209423.5</c:v>
                </c:pt>
                <c:pt idx="7784">
                  <c:v>8624768</c:v>
                </c:pt>
                <c:pt idx="7785">
                  <c:v>9021577</c:v>
                </c:pt>
                <c:pt idx="7786">
                  <c:v>9148313</c:v>
                </c:pt>
                <c:pt idx="7787">
                  <c:v>9653973</c:v>
                </c:pt>
                <c:pt idx="7788">
                  <c:v>9717309</c:v>
                </c:pt>
                <c:pt idx="7789">
                  <c:v>10363793</c:v>
                </c:pt>
                <c:pt idx="7790">
                  <c:v>10317347</c:v>
                </c:pt>
                <c:pt idx="7791">
                  <c:v>10778143</c:v>
                </c:pt>
                <c:pt idx="7792">
                  <c:v>10971380</c:v>
                </c:pt>
                <c:pt idx="7793">
                  <c:v>11779863</c:v>
                </c:pt>
                <c:pt idx="7794">
                  <c:v>11636699</c:v>
                </c:pt>
                <c:pt idx="7795">
                  <c:v>11514100</c:v>
                </c:pt>
                <c:pt idx="7796">
                  <c:v>11731682</c:v>
                </c:pt>
                <c:pt idx="7797">
                  <c:v>11561016</c:v>
                </c:pt>
                <c:pt idx="7798">
                  <c:v>11821166</c:v>
                </c:pt>
                <c:pt idx="7799">
                  <c:v>11227854</c:v>
                </c:pt>
                <c:pt idx="7800">
                  <c:v>11048464</c:v>
                </c:pt>
                <c:pt idx="7801">
                  <c:v>10327524</c:v>
                </c:pt>
                <c:pt idx="7802">
                  <c:v>10160742</c:v>
                </c:pt>
                <c:pt idx="7803">
                  <c:v>10042370</c:v>
                </c:pt>
                <c:pt idx="7804">
                  <c:v>9580436</c:v>
                </c:pt>
                <c:pt idx="7805">
                  <c:v>9251668</c:v>
                </c:pt>
                <c:pt idx="7806">
                  <c:v>8904755</c:v>
                </c:pt>
                <c:pt idx="7807">
                  <c:v>8820210</c:v>
                </c:pt>
                <c:pt idx="7808">
                  <c:v>8531739</c:v>
                </c:pt>
                <c:pt idx="7809">
                  <c:v>8195751</c:v>
                </c:pt>
                <c:pt idx="7810">
                  <c:v>8205528.5</c:v>
                </c:pt>
                <c:pt idx="7811">
                  <c:v>7827993.5</c:v>
                </c:pt>
                <c:pt idx="7812">
                  <c:v>7785167</c:v>
                </c:pt>
                <c:pt idx="7813">
                  <c:v>7267681.5</c:v>
                </c:pt>
                <c:pt idx="7814">
                  <c:v>7284324</c:v>
                </c:pt>
                <c:pt idx="7815">
                  <c:v>7117808</c:v>
                </c:pt>
                <c:pt idx="7816">
                  <c:v>7270668.5</c:v>
                </c:pt>
                <c:pt idx="7817">
                  <c:v>6775074.5</c:v>
                </c:pt>
                <c:pt idx="7818">
                  <c:v>6794376.5</c:v>
                </c:pt>
                <c:pt idx="7819">
                  <c:v>6805830</c:v>
                </c:pt>
                <c:pt idx="7820">
                  <c:v>6782064.5</c:v>
                </c:pt>
                <c:pt idx="7821">
                  <c:v>6480524.5</c:v>
                </c:pt>
                <c:pt idx="7822">
                  <c:v>6834829.5</c:v>
                </c:pt>
                <c:pt idx="7823">
                  <c:v>6330587.5</c:v>
                </c:pt>
                <c:pt idx="7824">
                  <c:v>6575922.5</c:v>
                </c:pt>
                <c:pt idx="7825">
                  <c:v>6581935.5</c:v>
                </c:pt>
                <c:pt idx="7826">
                  <c:v>6766204</c:v>
                </c:pt>
                <c:pt idx="7827">
                  <c:v>6716387</c:v>
                </c:pt>
                <c:pt idx="7828">
                  <c:v>6763359</c:v>
                </c:pt>
                <c:pt idx="7829">
                  <c:v>6697388.5</c:v>
                </c:pt>
                <c:pt idx="7830">
                  <c:v>6742701</c:v>
                </c:pt>
                <c:pt idx="7831">
                  <c:v>6377764</c:v>
                </c:pt>
                <c:pt idx="7832">
                  <c:v>6597758.5</c:v>
                </c:pt>
                <c:pt idx="7833">
                  <c:v>6119356.5</c:v>
                </c:pt>
                <c:pt idx="7834">
                  <c:v>6549539.5</c:v>
                </c:pt>
                <c:pt idx="7835">
                  <c:v>6472394.5</c:v>
                </c:pt>
                <c:pt idx="7836">
                  <c:v>6220986.5</c:v>
                </c:pt>
                <c:pt idx="7837">
                  <c:v>6254025.5</c:v>
                </c:pt>
                <c:pt idx="7838">
                  <c:v>6489459.5</c:v>
                </c:pt>
                <c:pt idx="7839">
                  <c:v>6581770.5</c:v>
                </c:pt>
                <c:pt idx="7840">
                  <c:v>6454755</c:v>
                </c:pt>
                <c:pt idx="7841">
                  <c:v>6439763.5</c:v>
                </c:pt>
                <c:pt idx="7842">
                  <c:v>6511567.5</c:v>
                </c:pt>
                <c:pt idx="7843">
                  <c:v>6500609.5</c:v>
                </c:pt>
                <c:pt idx="7844">
                  <c:v>6769727.5</c:v>
                </c:pt>
                <c:pt idx="7845">
                  <c:v>6464596.5</c:v>
                </c:pt>
                <c:pt idx="7846">
                  <c:v>6390244.5</c:v>
                </c:pt>
                <c:pt idx="7847">
                  <c:v>6853112.5</c:v>
                </c:pt>
                <c:pt idx="7848">
                  <c:v>6761450.5</c:v>
                </c:pt>
                <c:pt idx="7849">
                  <c:v>6589573</c:v>
                </c:pt>
                <c:pt idx="7850">
                  <c:v>6542486.5</c:v>
                </c:pt>
                <c:pt idx="7851">
                  <c:v>6507499.5</c:v>
                </c:pt>
                <c:pt idx="7852">
                  <c:v>6622315.5</c:v>
                </c:pt>
                <c:pt idx="7853">
                  <c:v>6416270</c:v>
                </c:pt>
                <c:pt idx="7854">
                  <c:v>6706257</c:v>
                </c:pt>
                <c:pt idx="7855">
                  <c:v>6771279</c:v>
                </c:pt>
                <c:pt idx="7856">
                  <c:v>6702695</c:v>
                </c:pt>
                <c:pt idx="7857">
                  <c:v>6942123.5</c:v>
                </c:pt>
                <c:pt idx="7858">
                  <c:v>7390691.5</c:v>
                </c:pt>
                <c:pt idx="7859">
                  <c:v>7092892</c:v>
                </c:pt>
                <c:pt idx="7860">
                  <c:v>6918298</c:v>
                </c:pt>
                <c:pt idx="7861">
                  <c:v>7083714.5</c:v>
                </c:pt>
                <c:pt idx="7862">
                  <c:v>7006017</c:v>
                </c:pt>
                <c:pt idx="7863">
                  <c:v>7258343</c:v>
                </c:pt>
                <c:pt idx="7864">
                  <c:v>6892925.5</c:v>
                </c:pt>
                <c:pt idx="7865">
                  <c:v>6670385.5</c:v>
                </c:pt>
                <c:pt idx="7866">
                  <c:v>6895950.5</c:v>
                </c:pt>
                <c:pt idx="7867">
                  <c:v>6964225.5</c:v>
                </c:pt>
                <c:pt idx="7868">
                  <c:v>6768691</c:v>
                </c:pt>
                <c:pt idx="7869">
                  <c:v>6855385</c:v>
                </c:pt>
                <c:pt idx="7870">
                  <c:v>6685479</c:v>
                </c:pt>
                <c:pt idx="7871">
                  <c:v>6999473.5</c:v>
                </c:pt>
                <c:pt idx="7872">
                  <c:v>7031072</c:v>
                </c:pt>
                <c:pt idx="7873">
                  <c:v>6716956.5</c:v>
                </c:pt>
                <c:pt idx="7874">
                  <c:v>7307132</c:v>
                </c:pt>
                <c:pt idx="7875">
                  <c:v>6696861</c:v>
                </c:pt>
                <c:pt idx="7876">
                  <c:v>6804138.5</c:v>
                </c:pt>
                <c:pt idx="7877">
                  <c:v>6776505</c:v>
                </c:pt>
                <c:pt idx="7878">
                  <c:v>6661754</c:v>
                </c:pt>
                <c:pt idx="7879">
                  <c:v>6967331</c:v>
                </c:pt>
                <c:pt idx="7880">
                  <c:v>6653218.5</c:v>
                </c:pt>
                <c:pt idx="7881">
                  <c:v>6533346.5</c:v>
                </c:pt>
                <c:pt idx="7882">
                  <c:v>6816686.5</c:v>
                </c:pt>
                <c:pt idx="7883">
                  <c:v>6560769</c:v>
                </c:pt>
                <c:pt idx="7884">
                  <c:v>6719835.5</c:v>
                </c:pt>
                <c:pt idx="7885">
                  <c:v>6374460</c:v>
                </c:pt>
                <c:pt idx="7886">
                  <c:v>6763385</c:v>
                </c:pt>
                <c:pt idx="7887">
                  <c:v>6328141</c:v>
                </c:pt>
                <c:pt idx="7888">
                  <c:v>6288900</c:v>
                </c:pt>
                <c:pt idx="7889">
                  <c:v>6406643</c:v>
                </c:pt>
                <c:pt idx="7890">
                  <c:v>6481084</c:v>
                </c:pt>
                <c:pt idx="7891">
                  <c:v>6082950.5</c:v>
                </c:pt>
                <c:pt idx="7892">
                  <c:v>6379482</c:v>
                </c:pt>
                <c:pt idx="7893">
                  <c:v>6152958</c:v>
                </c:pt>
                <c:pt idx="7894">
                  <c:v>6274884.5</c:v>
                </c:pt>
                <c:pt idx="7895">
                  <c:v>6092488.5</c:v>
                </c:pt>
                <c:pt idx="7896">
                  <c:v>6385831.5</c:v>
                </c:pt>
                <c:pt idx="7897">
                  <c:v>6181409.5</c:v>
                </c:pt>
                <c:pt idx="7898">
                  <c:v>6387854</c:v>
                </c:pt>
                <c:pt idx="7899">
                  <c:v>6323090</c:v>
                </c:pt>
                <c:pt idx="7900">
                  <c:v>6151826</c:v>
                </c:pt>
                <c:pt idx="7901">
                  <c:v>6450605.5</c:v>
                </c:pt>
                <c:pt idx="7902">
                  <c:v>6045329</c:v>
                </c:pt>
                <c:pt idx="7903">
                  <c:v>5825775</c:v>
                </c:pt>
                <c:pt idx="7904">
                  <c:v>6149439.5</c:v>
                </c:pt>
                <c:pt idx="7905">
                  <c:v>6413316.5</c:v>
                </c:pt>
                <c:pt idx="7906">
                  <c:v>6198971.5</c:v>
                </c:pt>
                <c:pt idx="7907">
                  <c:v>6243660</c:v>
                </c:pt>
                <c:pt idx="7908">
                  <c:v>6034578</c:v>
                </c:pt>
                <c:pt idx="7909">
                  <c:v>6289557.5</c:v>
                </c:pt>
                <c:pt idx="7910">
                  <c:v>5978586.5</c:v>
                </c:pt>
                <c:pt idx="7911">
                  <c:v>6108629.5</c:v>
                </c:pt>
                <c:pt idx="7912">
                  <c:v>6599499.5</c:v>
                </c:pt>
                <c:pt idx="7913">
                  <c:v>6497673</c:v>
                </c:pt>
                <c:pt idx="7914">
                  <c:v>6138249</c:v>
                </c:pt>
                <c:pt idx="7915">
                  <c:v>6259541</c:v>
                </c:pt>
                <c:pt idx="7916">
                  <c:v>6623819</c:v>
                </c:pt>
                <c:pt idx="7917">
                  <c:v>6012236.5</c:v>
                </c:pt>
                <c:pt idx="7918">
                  <c:v>6582856.5</c:v>
                </c:pt>
                <c:pt idx="7919">
                  <c:v>6495111</c:v>
                </c:pt>
                <c:pt idx="7920">
                  <c:v>6473221</c:v>
                </c:pt>
                <c:pt idx="7921">
                  <c:v>6293425.5</c:v>
                </c:pt>
                <c:pt idx="7922">
                  <c:v>6272949</c:v>
                </c:pt>
                <c:pt idx="7923">
                  <c:v>6793366</c:v>
                </c:pt>
                <c:pt idx="7924">
                  <c:v>6193800</c:v>
                </c:pt>
                <c:pt idx="7925">
                  <c:v>6212539.5</c:v>
                </c:pt>
                <c:pt idx="7926">
                  <c:v>6549358</c:v>
                </c:pt>
                <c:pt idx="7927">
                  <c:v>6172704.5</c:v>
                </c:pt>
                <c:pt idx="7928">
                  <c:v>6287008.5</c:v>
                </c:pt>
                <c:pt idx="7929">
                  <c:v>6238551.5</c:v>
                </c:pt>
                <c:pt idx="7930">
                  <c:v>6551126</c:v>
                </c:pt>
                <c:pt idx="7931">
                  <c:v>5971582.5</c:v>
                </c:pt>
                <c:pt idx="7932">
                  <c:v>6042632</c:v>
                </c:pt>
                <c:pt idx="7933">
                  <c:v>6039400.5</c:v>
                </c:pt>
                <c:pt idx="7934">
                  <c:v>6010893.5</c:v>
                </c:pt>
                <c:pt idx="7935">
                  <c:v>6378203.5</c:v>
                </c:pt>
                <c:pt idx="7936">
                  <c:v>6426513.5</c:v>
                </c:pt>
                <c:pt idx="7937">
                  <c:v>6351862.5</c:v>
                </c:pt>
                <c:pt idx="7938">
                  <c:v>6288807</c:v>
                </c:pt>
                <c:pt idx="7939">
                  <c:v>6130007</c:v>
                </c:pt>
                <c:pt idx="7940">
                  <c:v>6164982.5</c:v>
                </c:pt>
                <c:pt idx="7941">
                  <c:v>6355594</c:v>
                </c:pt>
                <c:pt idx="7942">
                  <c:v>6488472</c:v>
                </c:pt>
                <c:pt idx="7943">
                  <c:v>6207416</c:v>
                </c:pt>
                <c:pt idx="7944">
                  <c:v>6143707.5</c:v>
                </c:pt>
                <c:pt idx="7945">
                  <c:v>6236597</c:v>
                </c:pt>
                <c:pt idx="7946">
                  <c:v>6078361</c:v>
                </c:pt>
                <c:pt idx="7947">
                  <c:v>5948589.5</c:v>
                </c:pt>
                <c:pt idx="7948">
                  <c:v>5812912.5</c:v>
                </c:pt>
                <c:pt idx="7949">
                  <c:v>6094010</c:v>
                </c:pt>
                <c:pt idx="7950">
                  <c:v>6009811</c:v>
                </c:pt>
                <c:pt idx="7951">
                  <c:v>6244401.5</c:v>
                </c:pt>
                <c:pt idx="7952">
                  <c:v>6020358.5</c:v>
                </c:pt>
                <c:pt idx="7953">
                  <c:v>5938185</c:v>
                </c:pt>
                <c:pt idx="7954">
                  <c:v>6402514</c:v>
                </c:pt>
                <c:pt idx="7955">
                  <c:v>5979852.5</c:v>
                </c:pt>
                <c:pt idx="7956">
                  <c:v>6210989.5</c:v>
                </c:pt>
                <c:pt idx="7957">
                  <c:v>6577055.5</c:v>
                </c:pt>
                <c:pt idx="7958">
                  <c:v>6029503</c:v>
                </c:pt>
                <c:pt idx="7959">
                  <c:v>6156175</c:v>
                </c:pt>
                <c:pt idx="7960">
                  <c:v>6383395</c:v>
                </c:pt>
                <c:pt idx="7961">
                  <c:v>6205214.5</c:v>
                </c:pt>
                <c:pt idx="7962">
                  <c:v>6524085.5</c:v>
                </c:pt>
                <c:pt idx="7963">
                  <c:v>6393747</c:v>
                </c:pt>
                <c:pt idx="7964">
                  <c:v>6346536</c:v>
                </c:pt>
                <c:pt idx="7965">
                  <c:v>6091948.5</c:v>
                </c:pt>
                <c:pt idx="7966">
                  <c:v>6136153</c:v>
                </c:pt>
                <c:pt idx="7967">
                  <c:v>6110856</c:v>
                </c:pt>
                <c:pt idx="7968">
                  <c:v>6256443</c:v>
                </c:pt>
                <c:pt idx="7969">
                  <c:v>5974485</c:v>
                </c:pt>
                <c:pt idx="7970">
                  <c:v>6273142.5</c:v>
                </c:pt>
                <c:pt idx="7971">
                  <c:v>6260499</c:v>
                </c:pt>
                <c:pt idx="7972">
                  <c:v>6112299</c:v>
                </c:pt>
                <c:pt idx="7973">
                  <c:v>6254332.5</c:v>
                </c:pt>
                <c:pt idx="7974">
                  <c:v>6261036</c:v>
                </c:pt>
                <c:pt idx="7975">
                  <c:v>6145409.5</c:v>
                </c:pt>
                <c:pt idx="7976">
                  <c:v>5994584.5</c:v>
                </c:pt>
                <c:pt idx="7977">
                  <c:v>6142003.5</c:v>
                </c:pt>
                <c:pt idx="7978">
                  <c:v>6059858</c:v>
                </c:pt>
                <c:pt idx="7979">
                  <c:v>6747696.5</c:v>
                </c:pt>
                <c:pt idx="7980">
                  <c:v>6271213.5</c:v>
                </c:pt>
                <c:pt idx="7981">
                  <c:v>6740890</c:v>
                </c:pt>
                <c:pt idx="7982">
                  <c:v>6705240.5</c:v>
                </c:pt>
                <c:pt idx="7983">
                  <c:v>6907155.5</c:v>
                </c:pt>
                <c:pt idx="7984">
                  <c:v>7119655.5</c:v>
                </c:pt>
                <c:pt idx="7985">
                  <c:v>7347693.5</c:v>
                </c:pt>
                <c:pt idx="7986">
                  <c:v>7613809.5</c:v>
                </c:pt>
                <c:pt idx="7987">
                  <c:v>7652457</c:v>
                </c:pt>
                <c:pt idx="7988">
                  <c:v>8176589.5</c:v>
                </c:pt>
                <c:pt idx="7989">
                  <c:v>8830226</c:v>
                </c:pt>
                <c:pt idx="7990">
                  <c:v>8977062</c:v>
                </c:pt>
                <c:pt idx="7991">
                  <c:v>9399469</c:v>
                </c:pt>
                <c:pt idx="7992">
                  <c:v>10384694</c:v>
                </c:pt>
                <c:pt idx="7993">
                  <c:v>10663222</c:v>
                </c:pt>
                <c:pt idx="7994">
                  <c:v>11560272</c:v>
                </c:pt>
                <c:pt idx="7995">
                  <c:v>12187859</c:v>
                </c:pt>
                <c:pt idx="7996">
                  <c:v>13210381</c:v>
                </c:pt>
                <c:pt idx="7997">
                  <c:v>13637222</c:v>
                </c:pt>
                <c:pt idx="7998">
                  <c:v>14298736</c:v>
                </c:pt>
                <c:pt idx="7999">
                  <c:v>14449900</c:v>
                </c:pt>
                <c:pt idx="8000">
                  <c:v>15827086</c:v>
                </c:pt>
                <c:pt idx="8001">
                  <c:v>16298102</c:v>
                </c:pt>
                <c:pt idx="8002">
                  <c:v>15690098</c:v>
                </c:pt>
                <c:pt idx="8003">
                  <c:v>16420138</c:v>
                </c:pt>
                <c:pt idx="8004">
                  <c:v>17501276</c:v>
                </c:pt>
                <c:pt idx="8005">
                  <c:v>17240752</c:v>
                </c:pt>
                <c:pt idx="8006">
                  <c:v>17231774</c:v>
                </c:pt>
                <c:pt idx="8007">
                  <c:v>16589407</c:v>
                </c:pt>
                <c:pt idx="8008">
                  <c:v>16756085</c:v>
                </c:pt>
                <c:pt idx="8009">
                  <c:v>17971804</c:v>
                </c:pt>
                <c:pt idx="8010">
                  <c:v>17099730</c:v>
                </c:pt>
                <c:pt idx="8011">
                  <c:v>16953586</c:v>
                </c:pt>
                <c:pt idx="8012">
                  <c:v>17380620</c:v>
                </c:pt>
                <c:pt idx="8013">
                  <c:v>17128314</c:v>
                </c:pt>
                <c:pt idx="8014">
                  <c:v>15843425</c:v>
                </c:pt>
                <c:pt idx="8015">
                  <c:v>14725327</c:v>
                </c:pt>
                <c:pt idx="8016">
                  <c:v>14906856</c:v>
                </c:pt>
                <c:pt idx="8017">
                  <c:v>13795541</c:v>
                </c:pt>
                <c:pt idx="8018">
                  <c:v>13299194</c:v>
                </c:pt>
                <c:pt idx="8019">
                  <c:v>12858218</c:v>
                </c:pt>
                <c:pt idx="8020">
                  <c:v>11824691</c:v>
                </c:pt>
                <c:pt idx="8021">
                  <c:v>11470246</c:v>
                </c:pt>
                <c:pt idx="8022">
                  <c:v>11132815</c:v>
                </c:pt>
                <c:pt idx="8023">
                  <c:v>10168556</c:v>
                </c:pt>
                <c:pt idx="8024">
                  <c:v>9829546</c:v>
                </c:pt>
                <c:pt idx="8025">
                  <c:v>9363808</c:v>
                </c:pt>
                <c:pt idx="8026">
                  <c:v>9223411</c:v>
                </c:pt>
                <c:pt idx="8027">
                  <c:v>8747956</c:v>
                </c:pt>
                <c:pt idx="8028">
                  <c:v>8150320</c:v>
                </c:pt>
                <c:pt idx="8029">
                  <c:v>7686414</c:v>
                </c:pt>
                <c:pt idx="8030">
                  <c:v>7994994</c:v>
                </c:pt>
                <c:pt idx="8031">
                  <c:v>7670219.5</c:v>
                </c:pt>
                <c:pt idx="8032">
                  <c:v>7347259</c:v>
                </c:pt>
                <c:pt idx="8033">
                  <c:v>7167054</c:v>
                </c:pt>
                <c:pt idx="8034">
                  <c:v>7073059</c:v>
                </c:pt>
                <c:pt idx="8035">
                  <c:v>6674489.5</c:v>
                </c:pt>
                <c:pt idx="8036">
                  <c:v>6789546.5</c:v>
                </c:pt>
                <c:pt idx="8037">
                  <c:v>6855251</c:v>
                </c:pt>
                <c:pt idx="8038">
                  <c:v>6674979.5</c:v>
                </c:pt>
                <c:pt idx="8039">
                  <c:v>6723424.5</c:v>
                </c:pt>
                <c:pt idx="8040">
                  <c:v>6572794.5</c:v>
                </c:pt>
                <c:pt idx="8041">
                  <c:v>6489434.5</c:v>
                </c:pt>
                <c:pt idx="8042">
                  <c:v>6563117</c:v>
                </c:pt>
                <c:pt idx="8043">
                  <c:v>6687757</c:v>
                </c:pt>
                <c:pt idx="8044">
                  <c:v>6407760.5</c:v>
                </c:pt>
                <c:pt idx="8045">
                  <c:v>6581375.5</c:v>
                </c:pt>
                <c:pt idx="8046">
                  <c:v>6234545</c:v>
                </c:pt>
                <c:pt idx="8047">
                  <c:v>6373159</c:v>
                </c:pt>
                <c:pt idx="8048">
                  <c:v>6248497</c:v>
                </c:pt>
                <c:pt idx="8049">
                  <c:v>6105302</c:v>
                </c:pt>
                <c:pt idx="8050">
                  <c:v>6286557</c:v>
                </c:pt>
                <c:pt idx="8051">
                  <c:v>6133501</c:v>
                </c:pt>
                <c:pt idx="8052">
                  <c:v>6279853</c:v>
                </c:pt>
                <c:pt idx="8053">
                  <c:v>6147528.5</c:v>
                </c:pt>
                <c:pt idx="8054">
                  <c:v>6432931</c:v>
                </c:pt>
                <c:pt idx="8055">
                  <c:v>6243001</c:v>
                </c:pt>
                <c:pt idx="8056">
                  <c:v>6168747.5</c:v>
                </c:pt>
                <c:pt idx="8057">
                  <c:v>6467506</c:v>
                </c:pt>
                <c:pt idx="8058">
                  <c:v>6422499</c:v>
                </c:pt>
                <c:pt idx="8059">
                  <c:v>6179829</c:v>
                </c:pt>
                <c:pt idx="8060">
                  <c:v>6426927</c:v>
                </c:pt>
                <c:pt idx="8061">
                  <c:v>6305737</c:v>
                </c:pt>
                <c:pt idx="8062">
                  <c:v>6284106.5</c:v>
                </c:pt>
                <c:pt idx="8063">
                  <c:v>5952646</c:v>
                </c:pt>
                <c:pt idx="8064">
                  <c:v>6470276.5</c:v>
                </c:pt>
                <c:pt idx="8065">
                  <c:v>6373024</c:v>
                </c:pt>
                <c:pt idx="8066">
                  <c:v>6010018</c:v>
                </c:pt>
                <c:pt idx="8067">
                  <c:v>6357566</c:v>
                </c:pt>
                <c:pt idx="8068">
                  <c:v>6212986.5</c:v>
                </c:pt>
                <c:pt idx="8069">
                  <c:v>6318464</c:v>
                </c:pt>
                <c:pt idx="8070">
                  <c:v>6011951</c:v>
                </c:pt>
                <c:pt idx="8071">
                  <c:v>6314994</c:v>
                </c:pt>
                <c:pt idx="8072">
                  <c:v>6138590.5</c:v>
                </c:pt>
                <c:pt idx="8073">
                  <c:v>6325297.5</c:v>
                </c:pt>
                <c:pt idx="8074">
                  <c:v>6387830.5</c:v>
                </c:pt>
                <c:pt idx="8075">
                  <c:v>6250822</c:v>
                </c:pt>
                <c:pt idx="8076">
                  <c:v>5904363</c:v>
                </c:pt>
                <c:pt idx="8077">
                  <c:v>6099182.5</c:v>
                </c:pt>
                <c:pt idx="8078">
                  <c:v>6302112.5</c:v>
                </c:pt>
                <c:pt idx="8079">
                  <c:v>6363942</c:v>
                </c:pt>
                <c:pt idx="8080">
                  <c:v>6426905.5</c:v>
                </c:pt>
                <c:pt idx="8081">
                  <c:v>6211560</c:v>
                </c:pt>
                <c:pt idx="8082">
                  <c:v>6219257</c:v>
                </c:pt>
                <c:pt idx="8083">
                  <c:v>6135251</c:v>
                </c:pt>
                <c:pt idx="8084">
                  <c:v>6124117</c:v>
                </c:pt>
                <c:pt idx="8085">
                  <c:v>6258069.5</c:v>
                </c:pt>
                <c:pt idx="8086">
                  <c:v>6176766.5</c:v>
                </c:pt>
                <c:pt idx="8087">
                  <c:v>6462082</c:v>
                </c:pt>
                <c:pt idx="8088">
                  <c:v>6318870</c:v>
                </c:pt>
                <c:pt idx="8089">
                  <c:v>5855046.5</c:v>
                </c:pt>
                <c:pt idx="8090">
                  <c:v>6197648</c:v>
                </c:pt>
                <c:pt idx="8091">
                  <c:v>6362297</c:v>
                </c:pt>
                <c:pt idx="8092">
                  <c:v>6324356</c:v>
                </c:pt>
                <c:pt idx="8093">
                  <c:v>6167530</c:v>
                </c:pt>
                <c:pt idx="8094">
                  <c:v>5978839.5</c:v>
                </c:pt>
                <c:pt idx="8095">
                  <c:v>6216469.5</c:v>
                </c:pt>
                <c:pt idx="8096">
                  <c:v>6381725</c:v>
                </c:pt>
                <c:pt idx="8097">
                  <c:v>6275419.5</c:v>
                </c:pt>
                <c:pt idx="8098">
                  <c:v>6137406.5</c:v>
                </c:pt>
                <c:pt idx="8099">
                  <c:v>6077185</c:v>
                </c:pt>
                <c:pt idx="8100">
                  <c:v>6428467</c:v>
                </c:pt>
                <c:pt idx="8101">
                  <c:v>6118316</c:v>
                </c:pt>
                <c:pt idx="8102">
                  <c:v>6349519</c:v>
                </c:pt>
                <c:pt idx="8103">
                  <c:v>6254182.5</c:v>
                </c:pt>
                <c:pt idx="8104">
                  <c:v>6220615.5</c:v>
                </c:pt>
                <c:pt idx="8105">
                  <c:v>5945393</c:v>
                </c:pt>
                <c:pt idx="8106">
                  <c:v>6319254</c:v>
                </c:pt>
                <c:pt idx="8107">
                  <c:v>6171696</c:v>
                </c:pt>
                <c:pt idx="8108">
                  <c:v>5938481</c:v>
                </c:pt>
                <c:pt idx="8109">
                  <c:v>5890419.5</c:v>
                </c:pt>
                <c:pt idx="8110">
                  <c:v>6178471</c:v>
                </c:pt>
                <c:pt idx="8111">
                  <c:v>6247256</c:v>
                </c:pt>
                <c:pt idx="8112">
                  <c:v>6605136.5</c:v>
                </c:pt>
                <c:pt idx="8113">
                  <c:v>6602398.5</c:v>
                </c:pt>
                <c:pt idx="8114">
                  <c:v>6217946</c:v>
                </c:pt>
                <c:pt idx="8115">
                  <c:v>6648754.5</c:v>
                </c:pt>
                <c:pt idx="8116">
                  <c:v>6628763</c:v>
                </c:pt>
                <c:pt idx="8117">
                  <c:v>6160275.5</c:v>
                </c:pt>
                <c:pt idx="8118">
                  <c:v>6359143.5</c:v>
                </c:pt>
                <c:pt idx="8119">
                  <c:v>6135643</c:v>
                </c:pt>
                <c:pt idx="8120">
                  <c:v>6306485</c:v>
                </c:pt>
                <c:pt idx="8121">
                  <c:v>6535556</c:v>
                </c:pt>
                <c:pt idx="8122">
                  <c:v>6588550</c:v>
                </c:pt>
                <c:pt idx="8123">
                  <c:v>6389917</c:v>
                </c:pt>
                <c:pt idx="8124">
                  <c:v>6330283.5</c:v>
                </c:pt>
                <c:pt idx="8125">
                  <c:v>6297888</c:v>
                </c:pt>
                <c:pt idx="8126">
                  <c:v>6146265</c:v>
                </c:pt>
                <c:pt idx="8127">
                  <c:v>6185434</c:v>
                </c:pt>
                <c:pt idx="8128">
                  <c:v>6555546.5</c:v>
                </c:pt>
                <c:pt idx="8129">
                  <c:v>5976588</c:v>
                </c:pt>
                <c:pt idx="8130">
                  <c:v>6229210.5</c:v>
                </c:pt>
                <c:pt idx="8131">
                  <c:v>6343894.5</c:v>
                </c:pt>
                <c:pt idx="8132">
                  <c:v>6083555</c:v>
                </c:pt>
                <c:pt idx="8133">
                  <c:v>6184979.5</c:v>
                </c:pt>
                <c:pt idx="8134">
                  <c:v>6539998.5</c:v>
                </c:pt>
                <c:pt idx="8135">
                  <c:v>6182080</c:v>
                </c:pt>
                <c:pt idx="8136">
                  <c:v>6669171</c:v>
                </c:pt>
                <c:pt idx="8137">
                  <c:v>6531417</c:v>
                </c:pt>
                <c:pt idx="8138">
                  <c:v>6470560.5</c:v>
                </c:pt>
                <c:pt idx="8139">
                  <c:v>6006393.5</c:v>
                </c:pt>
                <c:pt idx="8140">
                  <c:v>6149075.5</c:v>
                </c:pt>
                <c:pt idx="8141">
                  <c:v>6265095</c:v>
                </c:pt>
                <c:pt idx="8142">
                  <c:v>6578120</c:v>
                </c:pt>
                <c:pt idx="8143">
                  <c:v>6493667.5</c:v>
                </c:pt>
                <c:pt idx="8144">
                  <c:v>6626891</c:v>
                </c:pt>
                <c:pt idx="8145">
                  <c:v>6810174.5</c:v>
                </c:pt>
                <c:pt idx="8146">
                  <c:v>6792958.5</c:v>
                </c:pt>
                <c:pt idx="8147">
                  <c:v>7157004.5</c:v>
                </c:pt>
                <c:pt idx="8148">
                  <c:v>7352289</c:v>
                </c:pt>
                <c:pt idx="8149">
                  <c:v>7049562</c:v>
                </c:pt>
                <c:pt idx="8150">
                  <c:v>7652817</c:v>
                </c:pt>
                <c:pt idx="8151">
                  <c:v>7526089</c:v>
                </c:pt>
                <c:pt idx="8152">
                  <c:v>7943627.5</c:v>
                </c:pt>
                <c:pt idx="8153">
                  <c:v>7976897.5</c:v>
                </c:pt>
                <c:pt idx="8154">
                  <c:v>8054222</c:v>
                </c:pt>
                <c:pt idx="8155">
                  <c:v>8060437</c:v>
                </c:pt>
                <c:pt idx="8156">
                  <c:v>8305261.5</c:v>
                </c:pt>
                <c:pt idx="8157">
                  <c:v>8433252</c:v>
                </c:pt>
                <c:pt idx="8158">
                  <c:v>8196183.5</c:v>
                </c:pt>
                <c:pt idx="8159">
                  <c:v>8339042</c:v>
                </c:pt>
                <c:pt idx="8160">
                  <c:v>8620472</c:v>
                </c:pt>
                <c:pt idx="8161">
                  <c:v>8395348</c:v>
                </c:pt>
                <c:pt idx="8162">
                  <c:v>8647522</c:v>
                </c:pt>
                <c:pt idx="8163">
                  <c:v>8665669</c:v>
                </c:pt>
                <c:pt idx="8164">
                  <c:v>8358461.5</c:v>
                </c:pt>
                <c:pt idx="8165">
                  <c:v>8395910</c:v>
                </c:pt>
                <c:pt idx="8166">
                  <c:v>8137253</c:v>
                </c:pt>
                <c:pt idx="8167">
                  <c:v>8328899</c:v>
                </c:pt>
                <c:pt idx="8168">
                  <c:v>7857050.5</c:v>
                </c:pt>
                <c:pt idx="8169">
                  <c:v>7846823</c:v>
                </c:pt>
                <c:pt idx="8170">
                  <c:v>7689501</c:v>
                </c:pt>
                <c:pt idx="8171">
                  <c:v>7463533.5</c:v>
                </c:pt>
                <c:pt idx="8172">
                  <c:v>7296464.5</c:v>
                </c:pt>
                <c:pt idx="8173">
                  <c:v>7423207</c:v>
                </c:pt>
                <c:pt idx="8174">
                  <c:v>7469507</c:v>
                </c:pt>
                <c:pt idx="8175">
                  <c:v>7005527.5</c:v>
                </c:pt>
                <c:pt idx="8176">
                  <c:v>6746379</c:v>
                </c:pt>
                <c:pt idx="8177">
                  <c:v>6801757</c:v>
                </c:pt>
                <c:pt idx="8178">
                  <c:v>6793701</c:v>
                </c:pt>
                <c:pt idx="8179">
                  <c:v>6630401</c:v>
                </c:pt>
                <c:pt idx="8180">
                  <c:v>6595505.5</c:v>
                </c:pt>
                <c:pt idx="8181">
                  <c:v>6618577</c:v>
                </c:pt>
                <c:pt idx="8182">
                  <c:v>6439256.5</c:v>
                </c:pt>
                <c:pt idx="8183">
                  <c:v>6490709</c:v>
                </c:pt>
                <c:pt idx="8184">
                  <c:v>6272813.5</c:v>
                </c:pt>
                <c:pt idx="8185">
                  <c:v>6277059</c:v>
                </c:pt>
                <c:pt idx="8186">
                  <c:v>6410009.5</c:v>
                </c:pt>
                <c:pt idx="8187">
                  <c:v>5921539</c:v>
                </c:pt>
                <c:pt idx="8188">
                  <c:v>6267418</c:v>
                </c:pt>
                <c:pt idx="8189">
                  <c:v>5775152</c:v>
                </c:pt>
                <c:pt idx="8190">
                  <c:v>5970522</c:v>
                </c:pt>
                <c:pt idx="8191">
                  <c:v>6237185.5</c:v>
                </c:pt>
                <c:pt idx="8192">
                  <c:v>6325966</c:v>
                </c:pt>
                <c:pt idx="8193">
                  <c:v>5890990</c:v>
                </c:pt>
                <c:pt idx="8194">
                  <c:v>6261714.5</c:v>
                </c:pt>
                <c:pt idx="8195">
                  <c:v>6100840</c:v>
                </c:pt>
                <c:pt idx="8196">
                  <c:v>5993641.5</c:v>
                </c:pt>
                <c:pt idx="8197">
                  <c:v>5913412</c:v>
                </c:pt>
                <c:pt idx="8198">
                  <c:v>6331163.5</c:v>
                </c:pt>
                <c:pt idx="8199">
                  <c:v>6178788</c:v>
                </c:pt>
                <c:pt idx="8200">
                  <c:v>6136002.5</c:v>
                </c:pt>
                <c:pt idx="8201">
                  <c:v>6528143.5</c:v>
                </c:pt>
                <c:pt idx="8202">
                  <c:v>5984289</c:v>
                </c:pt>
                <c:pt idx="8203">
                  <c:v>5819674.5</c:v>
                </c:pt>
                <c:pt idx="8204">
                  <c:v>5997534.5</c:v>
                </c:pt>
                <c:pt idx="8205">
                  <c:v>5714235.5</c:v>
                </c:pt>
                <c:pt idx="8206">
                  <c:v>6355775</c:v>
                </c:pt>
                <c:pt idx="8207">
                  <c:v>6034846.5</c:v>
                </c:pt>
                <c:pt idx="8208">
                  <c:v>6085167.5</c:v>
                </c:pt>
                <c:pt idx="8209">
                  <c:v>6239203.5</c:v>
                </c:pt>
                <c:pt idx="8210">
                  <c:v>6534105.5</c:v>
                </c:pt>
                <c:pt idx="8211">
                  <c:v>5831281</c:v>
                </c:pt>
                <c:pt idx="8212">
                  <c:v>5942577</c:v>
                </c:pt>
                <c:pt idx="8213">
                  <c:v>6135497.5</c:v>
                </c:pt>
                <c:pt idx="8214">
                  <c:v>6064943</c:v>
                </c:pt>
                <c:pt idx="8215">
                  <c:v>6113844</c:v>
                </c:pt>
                <c:pt idx="8216">
                  <c:v>6448478</c:v>
                </c:pt>
                <c:pt idx="8217">
                  <c:v>5871068.5</c:v>
                </c:pt>
                <c:pt idx="8218">
                  <c:v>6115928.5</c:v>
                </c:pt>
                <c:pt idx="8219">
                  <c:v>6445573.5</c:v>
                </c:pt>
                <c:pt idx="8220">
                  <c:v>6253596.5</c:v>
                </c:pt>
                <c:pt idx="8221">
                  <c:v>6078284</c:v>
                </c:pt>
                <c:pt idx="8222">
                  <c:v>6068940.5</c:v>
                </c:pt>
                <c:pt idx="8223">
                  <c:v>5895422</c:v>
                </c:pt>
                <c:pt idx="8224">
                  <c:v>6059000</c:v>
                </c:pt>
                <c:pt idx="8225">
                  <c:v>5832312.5</c:v>
                </c:pt>
                <c:pt idx="8226">
                  <c:v>5915831.5</c:v>
                </c:pt>
                <c:pt idx="8227">
                  <c:v>6270846.5</c:v>
                </c:pt>
                <c:pt idx="8228">
                  <c:v>6089135.5</c:v>
                </c:pt>
                <c:pt idx="8229">
                  <c:v>5812670.5</c:v>
                </c:pt>
                <c:pt idx="8230">
                  <c:v>6062952.5</c:v>
                </c:pt>
                <c:pt idx="8231">
                  <c:v>6071384</c:v>
                </c:pt>
                <c:pt idx="8232">
                  <c:v>5716238.5</c:v>
                </c:pt>
                <c:pt idx="8233">
                  <c:v>6044151.5</c:v>
                </c:pt>
                <c:pt idx="8234">
                  <c:v>6245398.5</c:v>
                </c:pt>
                <c:pt idx="8235">
                  <c:v>5942795.5</c:v>
                </c:pt>
                <c:pt idx="8236">
                  <c:v>6147121.5</c:v>
                </c:pt>
                <c:pt idx="8237">
                  <c:v>6253166</c:v>
                </c:pt>
                <c:pt idx="8238">
                  <c:v>6460705.5</c:v>
                </c:pt>
                <c:pt idx="8239">
                  <c:v>6185257.5</c:v>
                </c:pt>
                <c:pt idx="8240">
                  <c:v>6367554</c:v>
                </c:pt>
                <c:pt idx="8241">
                  <c:v>6291092.5</c:v>
                </c:pt>
                <c:pt idx="8242">
                  <c:v>5992726.5</c:v>
                </c:pt>
                <c:pt idx="8243">
                  <c:v>6196394</c:v>
                </c:pt>
                <c:pt idx="8244">
                  <c:v>5875629</c:v>
                </c:pt>
                <c:pt idx="8245">
                  <c:v>6398961.5</c:v>
                </c:pt>
                <c:pt idx="8246">
                  <c:v>6449800.5</c:v>
                </c:pt>
                <c:pt idx="8247">
                  <c:v>6129227.5</c:v>
                </c:pt>
                <c:pt idx="8248">
                  <c:v>6063621</c:v>
                </c:pt>
                <c:pt idx="8249">
                  <c:v>6315434</c:v>
                </c:pt>
                <c:pt idx="8250">
                  <c:v>6540207.5</c:v>
                </c:pt>
                <c:pt idx="8251">
                  <c:v>6307423</c:v>
                </c:pt>
                <c:pt idx="8252">
                  <c:v>6785803.5</c:v>
                </c:pt>
                <c:pt idx="8253">
                  <c:v>6189160</c:v>
                </c:pt>
                <c:pt idx="8254">
                  <c:v>6250562.5</c:v>
                </c:pt>
                <c:pt idx="8255">
                  <c:v>6164332.5</c:v>
                </c:pt>
                <c:pt idx="8256">
                  <c:v>6399364.5</c:v>
                </c:pt>
                <c:pt idx="8257">
                  <c:v>6833823.5</c:v>
                </c:pt>
                <c:pt idx="8258">
                  <c:v>6639992.5</c:v>
                </c:pt>
                <c:pt idx="8259">
                  <c:v>6743184.5</c:v>
                </c:pt>
                <c:pt idx="8260">
                  <c:v>6631070.5</c:v>
                </c:pt>
                <c:pt idx="8261">
                  <c:v>6637495.5</c:v>
                </c:pt>
                <c:pt idx="8262">
                  <c:v>7010786</c:v>
                </c:pt>
                <c:pt idx="8263">
                  <c:v>7025692</c:v>
                </c:pt>
                <c:pt idx="8264">
                  <c:v>7230732</c:v>
                </c:pt>
                <c:pt idx="8265">
                  <c:v>7450519.5</c:v>
                </c:pt>
                <c:pt idx="8266">
                  <c:v>7859410</c:v>
                </c:pt>
                <c:pt idx="8267">
                  <c:v>7964242</c:v>
                </c:pt>
                <c:pt idx="8268">
                  <c:v>8571890</c:v>
                </c:pt>
                <c:pt idx="8269">
                  <c:v>9096447</c:v>
                </c:pt>
                <c:pt idx="8270">
                  <c:v>10249457</c:v>
                </c:pt>
                <c:pt idx="8271">
                  <c:v>10717654</c:v>
                </c:pt>
                <c:pt idx="8272">
                  <c:v>11411174</c:v>
                </c:pt>
                <c:pt idx="8273">
                  <c:v>12252038</c:v>
                </c:pt>
                <c:pt idx="8274">
                  <c:v>12701540</c:v>
                </c:pt>
                <c:pt idx="8275">
                  <c:v>13177819</c:v>
                </c:pt>
                <c:pt idx="8276">
                  <c:v>14343877</c:v>
                </c:pt>
                <c:pt idx="8277">
                  <c:v>13984369</c:v>
                </c:pt>
                <c:pt idx="8278">
                  <c:v>15322575</c:v>
                </c:pt>
                <c:pt idx="8279">
                  <c:v>15440939</c:v>
                </c:pt>
                <c:pt idx="8280">
                  <c:v>15776539</c:v>
                </c:pt>
                <c:pt idx="8281">
                  <c:v>16131140</c:v>
                </c:pt>
                <c:pt idx="8282">
                  <c:v>16121451</c:v>
                </c:pt>
                <c:pt idx="8283">
                  <c:v>16755004</c:v>
                </c:pt>
                <c:pt idx="8284">
                  <c:v>16829872</c:v>
                </c:pt>
                <c:pt idx="8285">
                  <c:v>16019122</c:v>
                </c:pt>
                <c:pt idx="8286">
                  <c:v>16645927</c:v>
                </c:pt>
                <c:pt idx="8287">
                  <c:v>15887749</c:v>
                </c:pt>
                <c:pt idx="8288">
                  <c:v>15559496</c:v>
                </c:pt>
                <c:pt idx="8289">
                  <c:v>15733170</c:v>
                </c:pt>
                <c:pt idx="8290">
                  <c:v>14809384</c:v>
                </c:pt>
                <c:pt idx="8291">
                  <c:v>15288261</c:v>
                </c:pt>
                <c:pt idx="8292">
                  <c:v>14300513</c:v>
                </c:pt>
                <c:pt idx="8293">
                  <c:v>13898653</c:v>
                </c:pt>
                <c:pt idx="8294">
                  <c:v>13606872</c:v>
                </c:pt>
                <c:pt idx="8295">
                  <c:v>12451510</c:v>
                </c:pt>
                <c:pt idx="8296">
                  <c:v>11581628</c:v>
                </c:pt>
                <c:pt idx="8297">
                  <c:v>11004357</c:v>
                </c:pt>
                <c:pt idx="8298">
                  <c:v>10494280</c:v>
                </c:pt>
                <c:pt idx="8299">
                  <c:v>10051034</c:v>
                </c:pt>
                <c:pt idx="8300">
                  <c:v>9786933</c:v>
                </c:pt>
                <c:pt idx="8301">
                  <c:v>8994911</c:v>
                </c:pt>
                <c:pt idx="8302">
                  <c:v>8813114</c:v>
                </c:pt>
                <c:pt idx="8303">
                  <c:v>7977683.5</c:v>
                </c:pt>
                <c:pt idx="8304">
                  <c:v>7995760.5</c:v>
                </c:pt>
                <c:pt idx="8305">
                  <c:v>7693506</c:v>
                </c:pt>
                <c:pt idx="8306">
                  <c:v>7611356.5</c:v>
                </c:pt>
                <c:pt idx="8307">
                  <c:v>7244209.5</c:v>
                </c:pt>
                <c:pt idx="8308">
                  <c:v>7544692</c:v>
                </c:pt>
                <c:pt idx="8309">
                  <c:v>7240686.5</c:v>
                </c:pt>
                <c:pt idx="8310">
                  <c:v>7302424.5</c:v>
                </c:pt>
                <c:pt idx="8311">
                  <c:v>6909470.5</c:v>
                </c:pt>
                <c:pt idx="8312">
                  <c:v>6911939.5</c:v>
                </c:pt>
                <c:pt idx="8313">
                  <c:v>6740220.5</c:v>
                </c:pt>
                <c:pt idx="8314">
                  <c:v>6644910</c:v>
                </c:pt>
                <c:pt idx="8315">
                  <c:v>6572886</c:v>
                </c:pt>
                <c:pt idx="8316">
                  <c:v>6841314.5</c:v>
                </c:pt>
                <c:pt idx="8317">
                  <c:v>6515715.5</c:v>
                </c:pt>
                <c:pt idx="8318">
                  <c:v>6419794.5</c:v>
                </c:pt>
                <c:pt idx="8319">
                  <c:v>6239087</c:v>
                </c:pt>
                <c:pt idx="8320">
                  <c:v>6473890.5</c:v>
                </c:pt>
                <c:pt idx="8321">
                  <c:v>6290658</c:v>
                </c:pt>
                <c:pt idx="8322">
                  <c:v>6378622</c:v>
                </c:pt>
                <c:pt idx="8323">
                  <c:v>6384928.5</c:v>
                </c:pt>
                <c:pt idx="8324">
                  <c:v>6738899.5</c:v>
                </c:pt>
                <c:pt idx="8325">
                  <c:v>6754739</c:v>
                </c:pt>
                <c:pt idx="8326">
                  <c:v>6773828</c:v>
                </c:pt>
                <c:pt idx="8327">
                  <c:v>6673534</c:v>
                </c:pt>
                <c:pt idx="8328">
                  <c:v>6686873.5</c:v>
                </c:pt>
                <c:pt idx="8329">
                  <c:v>7097533</c:v>
                </c:pt>
                <c:pt idx="8330">
                  <c:v>6889205.5</c:v>
                </c:pt>
                <c:pt idx="8331">
                  <c:v>7193464</c:v>
                </c:pt>
                <c:pt idx="8332">
                  <c:v>7034488.5</c:v>
                </c:pt>
                <c:pt idx="8333">
                  <c:v>7652251.5</c:v>
                </c:pt>
                <c:pt idx="8334">
                  <c:v>7691476</c:v>
                </c:pt>
                <c:pt idx="8335">
                  <c:v>7943529.5</c:v>
                </c:pt>
                <c:pt idx="8336">
                  <c:v>7982716.5</c:v>
                </c:pt>
                <c:pt idx="8337">
                  <c:v>8015966</c:v>
                </c:pt>
                <c:pt idx="8338">
                  <c:v>8539129</c:v>
                </c:pt>
                <c:pt idx="8339">
                  <c:v>8537951</c:v>
                </c:pt>
                <c:pt idx="8340">
                  <c:v>9051680</c:v>
                </c:pt>
                <c:pt idx="8341">
                  <c:v>9083379</c:v>
                </c:pt>
                <c:pt idx="8342">
                  <c:v>9535279</c:v>
                </c:pt>
                <c:pt idx="8343">
                  <c:v>9102633</c:v>
                </c:pt>
                <c:pt idx="8344">
                  <c:v>9341259</c:v>
                </c:pt>
                <c:pt idx="8345">
                  <c:v>9163203</c:v>
                </c:pt>
                <c:pt idx="8346">
                  <c:v>8967604</c:v>
                </c:pt>
                <c:pt idx="8347">
                  <c:v>9159100</c:v>
                </c:pt>
                <c:pt idx="8348">
                  <c:v>8632290</c:v>
                </c:pt>
                <c:pt idx="8349">
                  <c:v>8554508</c:v>
                </c:pt>
                <c:pt idx="8350">
                  <c:v>8119968.5</c:v>
                </c:pt>
                <c:pt idx="8351">
                  <c:v>7908194.5</c:v>
                </c:pt>
                <c:pt idx="8352">
                  <c:v>8003318</c:v>
                </c:pt>
                <c:pt idx="8353">
                  <c:v>7727942.5</c:v>
                </c:pt>
                <c:pt idx="8354">
                  <c:v>7644461</c:v>
                </c:pt>
                <c:pt idx="8355">
                  <c:v>7323409.5</c:v>
                </c:pt>
                <c:pt idx="8356">
                  <c:v>6957005</c:v>
                </c:pt>
                <c:pt idx="8357">
                  <c:v>6844969</c:v>
                </c:pt>
                <c:pt idx="8358">
                  <c:v>7265205.5</c:v>
                </c:pt>
                <c:pt idx="8359">
                  <c:v>7036235.5</c:v>
                </c:pt>
                <c:pt idx="8360">
                  <c:v>7070493</c:v>
                </c:pt>
                <c:pt idx="8361">
                  <c:v>6981698.5</c:v>
                </c:pt>
                <c:pt idx="8362">
                  <c:v>6828674</c:v>
                </c:pt>
                <c:pt idx="8363">
                  <c:v>6775230.5</c:v>
                </c:pt>
                <c:pt idx="8364">
                  <c:v>6727341.5</c:v>
                </c:pt>
                <c:pt idx="8365">
                  <c:v>6465514</c:v>
                </c:pt>
                <c:pt idx="8366">
                  <c:v>6717107.5</c:v>
                </c:pt>
                <c:pt idx="8367">
                  <c:v>6527762.5</c:v>
                </c:pt>
                <c:pt idx="8368">
                  <c:v>6694656</c:v>
                </c:pt>
                <c:pt idx="8369">
                  <c:v>6502964.5</c:v>
                </c:pt>
                <c:pt idx="8370">
                  <c:v>6445373.5</c:v>
                </c:pt>
                <c:pt idx="8371">
                  <c:v>6689040.5</c:v>
                </c:pt>
                <c:pt idx="8372">
                  <c:v>6692567</c:v>
                </c:pt>
                <c:pt idx="8373">
                  <c:v>6674975.5</c:v>
                </c:pt>
                <c:pt idx="8374">
                  <c:v>6549757.5</c:v>
                </c:pt>
                <c:pt idx="8375">
                  <c:v>6952548</c:v>
                </c:pt>
                <c:pt idx="8376">
                  <c:v>6688230.5</c:v>
                </c:pt>
                <c:pt idx="8377">
                  <c:v>6496513</c:v>
                </c:pt>
                <c:pt idx="8378">
                  <c:v>6896090.5</c:v>
                </c:pt>
                <c:pt idx="8379">
                  <c:v>6862436</c:v>
                </c:pt>
                <c:pt idx="8380">
                  <c:v>6881099.5</c:v>
                </c:pt>
                <c:pt idx="8381">
                  <c:v>7208930.5</c:v>
                </c:pt>
                <c:pt idx="8382">
                  <c:v>6871680.5</c:v>
                </c:pt>
                <c:pt idx="8383">
                  <c:v>6777031.5</c:v>
                </c:pt>
                <c:pt idx="8384">
                  <c:v>6664097</c:v>
                </c:pt>
                <c:pt idx="8385">
                  <c:v>6217502</c:v>
                </c:pt>
                <c:pt idx="8386">
                  <c:v>6771598</c:v>
                </c:pt>
                <c:pt idx="8387">
                  <c:v>6412346.5</c:v>
                </c:pt>
                <c:pt idx="8388">
                  <c:v>6348268</c:v>
                </c:pt>
                <c:pt idx="8389">
                  <c:v>6650006.5</c:v>
                </c:pt>
                <c:pt idx="8390">
                  <c:v>6866115</c:v>
                </c:pt>
                <c:pt idx="8391">
                  <c:v>6840533</c:v>
                </c:pt>
                <c:pt idx="8392">
                  <c:v>6694030.5</c:v>
                </c:pt>
                <c:pt idx="8393">
                  <c:v>6748585.5</c:v>
                </c:pt>
                <c:pt idx="8394">
                  <c:v>6821170</c:v>
                </c:pt>
                <c:pt idx="8395">
                  <c:v>6727268.5</c:v>
                </c:pt>
                <c:pt idx="8396">
                  <c:v>6224386</c:v>
                </c:pt>
                <c:pt idx="8397">
                  <c:v>6737204</c:v>
                </c:pt>
                <c:pt idx="8398">
                  <c:v>6412917</c:v>
                </c:pt>
                <c:pt idx="8399">
                  <c:v>6403703.5</c:v>
                </c:pt>
                <c:pt idx="8400">
                  <c:v>6558452</c:v>
                </c:pt>
                <c:pt idx="8401">
                  <c:v>6209452.5</c:v>
                </c:pt>
                <c:pt idx="8402">
                  <c:v>6041969</c:v>
                </c:pt>
                <c:pt idx="8403">
                  <c:v>6572839.5</c:v>
                </c:pt>
                <c:pt idx="8404">
                  <c:v>6253527.5</c:v>
                </c:pt>
                <c:pt idx="8405">
                  <c:v>6548921</c:v>
                </c:pt>
                <c:pt idx="8406">
                  <c:v>6149468</c:v>
                </c:pt>
                <c:pt idx="8407">
                  <c:v>6544145.5</c:v>
                </c:pt>
                <c:pt idx="8408">
                  <c:v>6345991.5</c:v>
                </c:pt>
                <c:pt idx="8409">
                  <c:v>5996840</c:v>
                </c:pt>
                <c:pt idx="8410">
                  <c:v>6128914</c:v>
                </c:pt>
                <c:pt idx="8411">
                  <c:v>6422892</c:v>
                </c:pt>
                <c:pt idx="8412">
                  <c:v>6249164.5</c:v>
                </c:pt>
                <c:pt idx="8413">
                  <c:v>6295165</c:v>
                </c:pt>
                <c:pt idx="8414">
                  <c:v>6442651.5</c:v>
                </c:pt>
                <c:pt idx="8415">
                  <c:v>5892796.5</c:v>
                </c:pt>
                <c:pt idx="8416">
                  <c:v>5938784</c:v>
                </c:pt>
                <c:pt idx="8417">
                  <c:v>5881115</c:v>
                </c:pt>
                <c:pt idx="8418">
                  <c:v>6090838.5</c:v>
                </c:pt>
                <c:pt idx="8419">
                  <c:v>6419491</c:v>
                </c:pt>
                <c:pt idx="8420">
                  <c:v>5995144.5</c:v>
                </c:pt>
                <c:pt idx="8421">
                  <c:v>6406250.5</c:v>
                </c:pt>
                <c:pt idx="8422">
                  <c:v>6292404</c:v>
                </c:pt>
                <c:pt idx="8423">
                  <c:v>6519176.5</c:v>
                </c:pt>
                <c:pt idx="8424">
                  <c:v>6282041.5</c:v>
                </c:pt>
                <c:pt idx="8425">
                  <c:v>6517324</c:v>
                </c:pt>
                <c:pt idx="8426">
                  <c:v>6602540</c:v>
                </c:pt>
                <c:pt idx="8427">
                  <c:v>6271737.5</c:v>
                </c:pt>
                <c:pt idx="8428">
                  <c:v>5932062.5</c:v>
                </c:pt>
                <c:pt idx="8429">
                  <c:v>6147155.5</c:v>
                </c:pt>
                <c:pt idx="8430">
                  <c:v>6470586.5</c:v>
                </c:pt>
                <c:pt idx="8431">
                  <c:v>6554675.5</c:v>
                </c:pt>
                <c:pt idx="8432">
                  <c:v>6407600</c:v>
                </c:pt>
                <c:pt idx="8433">
                  <c:v>6562468</c:v>
                </c:pt>
                <c:pt idx="8434">
                  <c:v>6630586.5</c:v>
                </c:pt>
                <c:pt idx="8435">
                  <c:v>6547483</c:v>
                </c:pt>
                <c:pt idx="8436">
                  <c:v>6223230</c:v>
                </c:pt>
                <c:pt idx="8437">
                  <c:v>6627264.5</c:v>
                </c:pt>
                <c:pt idx="8438">
                  <c:v>6198747</c:v>
                </c:pt>
                <c:pt idx="8439">
                  <c:v>6521391</c:v>
                </c:pt>
                <c:pt idx="8440">
                  <c:v>6574011</c:v>
                </c:pt>
                <c:pt idx="8441">
                  <c:v>6122546</c:v>
                </c:pt>
                <c:pt idx="8442">
                  <c:v>6459143.5</c:v>
                </c:pt>
                <c:pt idx="8443">
                  <c:v>6631547.5</c:v>
                </c:pt>
                <c:pt idx="8444">
                  <c:v>6235838.5</c:v>
                </c:pt>
                <c:pt idx="8445">
                  <c:v>6102628</c:v>
                </c:pt>
                <c:pt idx="8446">
                  <c:v>6279734</c:v>
                </c:pt>
                <c:pt idx="8447">
                  <c:v>6000500</c:v>
                </c:pt>
                <c:pt idx="8448">
                  <c:v>6173065</c:v>
                </c:pt>
                <c:pt idx="8449">
                  <c:v>6172776</c:v>
                </c:pt>
                <c:pt idx="8450">
                  <c:v>6345640</c:v>
                </c:pt>
                <c:pt idx="8451">
                  <c:v>6141174</c:v>
                </c:pt>
                <c:pt idx="8452">
                  <c:v>6215117</c:v>
                </c:pt>
                <c:pt idx="8453">
                  <c:v>5952665.5</c:v>
                </c:pt>
                <c:pt idx="8454">
                  <c:v>5986122.5</c:v>
                </c:pt>
                <c:pt idx="8455">
                  <c:v>6190988</c:v>
                </c:pt>
                <c:pt idx="8456">
                  <c:v>6339499</c:v>
                </c:pt>
                <c:pt idx="8457">
                  <c:v>6167242.5</c:v>
                </c:pt>
                <c:pt idx="8458">
                  <c:v>6266607</c:v>
                </c:pt>
                <c:pt idx="8459">
                  <c:v>6288952</c:v>
                </c:pt>
                <c:pt idx="8460">
                  <c:v>6524387</c:v>
                </c:pt>
                <c:pt idx="8461">
                  <c:v>6319240.5</c:v>
                </c:pt>
                <c:pt idx="8462">
                  <c:v>5980942</c:v>
                </c:pt>
                <c:pt idx="8463">
                  <c:v>6247970</c:v>
                </c:pt>
                <c:pt idx="8464">
                  <c:v>6041354.5</c:v>
                </c:pt>
                <c:pt idx="8465">
                  <c:v>6210433</c:v>
                </c:pt>
                <c:pt idx="8466">
                  <c:v>6453013</c:v>
                </c:pt>
                <c:pt idx="8467">
                  <c:v>6559740.5</c:v>
                </c:pt>
                <c:pt idx="8468">
                  <c:v>6190716.5</c:v>
                </c:pt>
                <c:pt idx="8469">
                  <c:v>6531001.5</c:v>
                </c:pt>
                <c:pt idx="8470">
                  <c:v>6585761.5</c:v>
                </c:pt>
                <c:pt idx="8471">
                  <c:v>6416655</c:v>
                </c:pt>
                <c:pt idx="8472">
                  <c:v>6487514</c:v>
                </c:pt>
                <c:pt idx="8473">
                  <c:v>6398990.5</c:v>
                </c:pt>
                <c:pt idx="8474">
                  <c:v>6594249.5</c:v>
                </c:pt>
                <c:pt idx="8475">
                  <c:v>6573643</c:v>
                </c:pt>
                <c:pt idx="8476">
                  <c:v>6573934.5</c:v>
                </c:pt>
                <c:pt idx="8477">
                  <c:v>6383854</c:v>
                </c:pt>
                <c:pt idx="8478">
                  <c:v>6823610.5</c:v>
                </c:pt>
                <c:pt idx="8479">
                  <c:v>7164433</c:v>
                </c:pt>
                <c:pt idx="8480">
                  <c:v>6994524.5</c:v>
                </c:pt>
                <c:pt idx="8481">
                  <c:v>7059993</c:v>
                </c:pt>
                <c:pt idx="8482">
                  <c:v>7490728</c:v>
                </c:pt>
                <c:pt idx="8483">
                  <c:v>7744620</c:v>
                </c:pt>
                <c:pt idx="8484">
                  <c:v>7888881</c:v>
                </c:pt>
                <c:pt idx="8485">
                  <c:v>8154475.5</c:v>
                </c:pt>
                <c:pt idx="8486">
                  <c:v>8624614</c:v>
                </c:pt>
                <c:pt idx="8487">
                  <c:v>8469744</c:v>
                </c:pt>
                <c:pt idx="8488">
                  <c:v>8729538</c:v>
                </c:pt>
                <c:pt idx="8489">
                  <c:v>8878819</c:v>
                </c:pt>
                <c:pt idx="8490">
                  <c:v>9844125</c:v>
                </c:pt>
                <c:pt idx="8491">
                  <c:v>10171029</c:v>
                </c:pt>
                <c:pt idx="8492">
                  <c:v>9928536</c:v>
                </c:pt>
                <c:pt idx="8493">
                  <c:v>10200885</c:v>
                </c:pt>
                <c:pt idx="8494">
                  <c:v>10030621</c:v>
                </c:pt>
                <c:pt idx="8495">
                  <c:v>10528832</c:v>
                </c:pt>
                <c:pt idx="8496">
                  <c:v>10774723</c:v>
                </c:pt>
                <c:pt idx="8497">
                  <c:v>10095655</c:v>
                </c:pt>
                <c:pt idx="8498">
                  <c:v>10035539</c:v>
                </c:pt>
                <c:pt idx="8499">
                  <c:v>10428721</c:v>
                </c:pt>
                <c:pt idx="8500">
                  <c:v>9892220</c:v>
                </c:pt>
                <c:pt idx="8501">
                  <c:v>9437551</c:v>
                </c:pt>
                <c:pt idx="8502">
                  <c:v>9140298</c:v>
                </c:pt>
                <c:pt idx="8503">
                  <c:v>9481486</c:v>
                </c:pt>
                <c:pt idx="8504">
                  <c:v>8806864</c:v>
                </c:pt>
                <c:pt idx="8505">
                  <c:v>8847862</c:v>
                </c:pt>
                <c:pt idx="8506">
                  <c:v>8455770</c:v>
                </c:pt>
                <c:pt idx="8507">
                  <c:v>8006881</c:v>
                </c:pt>
                <c:pt idx="8508">
                  <c:v>8021520</c:v>
                </c:pt>
                <c:pt idx="8509">
                  <c:v>7756962.5</c:v>
                </c:pt>
                <c:pt idx="8510">
                  <c:v>7483933.5</c:v>
                </c:pt>
                <c:pt idx="8511">
                  <c:v>7241772.5</c:v>
                </c:pt>
                <c:pt idx="8512">
                  <c:v>6905832</c:v>
                </c:pt>
                <c:pt idx="8513">
                  <c:v>7021283.5</c:v>
                </c:pt>
                <c:pt idx="8514">
                  <c:v>6937106.5</c:v>
                </c:pt>
                <c:pt idx="8515">
                  <c:v>6939326</c:v>
                </c:pt>
                <c:pt idx="8516">
                  <c:v>6882520</c:v>
                </c:pt>
                <c:pt idx="8517">
                  <c:v>6684506</c:v>
                </c:pt>
                <c:pt idx="8518">
                  <c:v>6756982.5</c:v>
                </c:pt>
                <c:pt idx="8519">
                  <c:v>6817180</c:v>
                </c:pt>
                <c:pt idx="8520">
                  <c:v>6773931.5</c:v>
                </c:pt>
                <c:pt idx="8521">
                  <c:v>6656605</c:v>
                </c:pt>
                <c:pt idx="8522">
                  <c:v>6687960.5</c:v>
                </c:pt>
                <c:pt idx="8523">
                  <c:v>6312875.5</c:v>
                </c:pt>
                <c:pt idx="8524">
                  <c:v>6520244.5</c:v>
                </c:pt>
                <c:pt idx="8525">
                  <c:v>6407633.5</c:v>
                </c:pt>
                <c:pt idx="8526">
                  <c:v>6592893</c:v>
                </c:pt>
                <c:pt idx="8527">
                  <c:v>6197087.5</c:v>
                </c:pt>
                <c:pt idx="8528">
                  <c:v>6070939</c:v>
                </c:pt>
                <c:pt idx="8529">
                  <c:v>6342153.5</c:v>
                </c:pt>
                <c:pt idx="8530">
                  <c:v>6179089</c:v>
                </c:pt>
                <c:pt idx="8531">
                  <c:v>6107029.5</c:v>
                </c:pt>
                <c:pt idx="8532">
                  <c:v>6083071</c:v>
                </c:pt>
                <c:pt idx="8533">
                  <c:v>6446044.5</c:v>
                </c:pt>
                <c:pt idx="8534">
                  <c:v>6280879</c:v>
                </c:pt>
                <c:pt idx="8535">
                  <c:v>6068287.5</c:v>
                </c:pt>
                <c:pt idx="8536">
                  <c:v>6422139.5</c:v>
                </c:pt>
                <c:pt idx="8537">
                  <c:v>6482924.5</c:v>
                </c:pt>
                <c:pt idx="8538">
                  <c:v>6620233</c:v>
                </c:pt>
                <c:pt idx="8539">
                  <c:v>6487120.5</c:v>
                </c:pt>
                <c:pt idx="8540">
                  <c:v>6580888</c:v>
                </c:pt>
                <c:pt idx="8541">
                  <c:v>6706319</c:v>
                </c:pt>
                <c:pt idx="8542">
                  <c:v>6321808</c:v>
                </c:pt>
                <c:pt idx="8543">
                  <c:v>6343202</c:v>
                </c:pt>
                <c:pt idx="8544">
                  <c:v>6235203.5</c:v>
                </c:pt>
                <c:pt idx="8545">
                  <c:v>6549812</c:v>
                </c:pt>
                <c:pt idx="8546">
                  <c:v>6290078</c:v>
                </c:pt>
                <c:pt idx="8547">
                  <c:v>6399345.5</c:v>
                </c:pt>
                <c:pt idx="8548">
                  <c:v>6369533</c:v>
                </c:pt>
                <c:pt idx="8549">
                  <c:v>6390261.5</c:v>
                </c:pt>
                <c:pt idx="8550">
                  <c:v>6402542.5</c:v>
                </c:pt>
                <c:pt idx="8551">
                  <c:v>6544394.5</c:v>
                </c:pt>
                <c:pt idx="8552">
                  <c:v>6797600.5</c:v>
                </c:pt>
                <c:pt idx="8553">
                  <c:v>6296158</c:v>
                </c:pt>
                <c:pt idx="8554">
                  <c:v>6374037.5</c:v>
                </c:pt>
                <c:pt idx="8555">
                  <c:v>6141763</c:v>
                </c:pt>
                <c:pt idx="8556">
                  <c:v>6262835</c:v>
                </c:pt>
                <c:pt idx="8557">
                  <c:v>5949457.5</c:v>
                </c:pt>
                <c:pt idx="8558">
                  <c:v>6504858</c:v>
                </c:pt>
                <c:pt idx="8559">
                  <c:v>6161282.5</c:v>
                </c:pt>
                <c:pt idx="8560">
                  <c:v>6422625.5</c:v>
                </c:pt>
                <c:pt idx="8561">
                  <c:v>6250208</c:v>
                </c:pt>
                <c:pt idx="8562">
                  <c:v>6073813.5</c:v>
                </c:pt>
                <c:pt idx="8563">
                  <c:v>6111362</c:v>
                </c:pt>
                <c:pt idx="8564">
                  <c:v>6551831</c:v>
                </c:pt>
                <c:pt idx="8565">
                  <c:v>6290052</c:v>
                </c:pt>
                <c:pt idx="8566">
                  <c:v>5998241</c:v>
                </c:pt>
                <c:pt idx="8567">
                  <c:v>6128528.5</c:v>
                </c:pt>
                <c:pt idx="8568">
                  <c:v>6491328.5</c:v>
                </c:pt>
                <c:pt idx="8569">
                  <c:v>6396576</c:v>
                </c:pt>
                <c:pt idx="8570">
                  <c:v>6403206.5</c:v>
                </c:pt>
                <c:pt idx="8571">
                  <c:v>6556909</c:v>
                </c:pt>
                <c:pt idx="8572">
                  <c:v>6299687.5</c:v>
                </c:pt>
                <c:pt idx="8573">
                  <c:v>6321619</c:v>
                </c:pt>
                <c:pt idx="8574">
                  <c:v>6805183.5</c:v>
                </c:pt>
                <c:pt idx="8575">
                  <c:v>6072435</c:v>
                </c:pt>
                <c:pt idx="8576">
                  <c:v>5872377.5</c:v>
                </c:pt>
                <c:pt idx="8577">
                  <c:v>6570346.5</c:v>
                </c:pt>
                <c:pt idx="8578">
                  <c:v>6379829.5</c:v>
                </c:pt>
                <c:pt idx="8579">
                  <c:v>6356356</c:v>
                </c:pt>
                <c:pt idx="8580">
                  <c:v>6724476</c:v>
                </c:pt>
                <c:pt idx="8581">
                  <c:v>7405008</c:v>
                </c:pt>
                <c:pt idx="8582">
                  <c:v>7015545</c:v>
                </c:pt>
                <c:pt idx="8583">
                  <c:v>7446635</c:v>
                </c:pt>
                <c:pt idx="8584">
                  <c:v>7821312.5</c:v>
                </c:pt>
                <c:pt idx="8585">
                  <c:v>7674029.5</c:v>
                </c:pt>
                <c:pt idx="8586">
                  <c:v>7923385.5</c:v>
                </c:pt>
                <c:pt idx="8587">
                  <c:v>8381262</c:v>
                </c:pt>
                <c:pt idx="8588">
                  <c:v>8854242</c:v>
                </c:pt>
                <c:pt idx="8589">
                  <c:v>9414499</c:v>
                </c:pt>
                <c:pt idx="8590">
                  <c:v>9553999</c:v>
                </c:pt>
                <c:pt idx="8591">
                  <c:v>9847931</c:v>
                </c:pt>
                <c:pt idx="8592">
                  <c:v>10263507</c:v>
                </c:pt>
                <c:pt idx="8593">
                  <c:v>10948857</c:v>
                </c:pt>
                <c:pt idx="8594">
                  <c:v>11211619</c:v>
                </c:pt>
                <c:pt idx="8595">
                  <c:v>11864637</c:v>
                </c:pt>
                <c:pt idx="8596">
                  <c:v>11591074</c:v>
                </c:pt>
                <c:pt idx="8597">
                  <c:v>12476374</c:v>
                </c:pt>
                <c:pt idx="8598">
                  <c:v>12568680</c:v>
                </c:pt>
                <c:pt idx="8599">
                  <c:v>12274680</c:v>
                </c:pt>
                <c:pt idx="8600">
                  <c:v>12609676</c:v>
                </c:pt>
                <c:pt idx="8601">
                  <c:v>12474781</c:v>
                </c:pt>
                <c:pt idx="8602">
                  <c:v>12259438</c:v>
                </c:pt>
                <c:pt idx="8603">
                  <c:v>11974895</c:v>
                </c:pt>
                <c:pt idx="8604">
                  <c:v>11867200</c:v>
                </c:pt>
                <c:pt idx="8605">
                  <c:v>11058645</c:v>
                </c:pt>
                <c:pt idx="8606">
                  <c:v>10799629</c:v>
                </c:pt>
                <c:pt idx="8607">
                  <c:v>9948743</c:v>
                </c:pt>
                <c:pt idx="8608">
                  <c:v>9710127</c:v>
                </c:pt>
                <c:pt idx="8609">
                  <c:v>9245013</c:v>
                </c:pt>
                <c:pt idx="8610">
                  <c:v>8958900</c:v>
                </c:pt>
                <c:pt idx="8611">
                  <c:v>8636948</c:v>
                </c:pt>
                <c:pt idx="8612">
                  <c:v>8524291</c:v>
                </c:pt>
                <c:pt idx="8613">
                  <c:v>8155134.5</c:v>
                </c:pt>
                <c:pt idx="8614">
                  <c:v>7793879</c:v>
                </c:pt>
                <c:pt idx="8615">
                  <c:v>7636814</c:v>
                </c:pt>
                <c:pt idx="8616">
                  <c:v>7422145</c:v>
                </c:pt>
                <c:pt idx="8617">
                  <c:v>7010357</c:v>
                </c:pt>
                <c:pt idx="8618">
                  <c:v>6918818</c:v>
                </c:pt>
                <c:pt idx="8619">
                  <c:v>6928529</c:v>
                </c:pt>
                <c:pt idx="8620">
                  <c:v>6908001.5</c:v>
                </c:pt>
                <c:pt idx="8621">
                  <c:v>6606840</c:v>
                </c:pt>
                <c:pt idx="8622">
                  <c:v>6423687.5</c:v>
                </c:pt>
                <c:pt idx="8623">
                  <c:v>6302560.5</c:v>
                </c:pt>
                <c:pt idx="8624">
                  <c:v>6400566.5</c:v>
                </c:pt>
                <c:pt idx="8625">
                  <c:v>6639990</c:v>
                </c:pt>
                <c:pt idx="8626">
                  <c:v>6740988.5</c:v>
                </c:pt>
                <c:pt idx="8627">
                  <c:v>6238601</c:v>
                </c:pt>
                <c:pt idx="8628">
                  <c:v>6437060.5</c:v>
                </c:pt>
                <c:pt idx="8629">
                  <c:v>6530164</c:v>
                </c:pt>
                <c:pt idx="8630">
                  <c:v>6577076</c:v>
                </c:pt>
                <c:pt idx="8631">
                  <c:v>6289819</c:v>
                </c:pt>
                <c:pt idx="8632">
                  <c:v>6532130.5</c:v>
                </c:pt>
                <c:pt idx="8633">
                  <c:v>6646023.5</c:v>
                </c:pt>
                <c:pt idx="8634">
                  <c:v>6598237.5</c:v>
                </c:pt>
                <c:pt idx="8635">
                  <c:v>6201533.5</c:v>
                </c:pt>
                <c:pt idx="8636">
                  <c:v>6542385.5</c:v>
                </c:pt>
                <c:pt idx="8637">
                  <c:v>6436318.5</c:v>
                </c:pt>
                <c:pt idx="8638">
                  <c:v>6195227.5</c:v>
                </c:pt>
                <c:pt idx="8639">
                  <c:v>6657923.5</c:v>
                </c:pt>
                <c:pt idx="8640">
                  <c:v>6434564.5</c:v>
                </c:pt>
                <c:pt idx="8641">
                  <c:v>6367793.5</c:v>
                </c:pt>
                <c:pt idx="8642">
                  <c:v>6772894.5</c:v>
                </c:pt>
                <c:pt idx="8643">
                  <c:v>6433649.5</c:v>
                </c:pt>
                <c:pt idx="8644">
                  <c:v>6379038.5</c:v>
                </c:pt>
                <c:pt idx="8645">
                  <c:v>6914468</c:v>
                </c:pt>
                <c:pt idx="8646">
                  <c:v>6527831.5</c:v>
                </c:pt>
                <c:pt idx="8647">
                  <c:v>6965076</c:v>
                </c:pt>
                <c:pt idx="8648">
                  <c:v>7272012</c:v>
                </c:pt>
                <c:pt idx="8649">
                  <c:v>6899105.5</c:v>
                </c:pt>
                <c:pt idx="8650">
                  <c:v>6986544.5</c:v>
                </c:pt>
                <c:pt idx="8651">
                  <c:v>6895858.5</c:v>
                </c:pt>
                <c:pt idx="8652">
                  <c:v>6855238.5</c:v>
                </c:pt>
                <c:pt idx="8653">
                  <c:v>7196152</c:v>
                </c:pt>
                <c:pt idx="8654">
                  <c:v>7590869</c:v>
                </c:pt>
                <c:pt idx="8655">
                  <c:v>7545799.5</c:v>
                </c:pt>
                <c:pt idx="8656">
                  <c:v>7473447.5</c:v>
                </c:pt>
                <c:pt idx="8657">
                  <c:v>7531262.5</c:v>
                </c:pt>
                <c:pt idx="8658">
                  <c:v>7357892</c:v>
                </c:pt>
                <c:pt idx="8659">
                  <c:v>7432225.5</c:v>
                </c:pt>
                <c:pt idx="8660">
                  <c:v>7755216.5</c:v>
                </c:pt>
                <c:pt idx="8661">
                  <c:v>7272581</c:v>
                </c:pt>
                <c:pt idx="8662">
                  <c:v>7496410</c:v>
                </c:pt>
                <c:pt idx="8663">
                  <c:v>7406187</c:v>
                </c:pt>
                <c:pt idx="8664">
                  <c:v>7093222</c:v>
                </c:pt>
                <c:pt idx="8665">
                  <c:v>6967862</c:v>
                </c:pt>
                <c:pt idx="8666">
                  <c:v>7151584.5</c:v>
                </c:pt>
                <c:pt idx="8667">
                  <c:v>6550594</c:v>
                </c:pt>
                <c:pt idx="8668">
                  <c:v>6965180.5</c:v>
                </c:pt>
                <c:pt idx="8669">
                  <c:v>6898330</c:v>
                </c:pt>
                <c:pt idx="8670">
                  <c:v>6311986</c:v>
                </c:pt>
                <c:pt idx="8671">
                  <c:v>6567501.5</c:v>
                </c:pt>
                <c:pt idx="8672">
                  <c:v>6738780.5</c:v>
                </c:pt>
                <c:pt idx="8673">
                  <c:v>6648265.5</c:v>
                </c:pt>
                <c:pt idx="8674">
                  <c:v>6497526</c:v>
                </c:pt>
                <c:pt idx="8675">
                  <c:v>6647519</c:v>
                </c:pt>
                <c:pt idx="8676">
                  <c:v>6420686.5</c:v>
                </c:pt>
                <c:pt idx="8677">
                  <c:v>6396598</c:v>
                </c:pt>
                <c:pt idx="8678">
                  <c:v>6278723</c:v>
                </c:pt>
                <c:pt idx="8679">
                  <c:v>6053791.5</c:v>
                </c:pt>
                <c:pt idx="8680">
                  <c:v>6237521</c:v>
                </c:pt>
                <c:pt idx="8681">
                  <c:v>6179107.5</c:v>
                </c:pt>
                <c:pt idx="8682">
                  <c:v>6290226</c:v>
                </c:pt>
                <c:pt idx="8683">
                  <c:v>6814963.5</c:v>
                </c:pt>
                <c:pt idx="8684">
                  <c:v>6487665</c:v>
                </c:pt>
                <c:pt idx="8685">
                  <c:v>6682029</c:v>
                </c:pt>
                <c:pt idx="8686">
                  <c:v>6398096.5</c:v>
                </c:pt>
                <c:pt idx="8687">
                  <c:v>6884045</c:v>
                </c:pt>
                <c:pt idx="8688">
                  <c:v>6836556</c:v>
                </c:pt>
                <c:pt idx="8689">
                  <c:v>6281204</c:v>
                </c:pt>
                <c:pt idx="8690">
                  <c:v>6568557</c:v>
                </c:pt>
                <c:pt idx="8691">
                  <c:v>6709924.5</c:v>
                </c:pt>
                <c:pt idx="8692">
                  <c:v>6335577.5</c:v>
                </c:pt>
                <c:pt idx="8693">
                  <c:v>6638999.5</c:v>
                </c:pt>
                <c:pt idx="8694">
                  <c:v>6608473.5</c:v>
                </c:pt>
                <c:pt idx="8695">
                  <c:v>6251898</c:v>
                </c:pt>
                <c:pt idx="8696">
                  <c:v>6466371.5</c:v>
                </c:pt>
                <c:pt idx="8697">
                  <c:v>6318813.5</c:v>
                </c:pt>
                <c:pt idx="8698">
                  <c:v>6561659.5</c:v>
                </c:pt>
                <c:pt idx="8699">
                  <c:v>6275163</c:v>
                </c:pt>
                <c:pt idx="8700">
                  <c:v>6656602</c:v>
                </c:pt>
                <c:pt idx="8701">
                  <c:v>6243366</c:v>
                </c:pt>
                <c:pt idx="8702">
                  <c:v>6846567.5</c:v>
                </c:pt>
                <c:pt idx="8703">
                  <c:v>6308368.5</c:v>
                </c:pt>
                <c:pt idx="8704">
                  <c:v>6374626.5</c:v>
                </c:pt>
                <c:pt idx="8705">
                  <c:v>6282392</c:v>
                </c:pt>
                <c:pt idx="8706">
                  <c:v>6413695</c:v>
                </c:pt>
                <c:pt idx="8707">
                  <c:v>6697446</c:v>
                </c:pt>
                <c:pt idx="8708">
                  <c:v>6384438</c:v>
                </c:pt>
                <c:pt idx="8709">
                  <c:v>6121891</c:v>
                </c:pt>
                <c:pt idx="8710">
                  <c:v>6053349.5</c:v>
                </c:pt>
                <c:pt idx="8711">
                  <c:v>6149716</c:v>
                </c:pt>
                <c:pt idx="8712">
                  <c:v>6455940.5</c:v>
                </c:pt>
                <c:pt idx="8713">
                  <c:v>6062637.5</c:v>
                </c:pt>
                <c:pt idx="8714">
                  <c:v>6503897</c:v>
                </c:pt>
                <c:pt idx="8715">
                  <c:v>6360304.5</c:v>
                </c:pt>
                <c:pt idx="8716">
                  <c:v>6701748</c:v>
                </c:pt>
                <c:pt idx="8717">
                  <c:v>6063336.5</c:v>
                </c:pt>
                <c:pt idx="8718">
                  <c:v>6493096.5</c:v>
                </c:pt>
                <c:pt idx="8719">
                  <c:v>6295507.5</c:v>
                </c:pt>
                <c:pt idx="8720">
                  <c:v>6441066</c:v>
                </c:pt>
                <c:pt idx="8721">
                  <c:v>6166472</c:v>
                </c:pt>
                <c:pt idx="8722">
                  <c:v>6230423.5</c:v>
                </c:pt>
                <c:pt idx="8723">
                  <c:v>5880373</c:v>
                </c:pt>
                <c:pt idx="8724">
                  <c:v>6514906.5</c:v>
                </c:pt>
                <c:pt idx="8725">
                  <c:v>6198545.5</c:v>
                </c:pt>
                <c:pt idx="8726">
                  <c:v>6085383</c:v>
                </c:pt>
                <c:pt idx="8727">
                  <c:v>6337158</c:v>
                </c:pt>
                <c:pt idx="8728">
                  <c:v>6309266</c:v>
                </c:pt>
                <c:pt idx="8729">
                  <c:v>6256333.5</c:v>
                </c:pt>
                <c:pt idx="8730">
                  <c:v>6014048</c:v>
                </c:pt>
                <c:pt idx="8731">
                  <c:v>6161563</c:v>
                </c:pt>
                <c:pt idx="8732">
                  <c:v>6304396</c:v>
                </c:pt>
                <c:pt idx="8733">
                  <c:v>6309094.5</c:v>
                </c:pt>
                <c:pt idx="8734">
                  <c:v>6368092</c:v>
                </c:pt>
                <c:pt idx="8735">
                  <c:v>6720956.5</c:v>
                </c:pt>
                <c:pt idx="8736">
                  <c:v>6347677</c:v>
                </c:pt>
                <c:pt idx="8737">
                  <c:v>6722093.5</c:v>
                </c:pt>
                <c:pt idx="8738">
                  <c:v>7135292</c:v>
                </c:pt>
                <c:pt idx="8739">
                  <c:v>7043585</c:v>
                </c:pt>
                <c:pt idx="8740">
                  <c:v>7872405</c:v>
                </c:pt>
                <c:pt idx="8741">
                  <c:v>7868495.5</c:v>
                </c:pt>
                <c:pt idx="8742">
                  <c:v>8223323.5</c:v>
                </c:pt>
                <c:pt idx="8743">
                  <c:v>8584749</c:v>
                </c:pt>
                <c:pt idx="8744">
                  <c:v>8994840</c:v>
                </c:pt>
                <c:pt idx="8745">
                  <c:v>9112218</c:v>
                </c:pt>
                <c:pt idx="8746">
                  <c:v>9739621</c:v>
                </c:pt>
                <c:pt idx="8747">
                  <c:v>10207615</c:v>
                </c:pt>
                <c:pt idx="8748">
                  <c:v>10616283</c:v>
                </c:pt>
                <c:pt idx="8749">
                  <c:v>10876375</c:v>
                </c:pt>
                <c:pt idx="8750">
                  <c:v>11194764</c:v>
                </c:pt>
                <c:pt idx="8751">
                  <c:v>11794717</c:v>
                </c:pt>
                <c:pt idx="8752">
                  <c:v>12027749</c:v>
                </c:pt>
                <c:pt idx="8753">
                  <c:v>11757525</c:v>
                </c:pt>
                <c:pt idx="8754">
                  <c:v>12123730</c:v>
                </c:pt>
                <c:pt idx="8755">
                  <c:v>12140266</c:v>
                </c:pt>
                <c:pt idx="8756">
                  <c:v>11905904</c:v>
                </c:pt>
                <c:pt idx="8757">
                  <c:v>11476164</c:v>
                </c:pt>
                <c:pt idx="8758">
                  <c:v>12070158</c:v>
                </c:pt>
                <c:pt idx="8759">
                  <c:v>11271297</c:v>
                </c:pt>
                <c:pt idx="8760">
                  <c:v>10903934</c:v>
                </c:pt>
                <c:pt idx="8761">
                  <c:v>10723360</c:v>
                </c:pt>
                <c:pt idx="8762">
                  <c:v>10721983</c:v>
                </c:pt>
                <c:pt idx="8763">
                  <c:v>10080409</c:v>
                </c:pt>
                <c:pt idx="8764">
                  <c:v>9693996</c:v>
                </c:pt>
                <c:pt idx="8765">
                  <c:v>9447461</c:v>
                </c:pt>
                <c:pt idx="8766">
                  <c:v>9335975</c:v>
                </c:pt>
                <c:pt idx="8767">
                  <c:v>9192054</c:v>
                </c:pt>
                <c:pt idx="8768">
                  <c:v>8873846</c:v>
                </c:pt>
                <c:pt idx="8769">
                  <c:v>8840432</c:v>
                </c:pt>
                <c:pt idx="8770">
                  <c:v>8593722</c:v>
                </c:pt>
                <c:pt idx="8771">
                  <c:v>8561786</c:v>
                </c:pt>
                <c:pt idx="8772">
                  <c:v>8362874.5</c:v>
                </c:pt>
                <c:pt idx="8773">
                  <c:v>7852417.5</c:v>
                </c:pt>
                <c:pt idx="8774">
                  <c:v>7891623.5</c:v>
                </c:pt>
                <c:pt idx="8775">
                  <c:v>7900712</c:v>
                </c:pt>
                <c:pt idx="8776">
                  <c:v>7582564</c:v>
                </c:pt>
                <c:pt idx="8777">
                  <c:v>7662212.5</c:v>
                </c:pt>
                <c:pt idx="8778">
                  <c:v>7654952</c:v>
                </c:pt>
                <c:pt idx="8779">
                  <c:v>7319518</c:v>
                </c:pt>
                <c:pt idx="8780">
                  <c:v>7272219</c:v>
                </c:pt>
                <c:pt idx="8781">
                  <c:v>7104371.5</c:v>
                </c:pt>
                <c:pt idx="8782">
                  <c:v>7086202</c:v>
                </c:pt>
                <c:pt idx="8783">
                  <c:v>7249139.5</c:v>
                </c:pt>
                <c:pt idx="8784">
                  <c:v>6849472.5</c:v>
                </c:pt>
                <c:pt idx="8785">
                  <c:v>6828320</c:v>
                </c:pt>
                <c:pt idx="8786">
                  <c:v>6933930.5</c:v>
                </c:pt>
                <c:pt idx="8787">
                  <c:v>6814471.5</c:v>
                </c:pt>
                <c:pt idx="8788">
                  <c:v>6731734.5</c:v>
                </c:pt>
                <c:pt idx="8789">
                  <c:v>6665633.5</c:v>
                </c:pt>
                <c:pt idx="8790">
                  <c:v>6556139</c:v>
                </c:pt>
                <c:pt idx="8791">
                  <c:v>6582290.5</c:v>
                </c:pt>
                <c:pt idx="8792">
                  <c:v>6527754</c:v>
                </c:pt>
                <c:pt idx="8793">
                  <c:v>6172015.5</c:v>
                </c:pt>
                <c:pt idx="8794">
                  <c:v>6373855.5</c:v>
                </c:pt>
                <c:pt idx="8795">
                  <c:v>6361870</c:v>
                </c:pt>
                <c:pt idx="8796">
                  <c:v>6304446.5</c:v>
                </c:pt>
                <c:pt idx="8797">
                  <c:v>6130345.5</c:v>
                </c:pt>
                <c:pt idx="8798">
                  <c:v>6464305</c:v>
                </c:pt>
                <c:pt idx="8799">
                  <c:v>6383559.5</c:v>
                </c:pt>
                <c:pt idx="8800">
                  <c:v>6385792.5</c:v>
                </c:pt>
                <c:pt idx="8801">
                  <c:v>6565330.5</c:v>
                </c:pt>
                <c:pt idx="8802">
                  <c:v>6484861</c:v>
                </c:pt>
                <c:pt idx="8803">
                  <c:v>6695695</c:v>
                </c:pt>
                <c:pt idx="8804">
                  <c:v>6034774.5</c:v>
                </c:pt>
                <c:pt idx="8805">
                  <c:v>6114189.5</c:v>
                </c:pt>
                <c:pt idx="8806">
                  <c:v>6045898.5</c:v>
                </c:pt>
                <c:pt idx="8807">
                  <c:v>6055985.5</c:v>
                </c:pt>
                <c:pt idx="8808">
                  <c:v>5966785.5</c:v>
                </c:pt>
                <c:pt idx="8809">
                  <c:v>6037740</c:v>
                </c:pt>
                <c:pt idx="8810">
                  <c:v>6034970</c:v>
                </c:pt>
                <c:pt idx="8811">
                  <c:v>6827687</c:v>
                </c:pt>
                <c:pt idx="8812">
                  <c:v>6712027</c:v>
                </c:pt>
                <c:pt idx="8813">
                  <c:v>6391417.5</c:v>
                </c:pt>
                <c:pt idx="8814">
                  <c:v>6400848</c:v>
                </c:pt>
                <c:pt idx="8815">
                  <c:v>6570156.5</c:v>
                </c:pt>
                <c:pt idx="8816">
                  <c:v>6365401.5</c:v>
                </c:pt>
                <c:pt idx="8817">
                  <c:v>6634724.5</c:v>
                </c:pt>
                <c:pt idx="8818">
                  <c:v>6328166</c:v>
                </c:pt>
                <c:pt idx="8819">
                  <c:v>6694888</c:v>
                </c:pt>
                <c:pt idx="8820">
                  <c:v>6679361</c:v>
                </c:pt>
                <c:pt idx="8821">
                  <c:v>6137396</c:v>
                </c:pt>
                <c:pt idx="8822">
                  <c:v>6586490</c:v>
                </c:pt>
                <c:pt idx="8823">
                  <c:v>6516186</c:v>
                </c:pt>
                <c:pt idx="8824">
                  <c:v>6305256.5</c:v>
                </c:pt>
                <c:pt idx="8825">
                  <c:v>6396923</c:v>
                </c:pt>
                <c:pt idx="8826">
                  <c:v>6681011.5</c:v>
                </c:pt>
                <c:pt idx="8827">
                  <c:v>6456243</c:v>
                </c:pt>
                <c:pt idx="8828">
                  <c:v>6094877</c:v>
                </c:pt>
                <c:pt idx="8829">
                  <c:v>6742849</c:v>
                </c:pt>
                <c:pt idx="8830">
                  <c:v>6319145</c:v>
                </c:pt>
                <c:pt idx="8831">
                  <c:v>6726609</c:v>
                </c:pt>
                <c:pt idx="8832">
                  <c:v>6736019</c:v>
                </c:pt>
                <c:pt idx="8833">
                  <c:v>6443718</c:v>
                </c:pt>
                <c:pt idx="8834">
                  <c:v>6657254.5</c:v>
                </c:pt>
                <c:pt idx="8835">
                  <c:v>6489264.5</c:v>
                </c:pt>
                <c:pt idx="8836">
                  <c:v>6066843</c:v>
                </c:pt>
                <c:pt idx="8837">
                  <c:v>6093947</c:v>
                </c:pt>
                <c:pt idx="8838">
                  <c:v>6272060.5</c:v>
                </c:pt>
                <c:pt idx="8839">
                  <c:v>6558465.5</c:v>
                </c:pt>
                <c:pt idx="8840">
                  <c:v>6260681.5</c:v>
                </c:pt>
                <c:pt idx="8841">
                  <c:v>6367254.5</c:v>
                </c:pt>
                <c:pt idx="8842">
                  <c:v>6588475.5</c:v>
                </c:pt>
                <c:pt idx="8843">
                  <c:v>6719478.5</c:v>
                </c:pt>
                <c:pt idx="8844">
                  <c:v>6394878</c:v>
                </c:pt>
                <c:pt idx="8845">
                  <c:v>6528602</c:v>
                </c:pt>
                <c:pt idx="8846">
                  <c:v>5783901</c:v>
                </c:pt>
                <c:pt idx="8847">
                  <c:v>6300712.5</c:v>
                </c:pt>
                <c:pt idx="8848">
                  <c:v>6123510</c:v>
                </c:pt>
                <c:pt idx="8849">
                  <c:v>6296552.5</c:v>
                </c:pt>
                <c:pt idx="8850">
                  <c:v>6138763.5</c:v>
                </c:pt>
                <c:pt idx="8851">
                  <c:v>6017139.5</c:v>
                </c:pt>
                <c:pt idx="8852">
                  <c:v>6463802</c:v>
                </c:pt>
                <c:pt idx="8853">
                  <c:v>6095991</c:v>
                </c:pt>
                <c:pt idx="8854">
                  <c:v>6264476.5</c:v>
                </c:pt>
                <c:pt idx="8855">
                  <c:v>6303013.5</c:v>
                </c:pt>
                <c:pt idx="8856">
                  <c:v>6480241</c:v>
                </c:pt>
                <c:pt idx="8857">
                  <c:v>6412132</c:v>
                </c:pt>
                <c:pt idx="8858">
                  <c:v>6607898</c:v>
                </c:pt>
                <c:pt idx="8859">
                  <c:v>6318208.5</c:v>
                </c:pt>
                <c:pt idx="8860">
                  <c:v>6611847</c:v>
                </c:pt>
                <c:pt idx="8861">
                  <c:v>6113952</c:v>
                </c:pt>
                <c:pt idx="8862">
                  <c:v>6804828.5</c:v>
                </c:pt>
                <c:pt idx="8863">
                  <c:v>6470810</c:v>
                </c:pt>
                <c:pt idx="8864">
                  <c:v>6470671.5</c:v>
                </c:pt>
                <c:pt idx="8865">
                  <c:v>6415687</c:v>
                </c:pt>
                <c:pt idx="8866">
                  <c:v>5997187</c:v>
                </c:pt>
                <c:pt idx="8867">
                  <c:v>6446038.5</c:v>
                </c:pt>
                <c:pt idx="8868">
                  <c:v>6537888</c:v>
                </c:pt>
                <c:pt idx="8869">
                  <c:v>6095019</c:v>
                </c:pt>
                <c:pt idx="8870">
                  <c:v>6510259</c:v>
                </c:pt>
                <c:pt idx="8871">
                  <c:v>6082302</c:v>
                </c:pt>
                <c:pt idx="8872">
                  <c:v>6362548</c:v>
                </c:pt>
                <c:pt idx="8873">
                  <c:v>6542088</c:v>
                </c:pt>
                <c:pt idx="8874">
                  <c:v>6154480.5</c:v>
                </c:pt>
                <c:pt idx="8875">
                  <c:v>6580544</c:v>
                </c:pt>
                <c:pt idx="8876">
                  <c:v>6142355</c:v>
                </c:pt>
                <c:pt idx="8877">
                  <c:v>5898402</c:v>
                </c:pt>
                <c:pt idx="8878">
                  <c:v>6665212.5</c:v>
                </c:pt>
                <c:pt idx="8879">
                  <c:v>6195266.5</c:v>
                </c:pt>
                <c:pt idx="8880">
                  <c:v>6157640.5</c:v>
                </c:pt>
                <c:pt idx="8881">
                  <c:v>6384888.5</c:v>
                </c:pt>
                <c:pt idx="8882">
                  <c:v>6460134.5</c:v>
                </c:pt>
                <c:pt idx="8883">
                  <c:v>6541939</c:v>
                </c:pt>
                <c:pt idx="8884">
                  <c:v>6266865.5</c:v>
                </c:pt>
                <c:pt idx="8885">
                  <c:v>6374347</c:v>
                </c:pt>
                <c:pt idx="8886">
                  <c:v>6413381.5</c:v>
                </c:pt>
                <c:pt idx="8887">
                  <c:v>6037996</c:v>
                </c:pt>
                <c:pt idx="8888">
                  <c:v>6134059.5</c:v>
                </c:pt>
                <c:pt idx="8889">
                  <c:v>6560713</c:v>
                </c:pt>
                <c:pt idx="8890">
                  <c:v>6126690.5</c:v>
                </c:pt>
                <c:pt idx="8891">
                  <c:v>6538362.5</c:v>
                </c:pt>
                <c:pt idx="8892">
                  <c:v>6227159</c:v>
                </c:pt>
                <c:pt idx="8893">
                  <c:v>6840674.5</c:v>
                </c:pt>
                <c:pt idx="8894">
                  <c:v>6313174.5</c:v>
                </c:pt>
                <c:pt idx="8895">
                  <c:v>6230592</c:v>
                </c:pt>
                <c:pt idx="8896">
                  <c:v>6587196.5</c:v>
                </c:pt>
                <c:pt idx="8897">
                  <c:v>5891274</c:v>
                </c:pt>
                <c:pt idx="8898">
                  <c:v>6129457.5</c:v>
                </c:pt>
                <c:pt idx="8899">
                  <c:v>6545526.5</c:v>
                </c:pt>
                <c:pt idx="8900">
                  <c:v>7113582</c:v>
                </c:pt>
                <c:pt idx="8901">
                  <c:v>6910470.5</c:v>
                </c:pt>
                <c:pt idx="8902">
                  <c:v>7251905</c:v>
                </c:pt>
                <c:pt idx="8903">
                  <c:v>7507237.5</c:v>
                </c:pt>
                <c:pt idx="8904">
                  <c:v>7881595</c:v>
                </c:pt>
                <c:pt idx="8905">
                  <c:v>8202044.5</c:v>
                </c:pt>
                <c:pt idx="8906">
                  <c:v>8328297</c:v>
                </c:pt>
                <c:pt idx="8907">
                  <c:v>8819509</c:v>
                </c:pt>
                <c:pt idx="8908">
                  <c:v>8884439</c:v>
                </c:pt>
                <c:pt idx="8909">
                  <c:v>9486502</c:v>
                </c:pt>
                <c:pt idx="8910">
                  <c:v>9556483</c:v>
                </c:pt>
                <c:pt idx="8911">
                  <c:v>10326493</c:v>
                </c:pt>
                <c:pt idx="8912">
                  <c:v>10492164</c:v>
                </c:pt>
                <c:pt idx="8913">
                  <c:v>10286466</c:v>
                </c:pt>
                <c:pt idx="8914">
                  <c:v>9877773</c:v>
                </c:pt>
                <c:pt idx="8915">
                  <c:v>10285545</c:v>
                </c:pt>
                <c:pt idx="8916">
                  <c:v>10381976</c:v>
                </c:pt>
                <c:pt idx="8917">
                  <c:v>10092130</c:v>
                </c:pt>
                <c:pt idx="8918">
                  <c:v>10251327</c:v>
                </c:pt>
                <c:pt idx="8919">
                  <c:v>9260005</c:v>
                </c:pt>
                <c:pt idx="8920">
                  <c:v>9142014</c:v>
                </c:pt>
                <c:pt idx="8921">
                  <c:v>9404882</c:v>
                </c:pt>
                <c:pt idx="8922">
                  <c:v>8852241</c:v>
                </c:pt>
                <c:pt idx="8923">
                  <c:v>8371569</c:v>
                </c:pt>
                <c:pt idx="8924">
                  <c:v>8465404</c:v>
                </c:pt>
                <c:pt idx="8925">
                  <c:v>7652276.5</c:v>
                </c:pt>
                <c:pt idx="8926">
                  <c:v>7753733</c:v>
                </c:pt>
                <c:pt idx="8927">
                  <c:v>7864860.5</c:v>
                </c:pt>
                <c:pt idx="8928">
                  <c:v>7559284</c:v>
                </c:pt>
                <c:pt idx="8929">
                  <c:v>7486071</c:v>
                </c:pt>
                <c:pt idx="8930">
                  <c:v>7396895</c:v>
                </c:pt>
                <c:pt idx="8931">
                  <c:v>7104358</c:v>
                </c:pt>
                <c:pt idx="8932">
                  <c:v>7076913</c:v>
                </c:pt>
                <c:pt idx="8933">
                  <c:v>6891500</c:v>
                </c:pt>
                <c:pt idx="8934">
                  <c:v>6914391</c:v>
                </c:pt>
                <c:pt idx="8935">
                  <c:v>6775919.5</c:v>
                </c:pt>
                <c:pt idx="8936">
                  <c:v>6701876</c:v>
                </c:pt>
                <c:pt idx="8937">
                  <c:v>6639974.5</c:v>
                </c:pt>
                <c:pt idx="8938">
                  <c:v>6597422.5</c:v>
                </c:pt>
                <c:pt idx="8939">
                  <c:v>6692264</c:v>
                </c:pt>
                <c:pt idx="8940">
                  <c:v>6674329</c:v>
                </c:pt>
                <c:pt idx="8941">
                  <c:v>6462054.5</c:v>
                </c:pt>
                <c:pt idx="8942">
                  <c:v>6509656.5</c:v>
                </c:pt>
                <c:pt idx="8943">
                  <c:v>6367176</c:v>
                </c:pt>
                <c:pt idx="8944">
                  <c:v>6379779</c:v>
                </c:pt>
                <c:pt idx="8945">
                  <c:v>6439286.5</c:v>
                </c:pt>
                <c:pt idx="8946">
                  <c:v>6667740.5</c:v>
                </c:pt>
                <c:pt idx="8947">
                  <c:v>6647550</c:v>
                </c:pt>
                <c:pt idx="8948">
                  <c:v>6538819.5</c:v>
                </c:pt>
                <c:pt idx="8949">
                  <c:v>6574334.5</c:v>
                </c:pt>
                <c:pt idx="8950">
                  <c:v>6620011.5</c:v>
                </c:pt>
                <c:pt idx="8951">
                  <c:v>6426450.5</c:v>
                </c:pt>
                <c:pt idx="8952">
                  <c:v>6254195.5</c:v>
                </c:pt>
                <c:pt idx="8953">
                  <c:v>6341346</c:v>
                </c:pt>
                <c:pt idx="8954">
                  <c:v>6567483.5</c:v>
                </c:pt>
                <c:pt idx="8955">
                  <c:v>6685196</c:v>
                </c:pt>
                <c:pt idx="8956">
                  <c:v>6401778</c:v>
                </c:pt>
                <c:pt idx="8957">
                  <c:v>6475275.5</c:v>
                </c:pt>
                <c:pt idx="8958">
                  <c:v>6370521.5</c:v>
                </c:pt>
                <c:pt idx="8959">
                  <c:v>6281395</c:v>
                </c:pt>
                <c:pt idx="8960">
                  <c:v>6510128.5</c:v>
                </c:pt>
                <c:pt idx="8961">
                  <c:v>6276851.5</c:v>
                </c:pt>
                <c:pt idx="8962">
                  <c:v>6652503</c:v>
                </c:pt>
                <c:pt idx="8963">
                  <c:v>6171878.5</c:v>
                </c:pt>
                <c:pt idx="8964">
                  <c:v>6183175.5</c:v>
                </c:pt>
                <c:pt idx="8965">
                  <c:v>6310482</c:v>
                </c:pt>
                <c:pt idx="8966">
                  <c:v>6535621</c:v>
                </c:pt>
                <c:pt idx="8967">
                  <c:v>6764671</c:v>
                </c:pt>
                <c:pt idx="8968">
                  <c:v>6544242.5</c:v>
                </c:pt>
                <c:pt idx="8969">
                  <c:v>6352505</c:v>
                </c:pt>
                <c:pt idx="8970">
                  <c:v>6468353</c:v>
                </c:pt>
                <c:pt idx="8971">
                  <c:v>6561623</c:v>
                </c:pt>
                <c:pt idx="8972">
                  <c:v>6471082.5</c:v>
                </c:pt>
                <c:pt idx="8973">
                  <c:v>6618472</c:v>
                </c:pt>
                <c:pt idx="8974">
                  <c:v>6813078</c:v>
                </c:pt>
                <c:pt idx="8975">
                  <c:v>6466188.5</c:v>
                </c:pt>
                <c:pt idx="8976">
                  <c:v>6863018.5</c:v>
                </c:pt>
                <c:pt idx="8977">
                  <c:v>6472503</c:v>
                </c:pt>
                <c:pt idx="8978">
                  <c:v>6796268.5</c:v>
                </c:pt>
                <c:pt idx="8979">
                  <c:v>6629675</c:v>
                </c:pt>
                <c:pt idx="8980">
                  <c:v>6528697</c:v>
                </c:pt>
                <c:pt idx="8981">
                  <c:v>7114845</c:v>
                </c:pt>
                <c:pt idx="8982">
                  <c:v>6950509.5</c:v>
                </c:pt>
                <c:pt idx="8983">
                  <c:v>6639406</c:v>
                </c:pt>
                <c:pt idx="8984">
                  <c:v>7223325</c:v>
                </c:pt>
                <c:pt idx="8985">
                  <c:v>7292912</c:v>
                </c:pt>
                <c:pt idx="8986">
                  <c:v>7215488.5</c:v>
                </c:pt>
                <c:pt idx="8987">
                  <c:v>7200389.5</c:v>
                </c:pt>
                <c:pt idx="8988">
                  <c:v>6735847</c:v>
                </c:pt>
                <c:pt idx="8989">
                  <c:v>6769323.5</c:v>
                </c:pt>
                <c:pt idx="8990">
                  <c:v>6829352</c:v>
                </c:pt>
                <c:pt idx="8991">
                  <c:v>6611566</c:v>
                </c:pt>
                <c:pt idx="8992">
                  <c:v>6993137</c:v>
                </c:pt>
                <c:pt idx="8993">
                  <c:v>6627729</c:v>
                </c:pt>
                <c:pt idx="8994">
                  <c:v>6691538.5</c:v>
                </c:pt>
                <c:pt idx="8995">
                  <c:v>6283924.5</c:v>
                </c:pt>
                <c:pt idx="8996">
                  <c:v>6213817.5</c:v>
                </c:pt>
                <c:pt idx="8997">
                  <c:v>6262503.5</c:v>
                </c:pt>
                <c:pt idx="8998">
                  <c:v>6050180.5</c:v>
                </c:pt>
                <c:pt idx="8999">
                  <c:v>6010823.5</c:v>
                </c:pt>
                <c:pt idx="9000">
                  <c:v>6515210.5</c:v>
                </c:pt>
                <c:pt idx="9001">
                  <c:v>6123750</c:v>
                </c:pt>
                <c:pt idx="9002">
                  <c:v>6356206.5</c:v>
                </c:pt>
                <c:pt idx="9003">
                  <c:v>6291204</c:v>
                </c:pt>
                <c:pt idx="9004">
                  <c:v>6115141.5</c:v>
                </c:pt>
                <c:pt idx="9005">
                  <c:v>5891809.5</c:v>
                </c:pt>
                <c:pt idx="9006">
                  <c:v>6458837.5</c:v>
                </c:pt>
                <c:pt idx="9007">
                  <c:v>6360621</c:v>
                </c:pt>
                <c:pt idx="9008">
                  <c:v>6745467</c:v>
                </c:pt>
                <c:pt idx="9009">
                  <c:v>6331777.5</c:v>
                </c:pt>
                <c:pt idx="9010">
                  <c:v>6669857</c:v>
                </c:pt>
                <c:pt idx="9011">
                  <c:v>6077762</c:v>
                </c:pt>
                <c:pt idx="9012">
                  <c:v>6559098.5</c:v>
                </c:pt>
                <c:pt idx="9013">
                  <c:v>6356432</c:v>
                </c:pt>
                <c:pt idx="9014">
                  <c:v>6475077</c:v>
                </c:pt>
                <c:pt idx="9015">
                  <c:v>6402589</c:v>
                </c:pt>
                <c:pt idx="9016">
                  <c:v>6387391.5</c:v>
                </c:pt>
                <c:pt idx="9017">
                  <c:v>6059996</c:v>
                </c:pt>
                <c:pt idx="9018">
                  <c:v>6595335</c:v>
                </c:pt>
                <c:pt idx="9019">
                  <c:v>6156548.5</c:v>
                </c:pt>
                <c:pt idx="9020">
                  <c:v>6280542.5</c:v>
                </c:pt>
                <c:pt idx="9021">
                  <c:v>6723918</c:v>
                </c:pt>
                <c:pt idx="9022">
                  <c:v>6324078.5</c:v>
                </c:pt>
                <c:pt idx="9023">
                  <c:v>6229627.5</c:v>
                </c:pt>
                <c:pt idx="9024">
                  <c:v>6342505.5</c:v>
                </c:pt>
                <c:pt idx="9025">
                  <c:v>6739080.5</c:v>
                </c:pt>
                <c:pt idx="9026">
                  <c:v>6478656</c:v>
                </c:pt>
                <c:pt idx="9027">
                  <c:v>6546465</c:v>
                </c:pt>
                <c:pt idx="9028">
                  <c:v>6811269</c:v>
                </c:pt>
                <c:pt idx="9029">
                  <c:v>6198717</c:v>
                </c:pt>
                <c:pt idx="9030">
                  <c:v>6347487.5</c:v>
                </c:pt>
                <c:pt idx="9031">
                  <c:v>6554075.5</c:v>
                </c:pt>
                <c:pt idx="9032">
                  <c:v>6710022</c:v>
                </c:pt>
                <c:pt idx="9033">
                  <c:v>6121338.5</c:v>
                </c:pt>
                <c:pt idx="9034">
                  <c:v>6366806</c:v>
                </c:pt>
                <c:pt idx="9035">
                  <c:v>6745774.5</c:v>
                </c:pt>
                <c:pt idx="9036">
                  <c:v>6328060.5</c:v>
                </c:pt>
                <c:pt idx="9037">
                  <c:v>6367835</c:v>
                </c:pt>
                <c:pt idx="9038">
                  <c:v>5937946.5</c:v>
                </c:pt>
                <c:pt idx="9039">
                  <c:v>6480106.5</c:v>
                </c:pt>
                <c:pt idx="9040">
                  <c:v>5774267.5</c:v>
                </c:pt>
                <c:pt idx="9041">
                  <c:v>6212261.5</c:v>
                </c:pt>
                <c:pt idx="9042">
                  <c:v>6433970.5</c:v>
                </c:pt>
                <c:pt idx="9043">
                  <c:v>6629246.5</c:v>
                </c:pt>
                <c:pt idx="9044">
                  <c:v>6543301</c:v>
                </c:pt>
                <c:pt idx="9045">
                  <c:v>6217584</c:v>
                </c:pt>
                <c:pt idx="9046">
                  <c:v>6336888</c:v>
                </c:pt>
                <c:pt idx="9047">
                  <c:v>6259921.5</c:v>
                </c:pt>
                <c:pt idx="9048">
                  <c:v>6652379</c:v>
                </c:pt>
                <c:pt idx="9049">
                  <c:v>6416326</c:v>
                </c:pt>
                <c:pt idx="9050">
                  <c:v>6229802</c:v>
                </c:pt>
                <c:pt idx="9051">
                  <c:v>6255244.5</c:v>
                </c:pt>
                <c:pt idx="9052">
                  <c:v>6060073</c:v>
                </c:pt>
                <c:pt idx="9053">
                  <c:v>5897232</c:v>
                </c:pt>
                <c:pt idx="9054">
                  <c:v>6136656.5</c:v>
                </c:pt>
                <c:pt idx="9055">
                  <c:v>6346181.5</c:v>
                </c:pt>
                <c:pt idx="9056">
                  <c:v>6503728.5</c:v>
                </c:pt>
                <c:pt idx="9057">
                  <c:v>6398007</c:v>
                </c:pt>
                <c:pt idx="9058">
                  <c:v>6107573.5</c:v>
                </c:pt>
                <c:pt idx="9059">
                  <c:v>5982950.5</c:v>
                </c:pt>
                <c:pt idx="9060">
                  <c:v>6269063.5</c:v>
                </c:pt>
                <c:pt idx="9061">
                  <c:v>6238400</c:v>
                </c:pt>
                <c:pt idx="9062">
                  <c:v>6522448</c:v>
                </c:pt>
                <c:pt idx="9063">
                  <c:v>6202070</c:v>
                </c:pt>
                <c:pt idx="9064">
                  <c:v>6023456.5</c:v>
                </c:pt>
                <c:pt idx="9065">
                  <c:v>6344625</c:v>
                </c:pt>
                <c:pt idx="9066">
                  <c:v>6532977</c:v>
                </c:pt>
                <c:pt idx="9067">
                  <c:v>6138236.5</c:v>
                </c:pt>
                <c:pt idx="9068">
                  <c:v>6166523</c:v>
                </c:pt>
                <c:pt idx="9069">
                  <c:v>6136717.5</c:v>
                </c:pt>
                <c:pt idx="9070">
                  <c:v>6182389</c:v>
                </c:pt>
                <c:pt idx="9071">
                  <c:v>6571681.5</c:v>
                </c:pt>
                <c:pt idx="9072">
                  <c:v>6100719.5</c:v>
                </c:pt>
                <c:pt idx="9073">
                  <c:v>6085558</c:v>
                </c:pt>
                <c:pt idx="9074">
                  <c:v>6356162.5</c:v>
                </c:pt>
                <c:pt idx="9075">
                  <c:v>6122926</c:v>
                </c:pt>
                <c:pt idx="9076">
                  <c:v>6411380</c:v>
                </c:pt>
                <c:pt idx="9077">
                  <c:v>6533241.5</c:v>
                </c:pt>
                <c:pt idx="9078">
                  <c:v>6734268.5</c:v>
                </c:pt>
                <c:pt idx="9079">
                  <c:v>6770629</c:v>
                </c:pt>
                <c:pt idx="9080">
                  <c:v>6230852.5</c:v>
                </c:pt>
                <c:pt idx="9081">
                  <c:v>6698536</c:v>
                </c:pt>
                <c:pt idx="9082">
                  <c:v>6703035.5</c:v>
                </c:pt>
                <c:pt idx="9083">
                  <c:v>6265289</c:v>
                </c:pt>
                <c:pt idx="9084">
                  <c:v>6211904.5</c:v>
                </c:pt>
                <c:pt idx="9085">
                  <c:v>6623694.5</c:v>
                </c:pt>
                <c:pt idx="9086">
                  <c:v>6655613</c:v>
                </c:pt>
                <c:pt idx="9087">
                  <c:v>6857713</c:v>
                </c:pt>
                <c:pt idx="9088">
                  <c:v>6964199.5</c:v>
                </c:pt>
                <c:pt idx="9089">
                  <c:v>6631526.5</c:v>
                </c:pt>
                <c:pt idx="9090">
                  <c:v>6562437.5</c:v>
                </c:pt>
                <c:pt idx="9091">
                  <c:v>6606519.5</c:v>
                </c:pt>
                <c:pt idx="9092">
                  <c:v>6787479.5</c:v>
                </c:pt>
                <c:pt idx="9093">
                  <c:v>6492738.5</c:v>
                </c:pt>
                <c:pt idx="9094">
                  <c:v>6667545</c:v>
                </c:pt>
                <c:pt idx="9095">
                  <c:v>7154766</c:v>
                </c:pt>
                <c:pt idx="9096">
                  <c:v>7268015</c:v>
                </c:pt>
                <c:pt idx="9097">
                  <c:v>7181426.5</c:v>
                </c:pt>
                <c:pt idx="9098">
                  <c:v>7258398.5</c:v>
                </c:pt>
                <c:pt idx="9099">
                  <c:v>7451314.5</c:v>
                </c:pt>
                <c:pt idx="9100">
                  <c:v>8049382</c:v>
                </c:pt>
                <c:pt idx="9101">
                  <c:v>8069458.5</c:v>
                </c:pt>
                <c:pt idx="9102">
                  <c:v>8489948</c:v>
                </c:pt>
                <c:pt idx="9103">
                  <c:v>8769883</c:v>
                </c:pt>
                <c:pt idx="9104">
                  <c:v>9875952</c:v>
                </c:pt>
                <c:pt idx="9105">
                  <c:v>9577924</c:v>
                </c:pt>
                <c:pt idx="9106">
                  <c:v>10656251</c:v>
                </c:pt>
                <c:pt idx="9107">
                  <c:v>10387954</c:v>
                </c:pt>
                <c:pt idx="9108">
                  <c:v>10602683</c:v>
                </c:pt>
                <c:pt idx="9109">
                  <c:v>11216323</c:v>
                </c:pt>
                <c:pt idx="9110">
                  <c:v>11962766</c:v>
                </c:pt>
                <c:pt idx="9111">
                  <c:v>11924320</c:v>
                </c:pt>
                <c:pt idx="9112">
                  <c:v>12384165</c:v>
                </c:pt>
                <c:pt idx="9113">
                  <c:v>12784774</c:v>
                </c:pt>
                <c:pt idx="9114">
                  <c:v>13528543</c:v>
                </c:pt>
                <c:pt idx="9115">
                  <c:v>12780701</c:v>
                </c:pt>
                <c:pt idx="9116">
                  <c:v>13922344</c:v>
                </c:pt>
                <c:pt idx="9117">
                  <c:v>13999680</c:v>
                </c:pt>
                <c:pt idx="9118">
                  <c:v>14147126</c:v>
                </c:pt>
                <c:pt idx="9119">
                  <c:v>14413725</c:v>
                </c:pt>
                <c:pt idx="9120">
                  <c:v>13795266</c:v>
                </c:pt>
                <c:pt idx="9121">
                  <c:v>13661029</c:v>
                </c:pt>
                <c:pt idx="9122">
                  <c:v>12884010</c:v>
                </c:pt>
                <c:pt idx="9123">
                  <c:v>12872450</c:v>
                </c:pt>
                <c:pt idx="9124">
                  <c:v>12429712</c:v>
                </c:pt>
                <c:pt idx="9125">
                  <c:v>12612388</c:v>
                </c:pt>
                <c:pt idx="9126">
                  <c:v>12573584</c:v>
                </c:pt>
                <c:pt idx="9127">
                  <c:v>11809849</c:v>
                </c:pt>
                <c:pt idx="9128">
                  <c:v>11337899</c:v>
                </c:pt>
                <c:pt idx="9129">
                  <c:v>11729905</c:v>
                </c:pt>
                <c:pt idx="9130">
                  <c:v>10819536</c:v>
                </c:pt>
                <c:pt idx="9131">
                  <c:v>10967235</c:v>
                </c:pt>
                <c:pt idx="9132">
                  <c:v>10184593</c:v>
                </c:pt>
                <c:pt idx="9133">
                  <c:v>9815248</c:v>
                </c:pt>
                <c:pt idx="9134">
                  <c:v>9554061</c:v>
                </c:pt>
                <c:pt idx="9135">
                  <c:v>9002798</c:v>
                </c:pt>
                <c:pt idx="9136">
                  <c:v>9313031</c:v>
                </c:pt>
                <c:pt idx="9137">
                  <c:v>8764013</c:v>
                </c:pt>
                <c:pt idx="9138">
                  <c:v>8210798</c:v>
                </c:pt>
                <c:pt idx="9139">
                  <c:v>8065298.5</c:v>
                </c:pt>
                <c:pt idx="9140">
                  <c:v>7787629</c:v>
                </c:pt>
                <c:pt idx="9141">
                  <c:v>7659676</c:v>
                </c:pt>
                <c:pt idx="9142">
                  <c:v>7255505.5</c:v>
                </c:pt>
                <c:pt idx="9143">
                  <c:v>7447428.5</c:v>
                </c:pt>
                <c:pt idx="9144">
                  <c:v>6976028.5</c:v>
                </c:pt>
                <c:pt idx="9145">
                  <c:v>6781569</c:v>
                </c:pt>
                <c:pt idx="9146">
                  <c:v>7001277.5</c:v>
                </c:pt>
                <c:pt idx="9147">
                  <c:v>6935097.5</c:v>
                </c:pt>
                <c:pt idx="9148">
                  <c:v>6615217</c:v>
                </c:pt>
                <c:pt idx="9149">
                  <c:v>6697006.5</c:v>
                </c:pt>
                <c:pt idx="9150">
                  <c:v>6734219</c:v>
                </c:pt>
                <c:pt idx="9151">
                  <c:v>6728786.5</c:v>
                </c:pt>
                <c:pt idx="9152">
                  <c:v>6709122.5</c:v>
                </c:pt>
                <c:pt idx="9153">
                  <c:v>6579566</c:v>
                </c:pt>
                <c:pt idx="9154">
                  <c:v>6576819</c:v>
                </c:pt>
                <c:pt idx="9155">
                  <c:v>6497081</c:v>
                </c:pt>
                <c:pt idx="9156">
                  <c:v>6584237</c:v>
                </c:pt>
                <c:pt idx="9157">
                  <c:v>6589745</c:v>
                </c:pt>
                <c:pt idx="9158">
                  <c:v>6395790.5</c:v>
                </c:pt>
                <c:pt idx="9159">
                  <c:v>6420345</c:v>
                </c:pt>
                <c:pt idx="9160">
                  <c:v>6518015</c:v>
                </c:pt>
                <c:pt idx="9161">
                  <c:v>6402578.5</c:v>
                </c:pt>
                <c:pt idx="9162">
                  <c:v>6334997</c:v>
                </c:pt>
                <c:pt idx="9163">
                  <c:v>6070637.5</c:v>
                </c:pt>
                <c:pt idx="9164">
                  <c:v>6801311.5</c:v>
                </c:pt>
                <c:pt idx="9165">
                  <c:v>6459166.5</c:v>
                </c:pt>
                <c:pt idx="9166">
                  <c:v>6517378.5</c:v>
                </c:pt>
                <c:pt idx="9167">
                  <c:v>6481002</c:v>
                </c:pt>
                <c:pt idx="9168">
                  <c:v>6463017</c:v>
                </c:pt>
                <c:pt idx="9169">
                  <c:v>6447536</c:v>
                </c:pt>
                <c:pt idx="9170">
                  <c:v>6488579.5</c:v>
                </c:pt>
                <c:pt idx="9171">
                  <c:v>6520111.5</c:v>
                </c:pt>
                <c:pt idx="9172">
                  <c:v>6232500</c:v>
                </c:pt>
                <c:pt idx="9173">
                  <c:v>6381648.5</c:v>
                </c:pt>
                <c:pt idx="9174">
                  <c:v>6478224</c:v>
                </c:pt>
                <c:pt idx="9175">
                  <c:v>6663380</c:v>
                </c:pt>
                <c:pt idx="9176">
                  <c:v>6412896.5</c:v>
                </c:pt>
                <c:pt idx="9177">
                  <c:v>6505197</c:v>
                </c:pt>
                <c:pt idx="9178">
                  <c:v>6453130</c:v>
                </c:pt>
                <c:pt idx="9179">
                  <c:v>6537382</c:v>
                </c:pt>
                <c:pt idx="9180">
                  <c:v>6575443</c:v>
                </c:pt>
                <c:pt idx="9181">
                  <c:v>6395799.5</c:v>
                </c:pt>
                <c:pt idx="9182">
                  <c:v>6575846</c:v>
                </c:pt>
                <c:pt idx="9183">
                  <c:v>6377079.5</c:v>
                </c:pt>
                <c:pt idx="9184">
                  <c:v>6387411</c:v>
                </c:pt>
                <c:pt idx="9185">
                  <c:v>6340515</c:v>
                </c:pt>
                <c:pt idx="9186">
                  <c:v>7009954.5</c:v>
                </c:pt>
                <c:pt idx="9187">
                  <c:v>6236522</c:v>
                </c:pt>
                <c:pt idx="9188">
                  <c:v>6846049</c:v>
                </c:pt>
                <c:pt idx="9189">
                  <c:v>6812495.5</c:v>
                </c:pt>
                <c:pt idx="9190">
                  <c:v>6748760</c:v>
                </c:pt>
                <c:pt idx="9191">
                  <c:v>6865084.5</c:v>
                </c:pt>
                <c:pt idx="9192">
                  <c:v>6902454.5</c:v>
                </c:pt>
                <c:pt idx="9193">
                  <c:v>6557062.5</c:v>
                </c:pt>
                <c:pt idx="9194">
                  <c:v>6676610.5</c:v>
                </c:pt>
                <c:pt idx="9195">
                  <c:v>6841120</c:v>
                </c:pt>
                <c:pt idx="9196">
                  <c:v>6642928</c:v>
                </c:pt>
                <c:pt idx="9197">
                  <c:v>6869974</c:v>
                </c:pt>
                <c:pt idx="9198">
                  <c:v>6648310</c:v>
                </c:pt>
                <c:pt idx="9199">
                  <c:v>6326081.5</c:v>
                </c:pt>
                <c:pt idx="9200">
                  <c:v>6486755.5</c:v>
                </c:pt>
                <c:pt idx="9201">
                  <c:v>6675932</c:v>
                </c:pt>
                <c:pt idx="9202">
                  <c:v>6775117</c:v>
                </c:pt>
                <c:pt idx="9203">
                  <c:v>6853672.5</c:v>
                </c:pt>
                <c:pt idx="9204">
                  <c:v>6880280</c:v>
                </c:pt>
                <c:pt idx="9205">
                  <c:v>6542114</c:v>
                </c:pt>
                <c:pt idx="9206">
                  <c:v>6789634</c:v>
                </c:pt>
                <c:pt idx="9207">
                  <c:v>6877870</c:v>
                </c:pt>
                <c:pt idx="9208">
                  <c:v>6307546</c:v>
                </c:pt>
                <c:pt idx="9209">
                  <c:v>6602270</c:v>
                </c:pt>
                <c:pt idx="9210">
                  <c:v>6516748</c:v>
                </c:pt>
                <c:pt idx="9211">
                  <c:v>6671200.5</c:v>
                </c:pt>
                <c:pt idx="9212">
                  <c:v>6447267</c:v>
                </c:pt>
                <c:pt idx="9213">
                  <c:v>6528605</c:v>
                </c:pt>
                <c:pt idx="9214">
                  <c:v>6789215</c:v>
                </c:pt>
                <c:pt idx="9215">
                  <c:v>6474524.5</c:v>
                </c:pt>
                <c:pt idx="9216">
                  <c:v>6855647</c:v>
                </c:pt>
                <c:pt idx="9217">
                  <c:v>6906132.5</c:v>
                </c:pt>
                <c:pt idx="9218">
                  <c:v>6938396.5</c:v>
                </c:pt>
                <c:pt idx="9219">
                  <c:v>6910615</c:v>
                </c:pt>
                <c:pt idx="9220">
                  <c:v>7046146.5</c:v>
                </c:pt>
                <c:pt idx="9221">
                  <c:v>6911342.5</c:v>
                </c:pt>
                <c:pt idx="9222">
                  <c:v>6512811.5</c:v>
                </c:pt>
                <c:pt idx="9223">
                  <c:v>6740524.5</c:v>
                </c:pt>
                <c:pt idx="9224">
                  <c:v>6577546.5</c:v>
                </c:pt>
                <c:pt idx="9225">
                  <c:v>6588894</c:v>
                </c:pt>
                <c:pt idx="9226">
                  <c:v>6770114</c:v>
                </c:pt>
                <c:pt idx="9227">
                  <c:v>6573417</c:v>
                </c:pt>
                <c:pt idx="9228">
                  <c:v>6988590</c:v>
                </c:pt>
                <c:pt idx="9229">
                  <c:v>6727001.5</c:v>
                </c:pt>
                <c:pt idx="9230">
                  <c:v>7142333.5</c:v>
                </c:pt>
                <c:pt idx="9231">
                  <c:v>6726488</c:v>
                </c:pt>
                <c:pt idx="9232">
                  <c:v>6925885</c:v>
                </c:pt>
                <c:pt idx="9233">
                  <c:v>6841907.5</c:v>
                </c:pt>
                <c:pt idx="9234">
                  <c:v>6705647</c:v>
                </c:pt>
                <c:pt idx="9235">
                  <c:v>6590865.5</c:v>
                </c:pt>
                <c:pt idx="9236">
                  <c:v>6565346.5</c:v>
                </c:pt>
                <c:pt idx="9237">
                  <c:v>7005795</c:v>
                </c:pt>
                <c:pt idx="9238">
                  <c:v>6600132</c:v>
                </c:pt>
                <c:pt idx="9239">
                  <c:v>6444671.5</c:v>
                </c:pt>
                <c:pt idx="9240">
                  <c:v>6531649.5</c:v>
                </c:pt>
                <c:pt idx="9241">
                  <c:v>6604648</c:v>
                </c:pt>
                <c:pt idx="9242">
                  <c:v>6603254</c:v>
                </c:pt>
                <c:pt idx="9243">
                  <c:v>7040184</c:v>
                </c:pt>
                <c:pt idx="9244">
                  <c:v>6469389.5</c:v>
                </c:pt>
                <c:pt idx="9245">
                  <c:v>6732063</c:v>
                </c:pt>
                <c:pt idx="9246">
                  <c:v>6931868.5</c:v>
                </c:pt>
                <c:pt idx="9247">
                  <c:v>6815581</c:v>
                </c:pt>
                <c:pt idx="9248">
                  <c:v>6445215.5</c:v>
                </c:pt>
                <c:pt idx="9249">
                  <c:v>6611641</c:v>
                </c:pt>
                <c:pt idx="9250">
                  <c:v>6724167.5</c:v>
                </c:pt>
                <c:pt idx="9251">
                  <c:v>6874375</c:v>
                </c:pt>
                <c:pt idx="9252">
                  <c:v>6912028</c:v>
                </c:pt>
                <c:pt idx="9253">
                  <c:v>7156910.5</c:v>
                </c:pt>
                <c:pt idx="9254">
                  <c:v>7298458</c:v>
                </c:pt>
                <c:pt idx="9255">
                  <c:v>6919045.5</c:v>
                </c:pt>
                <c:pt idx="9256">
                  <c:v>7187611</c:v>
                </c:pt>
                <c:pt idx="9257">
                  <c:v>6895142</c:v>
                </c:pt>
                <c:pt idx="9258">
                  <c:v>7354240.5</c:v>
                </c:pt>
                <c:pt idx="9259">
                  <c:v>6982962.5</c:v>
                </c:pt>
                <c:pt idx="9260">
                  <c:v>7033853.5</c:v>
                </c:pt>
                <c:pt idx="9261">
                  <c:v>7266932.5</c:v>
                </c:pt>
                <c:pt idx="9262">
                  <c:v>7183716</c:v>
                </c:pt>
                <c:pt idx="9263">
                  <c:v>7448677</c:v>
                </c:pt>
                <c:pt idx="9264">
                  <c:v>6933612</c:v>
                </c:pt>
                <c:pt idx="9265">
                  <c:v>6871729</c:v>
                </c:pt>
                <c:pt idx="9266">
                  <c:v>6956698</c:v>
                </c:pt>
                <c:pt idx="9267">
                  <c:v>6831076</c:v>
                </c:pt>
                <c:pt idx="9268">
                  <c:v>6994290.5</c:v>
                </c:pt>
                <c:pt idx="9269">
                  <c:v>6760094.5</c:v>
                </c:pt>
                <c:pt idx="9270">
                  <c:v>6483247</c:v>
                </c:pt>
                <c:pt idx="9271">
                  <c:v>6772611.5</c:v>
                </c:pt>
                <c:pt idx="9272">
                  <c:v>6396276</c:v>
                </c:pt>
                <c:pt idx="9273">
                  <c:v>6869638.5</c:v>
                </c:pt>
                <c:pt idx="9274">
                  <c:v>6542175.5</c:v>
                </c:pt>
                <c:pt idx="9275">
                  <c:v>6388764.5</c:v>
                </c:pt>
                <c:pt idx="9276">
                  <c:v>6646017.5</c:v>
                </c:pt>
                <c:pt idx="9277">
                  <c:v>6733222.5</c:v>
                </c:pt>
                <c:pt idx="9278">
                  <c:v>6412332.5</c:v>
                </c:pt>
                <c:pt idx="9279">
                  <c:v>6860937</c:v>
                </c:pt>
                <c:pt idx="9280">
                  <c:v>6745679</c:v>
                </c:pt>
                <c:pt idx="9281">
                  <c:v>6807425.5</c:v>
                </c:pt>
                <c:pt idx="9282">
                  <c:v>6250493</c:v>
                </c:pt>
                <c:pt idx="9283">
                  <c:v>6417785.5</c:v>
                </c:pt>
                <c:pt idx="9284">
                  <c:v>6263188</c:v>
                </c:pt>
                <c:pt idx="9285">
                  <c:v>6662330.5</c:v>
                </c:pt>
                <c:pt idx="9286">
                  <c:v>6621380</c:v>
                </c:pt>
                <c:pt idx="9287">
                  <c:v>6232526.5</c:v>
                </c:pt>
                <c:pt idx="9288">
                  <c:v>6470110</c:v>
                </c:pt>
                <c:pt idx="9289">
                  <c:v>6292797.5</c:v>
                </c:pt>
                <c:pt idx="9290">
                  <c:v>6480410.5</c:v>
                </c:pt>
                <c:pt idx="9291">
                  <c:v>6817623</c:v>
                </c:pt>
                <c:pt idx="9292">
                  <c:v>6720406.5</c:v>
                </c:pt>
                <c:pt idx="9293">
                  <c:v>6239003.5</c:v>
                </c:pt>
                <c:pt idx="9294">
                  <c:v>6193568</c:v>
                </c:pt>
                <c:pt idx="9295">
                  <c:v>6408583</c:v>
                </c:pt>
                <c:pt idx="9296">
                  <c:v>6227968</c:v>
                </c:pt>
                <c:pt idx="9297">
                  <c:v>6231991.5</c:v>
                </c:pt>
                <c:pt idx="9298">
                  <c:v>6463384</c:v>
                </c:pt>
                <c:pt idx="9299">
                  <c:v>6790378</c:v>
                </c:pt>
                <c:pt idx="9300">
                  <c:v>6570161.5</c:v>
                </c:pt>
                <c:pt idx="9301">
                  <c:v>6559526.5</c:v>
                </c:pt>
                <c:pt idx="9302">
                  <c:v>6503395</c:v>
                </c:pt>
                <c:pt idx="9303">
                  <c:v>6467841.5</c:v>
                </c:pt>
                <c:pt idx="9304">
                  <c:v>6472082.5</c:v>
                </c:pt>
                <c:pt idx="9305">
                  <c:v>6815058.5</c:v>
                </c:pt>
                <c:pt idx="9306">
                  <c:v>6710340.5</c:v>
                </c:pt>
                <c:pt idx="9307">
                  <c:v>6954195</c:v>
                </c:pt>
                <c:pt idx="9308">
                  <c:v>6584152</c:v>
                </c:pt>
                <c:pt idx="9309">
                  <c:v>6856758</c:v>
                </c:pt>
                <c:pt idx="9310">
                  <c:v>6638693</c:v>
                </c:pt>
                <c:pt idx="9311">
                  <c:v>7518161.5</c:v>
                </c:pt>
                <c:pt idx="9312">
                  <c:v>7379415</c:v>
                </c:pt>
                <c:pt idx="9313">
                  <c:v>8002262.5</c:v>
                </c:pt>
                <c:pt idx="9314">
                  <c:v>8216656.5</c:v>
                </c:pt>
                <c:pt idx="9315">
                  <c:v>8507841</c:v>
                </c:pt>
                <c:pt idx="9316">
                  <c:v>9065138</c:v>
                </c:pt>
                <c:pt idx="9317">
                  <c:v>9418308</c:v>
                </c:pt>
                <c:pt idx="9318">
                  <c:v>10391771</c:v>
                </c:pt>
                <c:pt idx="9319">
                  <c:v>11041420</c:v>
                </c:pt>
                <c:pt idx="9320">
                  <c:v>11247855</c:v>
                </c:pt>
                <c:pt idx="9321">
                  <c:v>11845643</c:v>
                </c:pt>
                <c:pt idx="9322">
                  <c:v>11854378</c:v>
                </c:pt>
                <c:pt idx="9323">
                  <c:v>11471357</c:v>
                </c:pt>
                <c:pt idx="9324">
                  <c:v>12593441</c:v>
                </c:pt>
                <c:pt idx="9325">
                  <c:v>12431302</c:v>
                </c:pt>
                <c:pt idx="9326">
                  <c:v>12199058</c:v>
                </c:pt>
                <c:pt idx="9327">
                  <c:v>11627352</c:v>
                </c:pt>
                <c:pt idx="9328">
                  <c:v>11734139</c:v>
                </c:pt>
                <c:pt idx="9329">
                  <c:v>10811186</c:v>
                </c:pt>
                <c:pt idx="9330">
                  <c:v>10391011</c:v>
                </c:pt>
                <c:pt idx="9331">
                  <c:v>10370838</c:v>
                </c:pt>
                <c:pt idx="9332">
                  <c:v>9713239</c:v>
                </c:pt>
                <c:pt idx="9333">
                  <c:v>9328624</c:v>
                </c:pt>
                <c:pt idx="9334">
                  <c:v>9114657</c:v>
                </c:pt>
                <c:pt idx="9335">
                  <c:v>9029123</c:v>
                </c:pt>
                <c:pt idx="9336">
                  <c:v>8822772</c:v>
                </c:pt>
                <c:pt idx="9337">
                  <c:v>8079566.5</c:v>
                </c:pt>
                <c:pt idx="9338">
                  <c:v>7919070.5</c:v>
                </c:pt>
                <c:pt idx="9339">
                  <c:v>7807496</c:v>
                </c:pt>
                <c:pt idx="9340">
                  <c:v>7518463</c:v>
                </c:pt>
                <c:pt idx="9341">
                  <c:v>7283938.5</c:v>
                </c:pt>
                <c:pt idx="9342">
                  <c:v>7339970.5</c:v>
                </c:pt>
                <c:pt idx="9343">
                  <c:v>7318786.5</c:v>
                </c:pt>
                <c:pt idx="9344">
                  <c:v>7158489</c:v>
                </c:pt>
                <c:pt idx="9345">
                  <c:v>6935675.5</c:v>
                </c:pt>
                <c:pt idx="9346">
                  <c:v>7005430.5</c:v>
                </c:pt>
                <c:pt idx="9347">
                  <c:v>7045172.5</c:v>
                </c:pt>
                <c:pt idx="9348">
                  <c:v>6769107.5</c:v>
                </c:pt>
                <c:pt idx="9349">
                  <c:v>6644473</c:v>
                </c:pt>
                <c:pt idx="9350">
                  <c:v>6854623</c:v>
                </c:pt>
                <c:pt idx="9351">
                  <c:v>6776685.5</c:v>
                </c:pt>
                <c:pt idx="9352">
                  <c:v>7206856.5</c:v>
                </c:pt>
                <c:pt idx="9353">
                  <c:v>6983248</c:v>
                </c:pt>
                <c:pt idx="9354">
                  <c:v>6987376.5</c:v>
                </c:pt>
                <c:pt idx="9355">
                  <c:v>7018695</c:v>
                </c:pt>
                <c:pt idx="9356">
                  <c:v>7273204.5</c:v>
                </c:pt>
                <c:pt idx="9357">
                  <c:v>6826219</c:v>
                </c:pt>
                <c:pt idx="9358">
                  <c:v>6892619.5</c:v>
                </c:pt>
                <c:pt idx="9359">
                  <c:v>6964938</c:v>
                </c:pt>
                <c:pt idx="9360">
                  <c:v>6945002</c:v>
                </c:pt>
                <c:pt idx="9361">
                  <c:v>6943631.5</c:v>
                </c:pt>
                <c:pt idx="9362">
                  <c:v>7107057.5</c:v>
                </c:pt>
                <c:pt idx="9363">
                  <c:v>6992236.5</c:v>
                </c:pt>
                <c:pt idx="9364">
                  <c:v>6770888.5</c:v>
                </c:pt>
                <c:pt idx="9365">
                  <c:v>6972282</c:v>
                </c:pt>
                <c:pt idx="9366">
                  <c:v>6748789.5</c:v>
                </c:pt>
                <c:pt idx="9367">
                  <c:v>6704011.5</c:v>
                </c:pt>
                <c:pt idx="9368">
                  <c:v>6943370.5</c:v>
                </c:pt>
                <c:pt idx="9369">
                  <c:v>6858597.5</c:v>
                </c:pt>
                <c:pt idx="9370">
                  <c:v>6967307</c:v>
                </c:pt>
                <c:pt idx="9371">
                  <c:v>6797100.5</c:v>
                </c:pt>
                <c:pt idx="9372">
                  <c:v>7033513</c:v>
                </c:pt>
                <c:pt idx="9373">
                  <c:v>6779933</c:v>
                </c:pt>
                <c:pt idx="9374">
                  <c:v>6901926.5</c:v>
                </c:pt>
                <c:pt idx="9375">
                  <c:v>6703841.5</c:v>
                </c:pt>
                <c:pt idx="9376">
                  <c:v>6810720</c:v>
                </c:pt>
                <c:pt idx="9377">
                  <c:v>6721874</c:v>
                </c:pt>
                <c:pt idx="9378">
                  <c:v>6678061</c:v>
                </c:pt>
                <c:pt idx="9379">
                  <c:v>6750418.5</c:v>
                </c:pt>
                <c:pt idx="9380">
                  <c:v>6905255.5</c:v>
                </c:pt>
                <c:pt idx="9381">
                  <c:v>6745555</c:v>
                </c:pt>
                <c:pt idx="9382">
                  <c:v>6690793.5</c:v>
                </c:pt>
                <c:pt idx="9383">
                  <c:v>6482105</c:v>
                </c:pt>
                <c:pt idx="9384">
                  <c:v>6768921</c:v>
                </c:pt>
                <c:pt idx="9385">
                  <c:v>6812193.5</c:v>
                </c:pt>
                <c:pt idx="9386">
                  <c:v>7172570.5</c:v>
                </c:pt>
                <c:pt idx="9387">
                  <c:v>6730218.5</c:v>
                </c:pt>
                <c:pt idx="9388">
                  <c:v>6724601.5</c:v>
                </c:pt>
                <c:pt idx="9389">
                  <c:v>6727843</c:v>
                </c:pt>
                <c:pt idx="9390">
                  <c:v>6837605.5</c:v>
                </c:pt>
                <c:pt idx="9391">
                  <c:v>6753760</c:v>
                </c:pt>
                <c:pt idx="9392">
                  <c:v>6761872.5</c:v>
                </c:pt>
                <c:pt idx="9393">
                  <c:v>6816932</c:v>
                </c:pt>
                <c:pt idx="9394">
                  <c:v>6862375</c:v>
                </c:pt>
                <c:pt idx="9395">
                  <c:v>6330143.5</c:v>
                </c:pt>
                <c:pt idx="9396">
                  <c:v>6407759.5</c:v>
                </c:pt>
                <c:pt idx="9397">
                  <c:v>6330320</c:v>
                </c:pt>
                <c:pt idx="9398">
                  <c:v>6339572</c:v>
                </c:pt>
                <c:pt idx="9399">
                  <c:v>6320301.5</c:v>
                </c:pt>
                <c:pt idx="9400">
                  <c:v>6291440</c:v>
                </c:pt>
                <c:pt idx="9401">
                  <c:v>6368080</c:v>
                </c:pt>
                <c:pt idx="9402">
                  <c:v>6523654.5</c:v>
                </c:pt>
                <c:pt idx="9403">
                  <c:v>6427318</c:v>
                </c:pt>
                <c:pt idx="9404">
                  <c:v>6665391</c:v>
                </c:pt>
                <c:pt idx="9405">
                  <c:v>6619479.5</c:v>
                </c:pt>
                <c:pt idx="9406">
                  <c:v>6766674</c:v>
                </c:pt>
                <c:pt idx="9407">
                  <c:v>6415028.5</c:v>
                </c:pt>
                <c:pt idx="9408">
                  <c:v>6392310.5</c:v>
                </c:pt>
                <c:pt idx="9409">
                  <c:v>6265374</c:v>
                </c:pt>
                <c:pt idx="9410">
                  <c:v>6548090</c:v>
                </c:pt>
                <c:pt idx="9411">
                  <c:v>6406984.5</c:v>
                </c:pt>
                <c:pt idx="9412">
                  <c:v>6446302</c:v>
                </c:pt>
                <c:pt idx="9413">
                  <c:v>6834602</c:v>
                </c:pt>
                <c:pt idx="9414">
                  <c:v>6586878.5</c:v>
                </c:pt>
                <c:pt idx="9415">
                  <c:v>6136278</c:v>
                </c:pt>
                <c:pt idx="9416">
                  <c:v>6612483.5</c:v>
                </c:pt>
                <c:pt idx="9417">
                  <c:v>6281766.5</c:v>
                </c:pt>
                <c:pt idx="9418">
                  <c:v>6872326</c:v>
                </c:pt>
                <c:pt idx="9419">
                  <c:v>6328598</c:v>
                </c:pt>
                <c:pt idx="9420">
                  <c:v>6465656</c:v>
                </c:pt>
                <c:pt idx="9421">
                  <c:v>7223412</c:v>
                </c:pt>
                <c:pt idx="9422">
                  <c:v>6966399</c:v>
                </c:pt>
                <c:pt idx="9423">
                  <c:v>7243129</c:v>
                </c:pt>
                <c:pt idx="9424">
                  <c:v>7437001</c:v>
                </c:pt>
                <c:pt idx="9425">
                  <c:v>7047755.5</c:v>
                </c:pt>
                <c:pt idx="9426">
                  <c:v>7310766</c:v>
                </c:pt>
                <c:pt idx="9427">
                  <c:v>7454570</c:v>
                </c:pt>
                <c:pt idx="9428">
                  <c:v>7565183</c:v>
                </c:pt>
                <c:pt idx="9429">
                  <c:v>7587300</c:v>
                </c:pt>
                <c:pt idx="9430">
                  <c:v>7979670</c:v>
                </c:pt>
                <c:pt idx="9431">
                  <c:v>7516903</c:v>
                </c:pt>
                <c:pt idx="9432">
                  <c:v>7661255.5</c:v>
                </c:pt>
                <c:pt idx="9433">
                  <c:v>7616646.5</c:v>
                </c:pt>
                <c:pt idx="9434">
                  <c:v>7616605.5</c:v>
                </c:pt>
                <c:pt idx="9435">
                  <c:v>7671155</c:v>
                </c:pt>
                <c:pt idx="9436">
                  <c:v>7674474.5</c:v>
                </c:pt>
                <c:pt idx="9437">
                  <c:v>7352038</c:v>
                </c:pt>
                <c:pt idx="9438">
                  <c:v>7563656</c:v>
                </c:pt>
                <c:pt idx="9439">
                  <c:v>7465070.5</c:v>
                </c:pt>
                <c:pt idx="9440">
                  <c:v>6895775</c:v>
                </c:pt>
                <c:pt idx="9441">
                  <c:v>7040593.5</c:v>
                </c:pt>
                <c:pt idx="9442">
                  <c:v>7240714</c:v>
                </c:pt>
                <c:pt idx="9443">
                  <c:v>7026540</c:v>
                </c:pt>
                <c:pt idx="9444">
                  <c:v>6887557</c:v>
                </c:pt>
                <c:pt idx="9445">
                  <c:v>7103347</c:v>
                </c:pt>
                <c:pt idx="9446">
                  <c:v>6507752</c:v>
                </c:pt>
                <c:pt idx="9447">
                  <c:v>6444090</c:v>
                </c:pt>
                <c:pt idx="9448">
                  <c:v>6401144</c:v>
                </c:pt>
                <c:pt idx="9449">
                  <c:v>6516633</c:v>
                </c:pt>
                <c:pt idx="9450">
                  <c:v>6208619.5</c:v>
                </c:pt>
                <c:pt idx="9451">
                  <c:v>6532262</c:v>
                </c:pt>
                <c:pt idx="9452">
                  <c:v>6675928</c:v>
                </c:pt>
                <c:pt idx="9453">
                  <c:v>6118938</c:v>
                </c:pt>
                <c:pt idx="9454">
                  <c:v>6169818</c:v>
                </c:pt>
                <c:pt idx="9455">
                  <c:v>6423219</c:v>
                </c:pt>
                <c:pt idx="9456">
                  <c:v>6496394.5</c:v>
                </c:pt>
                <c:pt idx="9457">
                  <c:v>6587742.5</c:v>
                </c:pt>
                <c:pt idx="9458">
                  <c:v>6417939</c:v>
                </c:pt>
                <c:pt idx="9459">
                  <c:v>6283178</c:v>
                </c:pt>
                <c:pt idx="9460">
                  <c:v>6361396.5</c:v>
                </c:pt>
                <c:pt idx="9461">
                  <c:v>6542629.5</c:v>
                </c:pt>
                <c:pt idx="9462">
                  <c:v>6202989</c:v>
                </c:pt>
                <c:pt idx="9463">
                  <c:v>6201314.5</c:v>
                </c:pt>
                <c:pt idx="9464">
                  <c:v>6436538</c:v>
                </c:pt>
                <c:pt idx="9465">
                  <c:v>5990473</c:v>
                </c:pt>
                <c:pt idx="9466">
                  <c:v>6502348</c:v>
                </c:pt>
                <c:pt idx="9467">
                  <c:v>6284449.5</c:v>
                </c:pt>
                <c:pt idx="9468">
                  <c:v>6087563.5</c:v>
                </c:pt>
                <c:pt idx="9469">
                  <c:v>6427757.5</c:v>
                </c:pt>
                <c:pt idx="9470">
                  <c:v>6172413.5</c:v>
                </c:pt>
                <c:pt idx="9471">
                  <c:v>6634902.5</c:v>
                </c:pt>
                <c:pt idx="9472">
                  <c:v>6286884</c:v>
                </c:pt>
                <c:pt idx="9473">
                  <c:v>6124396.5</c:v>
                </c:pt>
                <c:pt idx="9474">
                  <c:v>6587234</c:v>
                </c:pt>
                <c:pt idx="9475">
                  <c:v>5995002.5</c:v>
                </c:pt>
                <c:pt idx="9476">
                  <c:v>6350776</c:v>
                </c:pt>
                <c:pt idx="9477">
                  <c:v>6027263</c:v>
                </c:pt>
                <c:pt idx="9478">
                  <c:v>6105049.5</c:v>
                </c:pt>
                <c:pt idx="9479">
                  <c:v>6531751.5</c:v>
                </c:pt>
                <c:pt idx="9480">
                  <c:v>6548156.5</c:v>
                </c:pt>
                <c:pt idx="9481">
                  <c:v>6408446.5</c:v>
                </c:pt>
                <c:pt idx="9482">
                  <c:v>6792226</c:v>
                </c:pt>
                <c:pt idx="9483">
                  <c:v>7266801.5</c:v>
                </c:pt>
                <c:pt idx="9484">
                  <c:v>7066497</c:v>
                </c:pt>
                <c:pt idx="9485">
                  <c:v>7383247</c:v>
                </c:pt>
                <c:pt idx="9486">
                  <c:v>7814984</c:v>
                </c:pt>
                <c:pt idx="9487">
                  <c:v>7401457.5</c:v>
                </c:pt>
                <c:pt idx="9488">
                  <c:v>7593185</c:v>
                </c:pt>
                <c:pt idx="9489">
                  <c:v>7838054</c:v>
                </c:pt>
                <c:pt idx="9490">
                  <c:v>8122701.5</c:v>
                </c:pt>
                <c:pt idx="9491">
                  <c:v>8352294.5</c:v>
                </c:pt>
                <c:pt idx="9492">
                  <c:v>8489046</c:v>
                </c:pt>
                <c:pt idx="9493">
                  <c:v>8452475</c:v>
                </c:pt>
                <c:pt idx="9494">
                  <c:v>8454366</c:v>
                </c:pt>
                <c:pt idx="9495">
                  <c:v>8642746</c:v>
                </c:pt>
                <c:pt idx="9496">
                  <c:v>9290087</c:v>
                </c:pt>
                <c:pt idx="9497">
                  <c:v>9114346</c:v>
                </c:pt>
                <c:pt idx="9498">
                  <c:v>9047183</c:v>
                </c:pt>
                <c:pt idx="9499">
                  <c:v>9206294</c:v>
                </c:pt>
                <c:pt idx="9500">
                  <c:v>9257188</c:v>
                </c:pt>
                <c:pt idx="9501">
                  <c:v>9148557</c:v>
                </c:pt>
                <c:pt idx="9502">
                  <c:v>9153999</c:v>
                </c:pt>
                <c:pt idx="9503">
                  <c:v>8835337</c:v>
                </c:pt>
                <c:pt idx="9504">
                  <c:v>8610399</c:v>
                </c:pt>
                <c:pt idx="9505">
                  <c:v>8420404</c:v>
                </c:pt>
                <c:pt idx="9506">
                  <c:v>8212157</c:v>
                </c:pt>
                <c:pt idx="9507">
                  <c:v>8097428.5</c:v>
                </c:pt>
                <c:pt idx="9508">
                  <c:v>8054227</c:v>
                </c:pt>
                <c:pt idx="9509">
                  <c:v>7588379.5</c:v>
                </c:pt>
                <c:pt idx="9510">
                  <c:v>7490665</c:v>
                </c:pt>
                <c:pt idx="9511">
                  <c:v>7302092</c:v>
                </c:pt>
                <c:pt idx="9512">
                  <c:v>7334112</c:v>
                </c:pt>
                <c:pt idx="9513">
                  <c:v>7280939.5</c:v>
                </c:pt>
                <c:pt idx="9514">
                  <c:v>6933085</c:v>
                </c:pt>
                <c:pt idx="9515">
                  <c:v>7057470.5</c:v>
                </c:pt>
                <c:pt idx="9516">
                  <c:v>6976496</c:v>
                </c:pt>
                <c:pt idx="9517">
                  <c:v>6763685.5</c:v>
                </c:pt>
                <c:pt idx="9518">
                  <c:v>6954660</c:v>
                </c:pt>
                <c:pt idx="9519">
                  <c:v>6616967.5</c:v>
                </c:pt>
                <c:pt idx="9520">
                  <c:v>6894822.5</c:v>
                </c:pt>
                <c:pt idx="9521">
                  <c:v>6685563</c:v>
                </c:pt>
                <c:pt idx="9522">
                  <c:v>6792324</c:v>
                </c:pt>
                <c:pt idx="9523">
                  <c:v>6481149.5</c:v>
                </c:pt>
                <c:pt idx="9524">
                  <c:v>6666200.5</c:v>
                </c:pt>
                <c:pt idx="9525">
                  <c:v>6391632</c:v>
                </c:pt>
                <c:pt idx="9526">
                  <c:v>6605352.5</c:v>
                </c:pt>
                <c:pt idx="9527">
                  <c:v>6626983.5</c:v>
                </c:pt>
                <c:pt idx="9528">
                  <c:v>6707206.5</c:v>
                </c:pt>
                <c:pt idx="9529">
                  <c:v>6490253.5</c:v>
                </c:pt>
                <c:pt idx="9530">
                  <c:v>6306615.5</c:v>
                </c:pt>
                <c:pt idx="9531">
                  <c:v>6721074.5</c:v>
                </c:pt>
                <c:pt idx="9532">
                  <c:v>6753692</c:v>
                </c:pt>
                <c:pt idx="9533">
                  <c:v>6443147.5</c:v>
                </c:pt>
                <c:pt idx="9534">
                  <c:v>6430134</c:v>
                </c:pt>
                <c:pt idx="9535">
                  <c:v>6390369</c:v>
                </c:pt>
                <c:pt idx="9536">
                  <c:v>6466309</c:v>
                </c:pt>
                <c:pt idx="9537">
                  <c:v>6237825.5</c:v>
                </c:pt>
                <c:pt idx="9538">
                  <c:v>6436837</c:v>
                </c:pt>
                <c:pt idx="9539">
                  <c:v>6539552</c:v>
                </c:pt>
                <c:pt idx="9540">
                  <c:v>6348253.5</c:v>
                </c:pt>
                <c:pt idx="9541">
                  <c:v>6551912.5</c:v>
                </c:pt>
                <c:pt idx="9542">
                  <c:v>6437855.5</c:v>
                </c:pt>
                <c:pt idx="9543">
                  <c:v>6236168.5</c:v>
                </c:pt>
                <c:pt idx="9544">
                  <c:v>6438500</c:v>
                </c:pt>
                <c:pt idx="9545">
                  <c:v>6440212.5</c:v>
                </c:pt>
                <c:pt idx="9546">
                  <c:v>6660467</c:v>
                </c:pt>
                <c:pt idx="9547">
                  <c:v>6531610.5</c:v>
                </c:pt>
                <c:pt idx="9548">
                  <c:v>6740895</c:v>
                </c:pt>
                <c:pt idx="9549">
                  <c:v>6901527.5</c:v>
                </c:pt>
                <c:pt idx="9550">
                  <c:v>6392305.5</c:v>
                </c:pt>
                <c:pt idx="9551">
                  <c:v>6940420</c:v>
                </c:pt>
                <c:pt idx="9552">
                  <c:v>6948233.5</c:v>
                </c:pt>
                <c:pt idx="9553">
                  <c:v>6719724.5</c:v>
                </c:pt>
                <c:pt idx="9554">
                  <c:v>7116130.5</c:v>
                </c:pt>
                <c:pt idx="9555">
                  <c:v>6790678</c:v>
                </c:pt>
                <c:pt idx="9556">
                  <c:v>6996830.5</c:v>
                </c:pt>
                <c:pt idx="9557">
                  <c:v>7183352.5</c:v>
                </c:pt>
                <c:pt idx="9558">
                  <c:v>7733049</c:v>
                </c:pt>
                <c:pt idx="9559">
                  <c:v>7738903.5</c:v>
                </c:pt>
                <c:pt idx="9560">
                  <c:v>8154202.5</c:v>
                </c:pt>
                <c:pt idx="9561">
                  <c:v>7962740.5</c:v>
                </c:pt>
                <c:pt idx="9562">
                  <c:v>8202837</c:v>
                </c:pt>
                <c:pt idx="9563">
                  <c:v>8627641</c:v>
                </c:pt>
                <c:pt idx="9564">
                  <c:v>8860877</c:v>
                </c:pt>
                <c:pt idx="9565">
                  <c:v>9591297</c:v>
                </c:pt>
                <c:pt idx="9566">
                  <c:v>9229744</c:v>
                </c:pt>
                <c:pt idx="9567">
                  <c:v>9954552</c:v>
                </c:pt>
                <c:pt idx="9568">
                  <c:v>9771666</c:v>
                </c:pt>
                <c:pt idx="9569">
                  <c:v>10125261</c:v>
                </c:pt>
                <c:pt idx="9570">
                  <c:v>10411875</c:v>
                </c:pt>
                <c:pt idx="9571">
                  <c:v>9888555</c:v>
                </c:pt>
                <c:pt idx="9572">
                  <c:v>9958083</c:v>
                </c:pt>
                <c:pt idx="9573">
                  <c:v>9634890</c:v>
                </c:pt>
                <c:pt idx="9574">
                  <c:v>9352040</c:v>
                </c:pt>
                <c:pt idx="9575">
                  <c:v>9135956</c:v>
                </c:pt>
                <c:pt idx="9576">
                  <c:v>8897325</c:v>
                </c:pt>
                <c:pt idx="9577">
                  <c:v>8606476</c:v>
                </c:pt>
                <c:pt idx="9578">
                  <c:v>8105065.5</c:v>
                </c:pt>
                <c:pt idx="9579">
                  <c:v>7966429</c:v>
                </c:pt>
                <c:pt idx="9580">
                  <c:v>7781963</c:v>
                </c:pt>
                <c:pt idx="9581">
                  <c:v>7401422</c:v>
                </c:pt>
                <c:pt idx="9582">
                  <c:v>6830262.5</c:v>
                </c:pt>
                <c:pt idx="9583">
                  <c:v>7010772</c:v>
                </c:pt>
                <c:pt idx="9584">
                  <c:v>7067445</c:v>
                </c:pt>
                <c:pt idx="9585">
                  <c:v>6812208</c:v>
                </c:pt>
                <c:pt idx="9586">
                  <c:v>6898455.5</c:v>
                </c:pt>
                <c:pt idx="9587">
                  <c:v>6876391</c:v>
                </c:pt>
                <c:pt idx="9588">
                  <c:v>6882273.5</c:v>
                </c:pt>
                <c:pt idx="9589">
                  <c:v>6398824</c:v>
                </c:pt>
                <c:pt idx="9590">
                  <c:v>6717084</c:v>
                </c:pt>
                <c:pt idx="9591">
                  <c:v>6461917</c:v>
                </c:pt>
                <c:pt idx="9592">
                  <c:v>6566694.5</c:v>
                </c:pt>
                <c:pt idx="9593">
                  <c:v>6372165.5</c:v>
                </c:pt>
                <c:pt idx="9594">
                  <c:v>6620064</c:v>
                </c:pt>
                <c:pt idx="9595">
                  <c:v>6217031</c:v>
                </c:pt>
                <c:pt idx="9596">
                  <c:v>6492118</c:v>
                </c:pt>
                <c:pt idx="9597">
                  <c:v>6724824.5</c:v>
                </c:pt>
                <c:pt idx="9598">
                  <c:v>6255917.5</c:v>
                </c:pt>
                <c:pt idx="9599">
                  <c:v>6237466.5</c:v>
                </c:pt>
                <c:pt idx="9600">
                  <c:v>6319086.5</c:v>
                </c:pt>
                <c:pt idx="9601">
                  <c:v>6338086</c:v>
                </c:pt>
                <c:pt idx="9602">
                  <c:v>6587066</c:v>
                </c:pt>
                <c:pt idx="9603">
                  <c:v>6453716</c:v>
                </c:pt>
                <c:pt idx="9604">
                  <c:v>6595051</c:v>
                </c:pt>
                <c:pt idx="9605">
                  <c:v>6352977</c:v>
                </c:pt>
                <c:pt idx="9606">
                  <c:v>6351748</c:v>
                </c:pt>
                <c:pt idx="9607">
                  <c:v>6293359.5</c:v>
                </c:pt>
                <c:pt idx="9608">
                  <c:v>6694362</c:v>
                </c:pt>
                <c:pt idx="9609">
                  <c:v>6698021</c:v>
                </c:pt>
                <c:pt idx="9610">
                  <c:v>6683544</c:v>
                </c:pt>
                <c:pt idx="9611">
                  <c:v>6468673.5</c:v>
                </c:pt>
                <c:pt idx="9612">
                  <c:v>6682400.5</c:v>
                </c:pt>
                <c:pt idx="9613">
                  <c:v>6743578</c:v>
                </c:pt>
                <c:pt idx="9614">
                  <c:v>6937061</c:v>
                </c:pt>
                <c:pt idx="9615">
                  <c:v>6916059</c:v>
                </c:pt>
                <c:pt idx="9616">
                  <c:v>6970311.5</c:v>
                </c:pt>
                <c:pt idx="9617">
                  <c:v>6955828.5</c:v>
                </c:pt>
                <c:pt idx="9618">
                  <c:v>6979019.5</c:v>
                </c:pt>
                <c:pt idx="9619">
                  <c:v>6982279.5</c:v>
                </c:pt>
                <c:pt idx="9620">
                  <c:v>7028044.5</c:v>
                </c:pt>
                <c:pt idx="9621">
                  <c:v>7059102.5</c:v>
                </c:pt>
                <c:pt idx="9622">
                  <c:v>7392557.5</c:v>
                </c:pt>
                <c:pt idx="9623">
                  <c:v>7065116.5</c:v>
                </c:pt>
                <c:pt idx="9624">
                  <c:v>7187108</c:v>
                </c:pt>
                <c:pt idx="9625">
                  <c:v>7181817</c:v>
                </c:pt>
                <c:pt idx="9626">
                  <c:v>7606302</c:v>
                </c:pt>
                <c:pt idx="9627">
                  <c:v>7219310.5</c:v>
                </c:pt>
                <c:pt idx="9628">
                  <c:v>7351437</c:v>
                </c:pt>
                <c:pt idx="9629">
                  <c:v>6907068</c:v>
                </c:pt>
                <c:pt idx="9630">
                  <c:v>7117690.5</c:v>
                </c:pt>
                <c:pt idx="9631">
                  <c:v>7078400</c:v>
                </c:pt>
                <c:pt idx="9632">
                  <c:v>7052782.5</c:v>
                </c:pt>
                <c:pt idx="9633">
                  <c:v>6854380</c:v>
                </c:pt>
                <c:pt idx="9634">
                  <c:v>7029802</c:v>
                </c:pt>
                <c:pt idx="9635">
                  <c:v>6721928</c:v>
                </c:pt>
                <c:pt idx="9636">
                  <c:v>6717730</c:v>
                </c:pt>
                <c:pt idx="9637">
                  <c:v>6969083</c:v>
                </c:pt>
                <c:pt idx="9638">
                  <c:v>7066015.5</c:v>
                </c:pt>
                <c:pt idx="9639">
                  <c:v>6716344</c:v>
                </c:pt>
                <c:pt idx="9640">
                  <c:v>7007498.5</c:v>
                </c:pt>
                <c:pt idx="9641">
                  <c:v>6580295.5</c:v>
                </c:pt>
                <c:pt idx="9642">
                  <c:v>6855137.5</c:v>
                </c:pt>
                <c:pt idx="9643">
                  <c:v>6721757.5</c:v>
                </c:pt>
                <c:pt idx="9644">
                  <c:v>6676513.5</c:v>
                </c:pt>
                <c:pt idx="9645">
                  <c:v>6926884.5</c:v>
                </c:pt>
                <c:pt idx="9646">
                  <c:v>6847872</c:v>
                </c:pt>
                <c:pt idx="9647">
                  <c:v>6818359</c:v>
                </c:pt>
                <c:pt idx="9648">
                  <c:v>6957523</c:v>
                </c:pt>
                <c:pt idx="9649">
                  <c:v>6786589.5</c:v>
                </c:pt>
                <c:pt idx="9650">
                  <c:v>7189135</c:v>
                </c:pt>
                <c:pt idx="9651">
                  <c:v>7148145.5</c:v>
                </c:pt>
                <c:pt idx="9652">
                  <c:v>7841321</c:v>
                </c:pt>
                <c:pt idx="9653">
                  <c:v>8509783</c:v>
                </c:pt>
                <c:pt idx="9654">
                  <c:v>8770577</c:v>
                </c:pt>
                <c:pt idx="9655">
                  <c:v>10040892</c:v>
                </c:pt>
                <c:pt idx="9656">
                  <c:v>10674874</c:v>
                </c:pt>
                <c:pt idx="9657">
                  <c:v>10980340</c:v>
                </c:pt>
                <c:pt idx="9658">
                  <c:v>11181200</c:v>
                </c:pt>
                <c:pt idx="9659">
                  <c:v>12329225</c:v>
                </c:pt>
                <c:pt idx="9660">
                  <c:v>12969656</c:v>
                </c:pt>
                <c:pt idx="9661">
                  <c:v>13046380</c:v>
                </c:pt>
                <c:pt idx="9662">
                  <c:v>12755950</c:v>
                </c:pt>
                <c:pt idx="9663">
                  <c:v>13437191</c:v>
                </c:pt>
                <c:pt idx="9664">
                  <c:v>12618030</c:v>
                </c:pt>
                <c:pt idx="9665">
                  <c:v>12273210</c:v>
                </c:pt>
                <c:pt idx="9666">
                  <c:v>12379621</c:v>
                </c:pt>
                <c:pt idx="9667">
                  <c:v>12716427</c:v>
                </c:pt>
                <c:pt idx="9668">
                  <c:v>11837583</c:v>
                </c:pt>
                <c:pt idx="9669">
                  <c:v>11347660</c:v>
                </c:pt>
                <c:pt idx="9670">
                  <c:v>10995755</c:v>
                </c:pt>
                <c:pt idx="9671">
                  <c:v>10000549</c:v>
                </c:pt>
                <c:pt idx="9672">
                  <c:v>10041816</c:v>
                </c:pt>
                <c:pt idx="9673">
                  <c:v>9287813</c:v>
                </c:pt>
                <c:pt idx="9674">
                  <c:v>8882369</c:v>
                </c:pt>
                <c:pt idx="9675">
                  <c:v>8678743</c:v>
                </c:pt>
                <c:pt idx="9676">
                  <c:v>8194086</c:v>
                </c:pt>
                <c:pt idx="9677">
                  <c:v>7618984.5</c:v>
                </c:pt>
                <c:pt idx="9678">
                  <c:v>7427943</c:v>
                </c:pt>
                <c:pt idx="9679">
                  <c:v>7006354.5</c:v>
                </c:pt>
                <c:pt idx="9680">
                  <c:v>7113157</c:v>
                </c:pt>
                <c:pt idx="9681">
                  <c:v>7112040</c:v>
                </c:pt>
                <c:pt idx="9682">
                  <c:v>6996814.5</c:v>
                </c:pt>
                <c:pt idx="9683">
                  <c:v>6965963.5</c:v>
                </c:pt>
                <c:pt idx="9684">
                  <c:v>6835051</c:v>
                </c:pt>
                <c:pt idx="9685">
                  <c:v>6702037.5</c:v>
                </c:pt>
                <c:pt idx="9686">
                  <c:v>6741991.5</c:v>
                </c:pt>
                <c:pt idx="9687">
                  <c:v>6907290</c:v>
                </c:pt>
                <c:pt idx="9688">
                  <c:v>6830858.5</c:v>
                </c:pt>
                <c:pt idx="9689">
                  <c:v>6477465.5</c:v>
                </c:pt>
                <c:pt idx="9690">
                  <c:v>6758267.5</c:v>
                </c:pt>
                <c:pt idx="9691">
                  <c:v>6589630.5</c:v>
                </c:pt>
                <c:pt idx="9692">
                  <c:v>6682583.5</c:v>
                </c:pt>
                <c:pt idx="9693">
                  <c:v>6553811</c:v>
                </c:pt>
                <c:pt idx="9694">
                  <c:v>6425490</c:v>
                </c:pt>
                <c:pt idx="9695">
                  <c:v>6489573</c:v>
                </c:pt>
                <c:pt idx="9696">
                  <c:v>6559486</c:v>
                </c:pt>
                <c:pt idx="9697">
                  <c:v>6809977.5</c:v>
                </c:pt>
                <c:pt idx="9698">
                  <c:v>6958665</c:v>
                </c:pt>
                <c:pt idx="9699">
                  <c:v>6698584.5</c:v>
                </c:pt>
                <c:pt idx="9700">
                  <c:v>6630353</c:v>
                </c:pt>
                <c:pt idx="9701">
                  <c:v>6610903</c:v>
                </c:pt>
                <c:pt idx="9702">
                  <c:v>6805884.5</c:v>
                </c:pt>
                <c:pt idx="9703">
                  <c:v>6512335.5</c:v>
                </c:pt>
                <c:pt idx="9704">
                  <c:v>6567850</c:v>
                </c:pt>
                <c:pt idx="9705">
                  <c:v>6474513.5</c:v>
                </c:pt>
                <c:pt idx="9706">
                  <c:v>6706366.5</c:v>
                </c:pt>
                <c:pt idx="9707">
                  <c:v>6530098.5</c:v>
                </c:pt>
                <c:pt idx="9708">
                  <c:v>6378586</c:v>
                </c:pt>
                <c:pt idx="9709">
                  <c:v>6614116.5</c:v>
                </c:pt>
                <c:pt idx="9710">
                  <c:v>6415507.5</c:v>
                </c:pt>
                <c:pt idx="9711">
                  <c:v>6490275.5</c:v>
                </c:pt>
                <c:pt idx="9712">
                  <c:v>6495527</c:v>
                </c:pt>
                <c:pt idx="9713">
                  <c:v>6505503</c:v>
                </c:pt>
                <c:pt idx="9714">
                  <c:v>6536700.5</c:v>
                </c:pt>
                <c:pt idx="9715">
                  <c:v>6445877.5</c:v>
                </c:pt>
                <c:pt idx="9716">
                  <c:v>6698852.5</c:v>
                </c:pt>
                <c:pt idx="9717">
                  <c:v>6550656</c:v>
                </c:pt>
                <c:pt idx="9718">
                  <c:v>6567801.5</c:v>
                </c:pt>
                <c:pt idx="9719">
                  <c:v>6547473.5</c:v>
                </c:pt>
                <c:pt idx="9720">
                  <c:v>6567869.5</c:v>
                </c:pt>
                <c:pt idx="9721">
                  <c:v>6242723.5</c:v>
                </c:pt>
                <c:pt idx="9722">
                  <c:v>6445801</c:v>
                </c:pt>
                <c:pt idx="9723">
                  <c:v>6365319.5</c:v>
                </c:pt>
                <c:pt idx="9724">
                  <c:v>6239584.5</c:v>
                </c:pt>
                <c:pt idx="9725">
                  <c:v>6332990.5</c:v>
                </c:pt>
                <c:pt idx="9726">
                  <c:v>6516770</c:v>
                </c:pt>
                <c:pt idx="9727">
                  <c:v>6253619.5</c:v>
                </c:pt>
                <c:pt idx="9728">
                  <c:v>6487475.5</c:v>
                </c:pt>
                <c:pt idx="9729">
                  <c:v>6550101.5</c:v>
                </c:pt>
                <c:pt idx="9730">
                  <c:v>6395816.5</c:v>
                </c:pt>
                <c:pt idx="9731">
                  <c:v>6569089.5</c:v>
                </c:pt>
                <c:pt idx="9732">
                  <c:v>6438185</c:v>
                </c:pt>
                <c:pt idx="9733">
                  <c:v>6421676.5</c:v>
                </c:pt>
                <c:pt idx="9734">
                  <c:v>6599310.5</c:v>
                </c:pt>
                <c:pt idx="9735">
                  <c:v>7025792</c:v>
                </c:pt>
                <c:pt idx="9736">
                  <c:v>6586455.5</c:v>
                </c:pt>
                <c:pt idx="9737">
                  <c:v>6610832.5</c:v>
                </c:pt>
                <c:pt idx="9738">
                  <c:v>6779892</c:v>
                </c:pt>
                <c:pt idx="9739">
                  <c:v>6829145.5</c:v>
                </c:pt>
                <c:pt idx="9740">
                  <c:v>7023023.5</c:v>
                </c:pt>
                <c:pt idx="9741">
                  <c:v>6764040</c:v>
                </c:pt>
                <c:pt idx="9742">
                  <c:v>6920822.5</c:v>
                </c:pt>
                <c:pt idx="9743">
                  <c:v>6811326</c:v>
                </c:pt>
                <c:pt idx="9744">
                  <c:v>6723618.5</c:v>
                </c:pt>
                <c:pt idx="9745">
                  <c:v>6849636.5</c:v>
                </c:pt>
                <c:pt idx="9746">
                  <c:v>7350664</c:v>
                </c:pt>
                <c:pt idx="9747">
                  <c:v>7548601.5</c:v>
                </c:pt>
                <c:pt idx="9748">
                  <c:v>7698726.5</c:v>
                </c:pt>
                <c:pt idx="9749">
                  <c:v>7510095</c:v>
                </c:pt>
                <c:pt idx="9750">
                  <c:v>7645445.5</c:v>
                </c:pt>
                <c:pt idx="9751">
                  <c:v>7808066.5</c:v>
                </c:pt>
                <c:pt idx="9752">
                  <c:v>7985490</c:v>
                </c:pt>
                <c:pt idx="9753">
                  <c:v>8066300.5</c:v>
                </c:pt>
                <c:pt idx="9754">
                  <c:v>8103241.5</c:v>
                </c:pt>
                <c:pt idx="9755">
                  <c:v>7957642</c:v>
                </c:pt>
                <c:pt idx="9756">
                  <c:v>8203779.5</c:v>
                </c:pt>
                <c:pt idx="9757">
                  <c:v>8153681</c:v>
                </c:pt>
                <c:pt idx="9758">
                  <c:v>7747331.5</c:v>
                </c:pt>
                <c:pt idx="9759">
                  <c:v>7876242.5</c:v>
                </c:pt>
                <c:pt idx="9760">
                  <c:v>7437642.5</c:v>
                </c:pt>
                <c:pt idx="9761">
                  <c:v>7336502.5</c:v>
                </c:pt>
                <c:pt idx="9762">
                  <c:v>7067334</c:v>
                </c:pt>
                <c:pt idx="9763">
                  <c:v>7114819.5</c:v>
                </c:pt>
                <c:pt idx="9764">
                  <c:v>7404201.5</c:v>
                </c:pt>
                <c:pt idx="9765">
                  <c:v>6872747.5</c:v>
                </c:pt>
                <c:pt idx="9766">
                  <c:v>6857041</c:v>
                </c:pt>
                <c:pt idx="9767">
                  <c:v>7121553</c:v>
                </c:pt>
                <c:pt idx="9768">
                  <c:v>7006415.5</c:v>
                </c:pt>
                <c:pt idx="9769">
                  <c:v>6956523.5</c:v>
                </c:pt>
                <c:pt idx="9770">
                  <c:v>6726397</c:v>
                </c:pt>
                <c:pt idx="9771">
                  <c:v>6817888.5</c:v>
                </c:pt>
                <c:pt idx="9772">
                  <c:v>6846079.5</c:v>
                </c:pt>
                <c:pt idx="9773">
                  <c:v>6666860.5</c:v>
                </c:pt>
                <c:pt idx="9774">
                  <c:v>6721105</c:v>
                </c:pt>
                <c:pt idx="9775">
                  <c:v>6665921</c:v>
                </c:pt>
                <c:pt idx="9776">
                  <c:v>6802943.5</c:v>
                </c:pt>
                <c:pt idx="9777">
                  <c:v>6326119.5</c:v>
                </c:pt>
                <c:pt idx="9778">
                  <c:v>6652957</c:v>
                </c:pt>
                <c:pt idx="9779">
                  <c:v>6672614.5</c:v>
                </c:pt>
                <c:pt idx="9780">
                  <c:v>6359594.5</c:v>
                </c:pt>
                <c:pt idx="9781">
                  <c:v>6313767</c:v>
                </c:pt>
                <c:pt idx="9782">
                  <c:v>6778973</c:v>
                </c:pt>
                <c:pt idx="9783">
                  <c:v>6314865</c:v>
                </c:pt>
                <c:pt idx="9784">
                  <c:v>6375056</c:v>
                </c:pt>
                <c:pt idx="9785">
                  <c:v>6291755.5</c:v>
                </c:pt>
                <c:pt idx="9786">
                  <c:v>6695932.5</c:v>
                </c:pt>
                <c:pt idx="9787">
                  <c:v>6162607.5</c:v>
                </c:pt>
                <c:pt idx="9788">
                  <c:v>6557301.5</c:v>
                </c:pt>
                <c:pt idx="9789">
                  <c:v>6384099</c:v>
                </c:pt>
                <c:pt idx="9790">
                  <c:v>6602291</c:v>
                </c:pt>
                <c:pt idx="9791">
                  <c:v>6759711</c:v>
                </c:pt>
                <c:pt idx="9792">
                  <c:v>6530629</c:v>
                </c:pt>
                <c:pt idx="9793">
                  <c:v>6899167.5</c:v>
                </c:pt>
                <c:pt idx="9794">
                  <c:v>6564840.5</c:v>
                </c:pt>
                <c:pt idx="9795">
                  <c:v>6408740.5</c:v>
                </c:pt>
                <c:pt idx="9796">
                  <c:v>6638621.5</c:v>
                </c:pt>
                <c:pt idx="9797">
                  <c:v>6311527.5</c:v>
                </c:pt>
                <c:pt idx="9798">
                  <c:v>6354718.5</c:v>
                </c:pt>
                <c:pt idx="9799">
                  <c:v>6551913</c:v>
                </c:pt>
                <c:pt idx="9800">
                  <c:v>6293535</c:v>
                </c:pt>
                <c:pt idx="9801">
                  <c:v>6356761</c:v>
                </c:pt>
                <c:pt idx="9802">
                  <c:v>6447471.5</c:v>
                </c:pt>
                <c:pt idx="9803">
                  <c:v>6945428</c:v>
                </c:pt>
                <c:pt idx="9804">
                  <c:v>6827497</c:v>
                </c:pt>
                <c:pt idx="9805">
                  <c:v>7106940</c:v>
                </c:pt>
                <c:pt idx="9806">
                  <c:v>6899510</c:v>
                </c:pt>
                <c:pt idx="9807">
                  <c:v>7068589</c:v>
                </c:pt>
                <c:pt idx="9808">
                  <c:v>6977829</c:v>
                </c:pt>
                <c:pt idx="9809">
                  <c:v>7063373</c:v>
                </c:pt>
                <c:pt idx="9810">
                  <c:v>7820593</c:v>
                </c:pt>
                <c:pt idx="9811">
                  <c:v>7364837.5</c:v>
                </c:pt>
                <c:pt idx="9812">
                  <c:v>7160430.5</c:v>
                </c:pt>
                <c:pt idx="9813">
                  <c:v>7707656</c:v>
                </c:pt>
                <c:pt idx="9814">
                  <c:v>7640506</c:v>
                </c:pt>
                <c:pt idx="9815">
                  <c:v>7684242</c:v>
                </c:pt>
                <c:pt idx="9816">
                  <c:v>7209570</c:v>
                </c:pt>
                <c:pt idx="9817">
                  <c:v>7600782.5</c:v>
                </c:pt>
                <c:pt idx="9818">
                  <c:v>7351966</c:v>
                </c:pt>
                <c:pt idx="9819">
                  <c:v>7095460.5</c:v>
                </c:pt>
                <c:pt idx="9820">
                  <c:v>7420050.5</c:v>
                </c:pt>
                <c:pt idx="9821">
                  <c:v>7430343.5</c:v>
                </c:pt>
                <c:pt idx="9822">
                  <c:v>7496795.5</c:v>
                </c:pt>
                <c:pt idx="9823">
                  <c:v>7512107.5</c:v>
                </c:pt>
                <c:pt idx="9824">
                  <c:v>7947562</c:v>
                </c:pt>
                <c:pt idx="9825">
                  <c:v>8315124.5</c:v>
                </c:pt>
                <c:pt idx="9826">
                  <c:v>9148169</c:v>
                </c:pt>
                <c:pt idx="9827">
                  <c:v>10205018</c:v>
                </c:pt>
                <c:pt idx="9828">
                  <c:v>10271495</c:v>
                </c:pt>
                <c:pt idx="9829">
                  <c:v>11580970</c:v>
                </c:pt>
                <c:pt idx="9830">
                  <c:v>12613680</c:v>
                </c:pt>
                <c:pt idx="9831">
                  <c:v>13546662</c:v>
                </c:pt>
                <c:pt idx="9832">
                  <c:v>14416075</c:v>
                </c:pt>
                <c:pt idx="9833">
                  <c:v>14991520</c:v>
                </c:pt>
                <c:pt idx="9834">
                  <c:v>14933995</c:v>
                </c:pt>
                <c:pt idx="9835">
                  <c:v>15645516</c:v>
                </c:pt>
                <c:pt idx="9836">
                  <c:v>15713904</c:v>
                </c:pt>
                <c:pt idx="9837">
                  <c:v>15129811</c:v>
                </c:pt>
                <c:pt idx="9838">
                  <c:v>15370608</c:v>
                </c:pt>
                <c:pt idx="9839">
                  <c:v>14880156</c:v>
                </c:pt>
                <c:pt idx="9840">
                  <c:v>13579378</c:v>
                </c:pt>
                <c:pt idx="9841">
                  <c:v>12469873</c:v>
                </c:pt>
                <c:pt idx="9842">
                  <c:v>11659273</c:v>
                </c:pt>
                <c:pt idx="9843">
                  <c:v>10883857</c:v>
                </c:pt>
                <c:pt idx="9844">
                  <c:v>10280590</c:v>
                </c:pt>
                <c:pt idx="9845">
                  <c:v>9471217</c:v>
                </c:pt>
                <c:pt idx="9846">
                  <c:v>9009634</c:v>
                </c:pt>
                <c:pt idx="9847">
                  <c:v>8449747</c:v>
                </c:pt>
                <c:pt idx="9848">
                  <c:v>8392072</c:v>
                </c:pt>
                <c:pt idx="9849">
                  <c:v>7880428</c:v>
                </c:pt>
                <c:pt idx="9850">
                  <c:v>7612406.5</c:v>
                </c:pt>
                <c:pt idx="9851">
                  <c:v>7146819</c:v>
                </c:pt>
                <c:pt idx="9852">
                  <c:v>7416173</c:v>
                </c:pt>
                <c:pt idx="9853">
                  <c:v>7411143.5</c:v>
                </c:pt>
                <c:pt idx="9854">
                  <c:v>7125436.5</c:v>
                </c:pt>
                <c:pt idx="9855">
                  <c:v>7053665.5</c:v>
                </c:pt>
                <c:pt idx="9856">
                  <c:v>7054068</c:v>
                </c:pt>
                <c:pt idx="9857">
                  <c:v>6836100</c:v>
                </c:pt>
                <c:pt idx="9858">
                  <c:v>6934217</c:v>
                </c:pt>
                <c:pt idx="9859">
                  <c:v>6601625</c:v>
                </c:pt>
                <c:pt idx="9860">
                  <c:v>6895796</c:v>
                </c:pt>
                <c:pt idx="9861">
                  <c:v>6660956.5</c:v>
                </c:pt>
                <c:pt idx="9862">
                  <c:v>6894476.5</c:v>
                </c:pt>
                <c:pt idx="9863">
                  <c:v>6937129.5</c:v>
                </c:pt>
                <c:pt idx="9864">
                  <c:v>6786978</c:v>
                </c:pt>
                <c:pt idx="9865">
                  <c:v>6700472.5</c:v>
                </c:pt>
                <c:pt idx="9866">
                  <c:v>6889842.5</c:v>
                </c:pt>
                <c:pt idx="9867">
                  <c:v>6776368</c:v>
                </c:pt>
                <c:pt idx="9868">
                  <c:v>6649939</c:v>
                </c:pt>
                <c:pt idx="9869">
                  <c:v>6971983</c:v>
                </c:pt>
                <c:pt idx="9870">
                  <c:v>6763897.5</c:v>
                </c:pt>
                <c:pt idx="9871">
                  <c:v>6661607</c:v>
                </c:pt>
                <c:pt idx="9872">
                  <c:v>6674407.5</c:v>
                </c:pt>
                <c:pt idx="9873">
                  <c:v>6507230.5</c:v>
                </c:pt>
                <c:pt idx="9874">
                  <c:v>6443789.5</c:v>
                </c:pt>
                <c:pt idx="9875">
                  <c:v>6713056.5</c:v>
                </c:pt>
                <c:pt idx="9876">
                  <c:v>6648747.5</c:v>
                </c:pt>
                <c:pt idx="9877">
                  <c:v>6755411.5</c:v>
                </c:pt>
                <c:pt idx="9878">
                  <c:v>6777033.5</c:v>
                </c:pt>
                <c:pt idx="9879">
                  <c:v>6564601.5</c:v>
                </c:pt>
                <c:pt idx="9880">
                  <c:v>6602943.5</c:v>
                </c:pt>
                <c:pt idx="9881">
                  <c:v>6671419.5</c:v>
                </c:pt>
                <c:pt idx="9882">
                  <c:v>6757535</c:v>
                </c:pt>
                <c:pt idx="9883">
                  <c:v>6733979</c:v>
                </c:pt>
                <c:pt idx="9884">
                  <c:v>6929346</c:v>
                </c:pt>
                <c:pt idx="9885">
                  <c:v>6735771.5</c:v>
                </c:pt>
                <c:pt idx="9886">
                  <c:v>6664445</c:v>
                </c:pt>
                <c:pt idx="9887">
                  <c:v>6658897</c:v>
                </c:pt>
                <c:pt idx="9888">
                  <c:v>6783574</c:v>
                </c:pt>
                <c:pt idx="9889">
                  <c:v>6549869.5</c:v>
                </c:pt>
                <c:pt idx="9890">
                  <c:v>6657887</c:v>
                </c:pt>
                <c:pt idx="9891">
                  <c:v>6482331</c:v>
                </c:pt>
                <c:pt idx="9892">
                  <c:v>6747922</c:v>
                </c:pt>
                <c:pt idx="9893">
                  <c:v>6829091.5</c:v>
                </c:pt>
                <c:pt idx="9894">
                  <c:v>6536029</c:v>
                </c:pt>
                <c:pt idx="9895">
                  <c:v>6893147</c:v>
                </c:pt>
                <c:pt idx="9896">
                  <c:v>7032864.5</c:v>
                </c:pt>
                <c:pt idx="9897">
                  <c:v>6871715.5</c:v>
                </c:pt>
                <c:pt idx="9898">
                  <c:v>6956184</c:v>
                </c:pt>
                <c:pt idx="9899">
                  <c:v>7306981.5</c:v>
                </c:pt>
                <c:pt idx="9900">
                  <c:v>7858216.5</c:v>
                </c:pt>
                <c:pt idx="9901">
                  <c:v>7351267</c:v>
                </c:pt>
                <c:pt idx="9902">
                  <c:v>7666242</c:v>
                </c:pt>
                <c:pt idx="9903">
                  <c:v>7750743</c:v>
                </c:pt>
                <c:pt idx="9904">
                  <c:v>8159713</c:v>
                </c:pt>
                <c:pt idx="9905">
                  <c:v>8087174</c:v>
                </c:pt>
                <c:pt idx="9906">
                  <c:v>7818688</c:v>
                </c:pt>
                <c:pt idx="9907">
                  <c:v>7923299</c:v>
                </c:pt>
                <c:pt idx="9908">
                  <c:v>8155959</c:v>
                </c:pt>
                <c:pt idx="9909">
                  <c:v>8077156.5</c:v>
                </c:pt>
                <c:pt idx="9910">
                  <c:v>7556557</c:v>
                </c:pt>
                <c:pt idx="9911">
                  <c:v>7669876.5</c:v>
                </c:pt>
                <c:pt idx="9912">
                  <c:v>7715908</c:v>
                </c:pt>
                <c:pt idx="9913">
                  <c:v>7679440.5</c:v>
                </c:pt>
                <c:pt idx="9914">
                  <c:v>7452016.5</c:v>
                </c:pt>
                <c:pt idx="9915">
                  <c:v>7547543.5</c:v>
                </c:pt>
                <c:pt idx="9916">
                  <c:v>7190621</c:v>
                </c:pt>
                <c:pt idx="9917">
                  <c:v>7451737</c:v>
                </c:pt>
                <c:pt idx="9918">
                  <c:v>8005435</c:v>
                </c:pt>
                <c:pt idx="9919">
                  <c:v>7887226.5</c:v>
                </c:pt>
                <c:pt idx="9920">
                  <c:v>7838990.5</c:v>
                </c:pt>
                <c:pt idx="9921">
                  <c:v>8143230.5</c:v>
                </c:pt>
                <c:pt idx="9922">
                  <c:v>8479784</c:v>
                </c:pt>
                <c:pt idx="9923">
                  <c:v>8224618</c:v>
                </c:pt>
                <c:pt idx="9924">
                  <c:v>7998677.5</c:v>
                </c:pt>
                <c:pt idx="9925">
                  <c:v>8266758</c:v>
                </c:pt>
                <c:pt idx="9926">
                  <c:v>8181408.5</c:v>
                </c:pt>
                <c:pt idx="9927">
                  <c:v>7921108</c:v>
                </c:pt>
                <c:pt idx="9928">
                  <c:v>7635403</c:v>
                </c:pt>
                <c:pt idx="9929">
                  <c:v>7759471.5</c:v>
                </c:pt>
                <c:pt idx="9930">
                  <c:v>7450379.5</c:v>
                </c:pt>
                <c:pt idx="9931">
                  <c:v>7417373.5</c:v>
                </c:pt>
                <c:pt idx="9932">
                  <c:v>7042675</c:v>
                </c:pt>
                <c:pt idx="9933">
                  <c:v>7152691</c:v>
                </c:pt>
                <c:pt idx="9934">
                  <c:v>7314993</c:v>
                </c:pt>
                <c:pt idx="9935">
                  <c:v>7000937.5</c:v>
                </c:pt>
                <c:pt idx="9936">
                  <c:v>6874387</c:v>
                </c:pt>
                <c:pt idx="9937">
                  <c:v>7401962</c:v>
                </c:pt>
                <c:pt idx="9938">
                  <c:v>6877149</c:v>
                </c:pt>
                <c:pt idx="9939">
                  <c:v>7072965</c:v>
                </c:pt>
                <c:pt idx="9940">
                  <c:v>6728488</c:v>
                </c:pt>
                <c:pt idx="9941">
                  <c:v>6978735</c:v>
                </c:pt>
                <c:pt idx="9942">
                  <c:v>7029475</c:v>
                </c:pt>
                <c:pt idx="9943">
                  <c:v>6668508</c:v>
                </c:pt>
                <c:pt idx="9944">
                  <c:v>6841669.5</c:v>
                </c:pt>
                <c:pt idx="9945">
                  <c:v>6697526.5</c:v>
                </c:pt>
                <c:pt idx="9946">
                  <c:v>6584555</c:v>
                </c:pt>
                <c:pt idx="9947">
                  <c:v>6713439.5</c:v>
                </c:pt>
                <c:pt idx="9948">
                  <c:v>6910087.5</c:v>
                </c:pt>
                <c:pt idx="9949">
                  <c:v>7202809</c:v>
                </c:pt>
                <c:pt idx="9950">
                  <c:v>7239036</c:v>
                </c:pt>
                <c:pt idx="9951">
                  <c:v>7467163.5</c:v>
                </c:pt>
                <c:pt idx="9952">
                  <c:v>7671383</c:v>
                </c:pt>
                <c:pt idx="9953">
                  <c:v>8433607</c:v>
                </c:pt>
                <c:pt idx="9954">
                  <c:v>8624108</c:v>
                </c:pt>
                <c:pt idx="9955">
                  <c:v>9531221</c:v>
                </c:pt>
                <c:pt idx="9956">
                  <c:v>10359130</c:v>
                </c:pt>
                <c:pt idx="9957">
                  <c:v>11105941</c:v>
                </c:pt>
                <c:pt idx="9958">
                  <c:v>11851997</c:v>
                </c:pt>
                <c:pt idx="9959">
                  <c:v>13037963</c:v>
                </c:pt>
                <c:pt idx="9960">
                  <c:v>13719975</c:v>
                </c:pt>
                <c:pt idx="9961">
                  <c:v>14681966</c:v>
                </c:pt>
                <c:pt idx="9962">
                  <c:v>15138256</c:v>
                </c:pt>
                <c:pt idx="9963">
                  <c:v>16005114</c:v>
                </c:pt>
                <c:pt idx="9964">
                  <c:v>16179454</c:v>
                </c:pt>
                <c:pt idx="9965">
                  <c:v>15772797</c:v>
                </c:pt>
                <c:pt idx="9966">
                  <c:v>16034158</c:v>
                </c:pt>
                <c:pt idx="9967">
                  <c:v>15931141</c:v>
                </c:pt>
                <c:pt idx="9968">
                  <c:v>15481786</c:v>
                </c:pt>
                <c:pt idx="9969">
                  <c:v>14298763</c:v>
                </c:pt>
                <c:pt idx="9970">
                  <c:v>14267871</c:v>
                </c:pt>
                <c:pt idx="9971">
                  <c:v>12704990</c:v>
                </c:pt>
                <c:pt idx="9972">
                  <c:v>12821568</c:v>
                </c:pt>
                <c:pt idx="9973">
                  <c:v>11775313</c:v>
                </c:pt>
                <c:pt idx="9974">
                  <c:v>11227306</c:v>
                </c:pt>
                <c:pt idx="9975">
                  <c:v>10384685</c:v>
                </c:pt>
                <c:pt idx="9976">
                  <c:v>10293307</c:v>
                </c:pt>
                <c:pt idx="9977">
                  <c:v>9330966</c:v>
                </c:pt>
                <c:pt idx="9978">
                  <c:v>8899581</c:v>
                </c:pt>
                <c:pt idx="9979">
                  <c:v>8402154</c:v>
                </c:pt>
                <c:pt idx="9980">
                  <c:v>8816581</c:v>
                </c:pt>
                <c:pt idx="9981">
                  <c:v>7939928.5</c:v>
                </c:pt>
                <c:pt idx="9982">
                  <c:v>7978457</c:v>
                </c:pt>
                <c:pt idx="9983">
                  <c:v>7526414.5</c:v>
                </c:pt>
                <c:pt idx="9984">
                  <c:v>7324291</c:v>
                </c:pt>
                <c:pt idx="9985">
                  <c:v>7252925</c:v>
                </c:pt>
                <c:pt idx="9986">
                  <c:v>7083907.5</c:v>
                </c:pt>
                <c:pt idx="9987">
                  <c:v>7218962</c:v>
                </c:pt>
                <c:pt idx="9988">
                  <c:v>7131438</c:v>
                </c:pt>
                <c:pt idx="9989">
                  <c:v>6928865</c:v>
                </c:pt>
                <c:pt idx="9990">
                  <c:v>6754784.5</c:v>
                </c:pt>
                <c:pt idx="9991">
                  <c:v>7044252</c:v>
                </c:pt>
                <c:pt idx="9992">
                  <c:v>6705888</c:v>
                </c:pt>
                <c:pt idx="9993">
                  <c:v>6740298.5</c:v>
                </c:pt>
                <c:pt idx="9994">
                  <c:v>6955682</c:v>
                </c:pt>
                <c:pt idx="9995">
                  <c:v>6697824</c:v>
                </c:pt>
                <c:pt idx="9996">
                  <c:v>6932977</c:v>
                </c:pt>
                <c:pt idx="9997">
                  <c:v>6609695</c:v>
                </c:pt>
                <c:pt idx="9998">
                  <c:v>6830202.5</c:v>
                </c:pt>
                <c:pt idx="9999">
                  <c:v>6772487</c:v>
                </c:pt>
                <c:pt idx="10000">
                  <c:v>6667967</c:v>
                </c:pt>
                <c:pt idx="10001">
                  <c:v>6661382.5</c:v>
                </c:pt>
                <c:pt idx="10002">
                  <c:v>6854554.5</c:v>
                </c:pt>
                <c:pt idx="10003">
                  <c:v>6733251</c:v>
                </c:pt>
                <c:pt idx="10004">
                  <c:v>6691596.5</c:v>
                </c:pt>
                <c:pt idx="10005">
                  <c:v>6833449</c:v>
                </c:pt>
                <c:pt idx="10006">
                  <c:v>6755071</c:v>
                </c:pt>
                <c:pt idx="10007">
                  <c:v>6629855.5</c:v>
                </c:pt>
                <c:pt idx="10008">
                  <c:v>6748279</c:v>
                </c:pt>
                <c:pt idx="10009">
                  <c:v>6935664.5</c:v>
                </c:pt>
                <c:pt idx="10010">
                  <c:v>6566392</c:v>
                </c:pt>
                <c:pt idx="10011">
                  <c:v>6511771.5</c:v>
                </c:pt>
                <c:pt idx="10012">
                  <c:v>6620150</c:v>
                </c:pt>
                <c:pt idx="10013">
                  <c:v>6586019.5</c:v>
                </c:pt>
                <c:pt idx="10014">
                  <c:v>6553812.5</c:v>
                </c:pt>
                <c:pt idx="10015">
                  <c:v>6891554</c:v>
                </c:pt>
                <c:pt idx="10016">
                  <c:v>6852799.5</c:v>
                </c:pt>
                <c:pt idx="10017">
                  <c:v>6292096.5</c:v>
                </c:pt>
                <c:pt idx="10018">
                  <c:v>6727450</c:v>
                </c:pt>
                <c:pt idx="10019">
                  <c:v>6725670</c:v>
                </c:pt>
                <c:pt idx="10020">
                  <c:v>6561703.5</c:v>
                </c:pt>
                <c:pt idx="10021">
                  <c:v>6694771</c:v>
                </c:pt>
                <c:pt idx="10022">
                  <c:v>6371696</c:v>
                </c:pt>
                <c:pt idx="10023">
                  <c:v>6882966</c:v>
                </c:pt>
                <c:pt idx="10024">
                  <c:v>6848973.5</c:v>
                </c:pt>
                <c:pt idx="10025">
                  <c:v>6681565</c:v>
                </c:pt>
                <c:pt idx="10026">
                  <c:v>6806437</c:v>
                </c:pt>
                <c:pt idx="10027">
                  <c:v>6519161.5</c:v>
                </c:pt>
                <c:pt idx="10028">
                  <c:v>6561955</c:v>
                </c:pt>
                <c:pt idx="10029">
                  <c:v>6718718.5</c:v>
                </c:pt>
                <c:pt idx="10030">
                  <c:v>6728286</c:v>
                </c:pt>
                <c:pt idx="10031">
                  <c:v>6646942.5</c:v>
                </c:pt>
                <c:pt idx="10032">
                  <c:v>6684309</c:v>
                </c:pt>
                <c:pt idx="10033">
                  <c:v>6658796</c:v>
                </c:pt>
                <c:pt idx="10034">
                  <c:v>6742026.5</c:v>
                </c:pt>
                <c:pt idx="10035">
                  <c:v>6667555</c:v>
                </c:pt>
                <c:pt idx="10036">
                  <c:v>6745641</c:v>
                </c:pt>
                <c:pt idx="10037">
                  <c:v>6710031.5</c:v>
                </c:pt>
                <c:pt idx="10038">
                  <c:v>6842869.5</c:v>
                </c:pt>
                <c:pt idx="10039">
                  <c:v>6486644</c:v>
                </c:pt>
                <c:pt idx="10040">
                  <c:v>6637176.5</c:v>
                </c:pt>
                <c:pt idx="10041">
                  <c:v>6809651.5</c:v>
                </c:pt>
                <c:pt idx="10042">
                  <c:v>7160476</c:v>
                </c:pt>
                <c:pt idx="10043">
                  <c:v>6629717.5</c:v>
                </c:pt>
                <c:pt idx="10044">
                  <c:v>6902254</c:v>
                </c:pt>
                <c:pt idx="10045">
                  <c:v>6838243</c:v>
                </c:pt>
                <c:pt idx="10046">
                  <c:v>7024705</c:v>
                </c:pt>
                <c:pt idx="10047">
                  <c:v>7018157</c:v>
                </c:pt>
                <c:pt idx="10048">
                  <c:v>7080896</c:v>
                </c:pt>
                <c:pt idx="10049">
                  <c:v>7293434</c:v>
                </c:pt>
                <c:pt idx="10050">
                  <c:v>7546359</c:v>
                </c:pt>
                <c:pt idx="10051">
                  <c:v>7365272</c:v>
                </c:pt>
                <c:pt idx="10052">
                  <c:v>7424459.5</c:v>
                </c:pt>
                <c:pt idx="10053">
                  <c:v>7606712.5</c:v>
                </c:pt>
                <c:pt idx="10054">
                  <c:v>7307278.5</c:v>
                </c:pt>
                <c:pt idx="10055">
                  <c:v>7372731.5</c:v>
                </c:pt>
                <c:pt idx="10056">
                  <c:v>7575801.5</c:v>
                </c:pt>
                <c:pt idx="10057">
                  <c:v>7505737.5</c:v>
                </c:pt>
                <c:pt idx="10058">
                  <c:v>7214054.5</c:v>
                </c:pt>
                <c:pt idx="10059">
                  <c:v>7377903.5</c:v>
                </c:pt>
                <c:pt idx="10060">
                  <c:v>7479298.5</c:v>
                </c:pt>
                <c:pt idx="10061">
                  <c:v>7449814</c:v>
                </c:pt>
                <c:pt idx="10062">
                  <c:v>7777273</c:v>
                </c:pt>
                <c:pt idx="10063">
                  <c:v>7815325</c:v>
                </c:pt>
                <c:pt idx="10064">
                  <c:v>8095031.5</c:v>
                </c:pt>
                <c:pt idx="10065">
                  <c:v>8176702</c:v>
                </c:pt>
                <c:pt idx="10066">
                  <c:v>8815085</c:v>
                </c:pt>
                <c:pt idx="10067">
                  <c:v>9079104</c:v>
                </c:pt>
                <c:pt idx="10068">
                  <c:v>9985054</c:v>
                </c:pt>
                <c:pt idx="10069">
                  <c:v>10274399</c:v>
                </c:pt>
                <c:pt idx="10070">
                  <c:v>10945536</c:v>
                </c:pt>
                <c:pt idx="10071">
                  <c:v>11584045</c:v>
                </c:pt>
                <c:pt idx="10072">
                  <c:v>12524866</c:v>
                </c:pt>
                <c:pt idx="10073">
                  <c:v>12565549</c:v>
                </c:pt>
                <c:pt idx="10074">
                  <c:v>12936323</c:v>
                </c:pt>
                <c:pt idx="10075">
                  <c:v>13017911</c:v>
                </c:pt>
                <c:pt idx="10076">
                  <c:v>13081856</c:v>
                </c:pt>
                <c:pt idx="10077">
                  <c:v>13245157</c:v>
                </c:pt>
                <c:pt idx="10078">
                  <c:v>11852316</c:v>
                </c:pt>
                <c:pt idx="10079">
                  <c:v>12424464</c:v>
                </c:pt>
                <c:pt idx="10080">
                  <c:v>10777182</c:v>
                </c:pt>
                <c:pt idx="10081">
                  <c:v>10591026</c:v>
                </c:pt>
                <c:pt idx="10082">
                  <c:v>10904206</c:v>
                </c:pt>
                <c:pt idx="10083">
                  <c:v>9890449</c:v>
                </c:pt>
                <c:pt idx="10084">
                  <c:v>9058244</c:v>
                </c:pt>
                <c:pt idx="10085">
                  <c:v>8849193</c:v>
                </c:pt>
                <c:pt idx="10086">
                  <c:v>8234980</c:v>
                </c:pt>
                <c:pt idx="10087">
                  <c:v>8369920.5</c:v>
                </c:pt>
                <c:pt idx="10088">
                  <c:v>7559795</c:v>
                </c:pt>
                <c:pt idx="10089">
                  <c:v>7500773</c:v>
                </c:pt>
                <c:pt idx="10090">
                  <c:v>7793701.5</c:v>
                </c:pt>
                <c:pt idx="10091">
                  <c:v>7351996</c:v>
                </c:pt>
                <c:pt idx="10092">
                  <c:v>7383446</c:v>
                </c:pt>
                <c:pt idx="10093">
                  <c:v>7270219</c:v>
                </c:pt>
                <c:pt idx="10094">
                  <c:v>7077799.5</c:v>
                </c:pt>
                <c:pt idx="10095">
                  <c:v>7158717.5</c:v>
                </c:pt>
                <c:pt idx="10096">
                  <c:v>7182064</c:v>
                </c:pt>
                <c:pt idx="10097">
                  <c:v>7058456</c:v>
                </c:pt>
                <c:pt idx="10098">
                  <c:v>6836093.5</c:v>
                </c:pt>
                <c:pt idx="10099">
                  <c:v>6971818.5</c:v>
                </c:pt>
                <c:pt idx="10100">
                  <c:v>6907916</c:v>
                </c:pt>
                <c:pt idx="10101">
                  <c:v>6890105.5</c:v>
                </c:pt>
                <c:pt idx="10102">
                  <c:v>7055993.5</c:v>
                </c:pt>
                <c:pt idx="10103">
                  <c:v>6973768</c:v>
                </c:pt>
                <c:pt idx="10104">
                  <c:v>6932997</c:v>
                </c:pt>
                <c:pt idx="10105">
                  <c:v>6972856</c:v>
                </c:pt>
                <c:pt idx="10106">
                  <c:v>6858610</c:v>
                </c:pt>
                <c:pt idx="10107">
                  <c:v>7334301</c:v>
                </c:pt>
                <c:pt idx="10108">
                  <c:v>7129698.5</c:v>
                </c:pt>
                <c:pt idx="10109">
                  <c:v>6986012.5</c:v>
                </c:pt>
                <c:pt idx="10110">
                  <c:v>6904841.5</c:v>
                </c:pt>
                <c:pt idx="10111">
                  <c:v>6803794</c:v>
                </c:pt>
                <c:pt idx="10112">
                  <c:v>7065000.5</c:v>
                </c:pt>
                <c:pt idx="10113">
                  <c:v>6849658.5</c:v>
                </c:pt>
                <c:pt idx="10114">
                  <c:v>6660594.5</c:v>
                </c:pt>
                <c:pt idx="10115">
                  <c:v>6904117.5</c:v>
                </c:pt>
                <c:pt idx="10116">
                  <c:v>6976347.5</c:v>
                </c:pt>
                <c:pt idx="10117">
                  <c:v>7052448</c:v>
                </c:pt>
                <c:pt idx="10118">
                  <c:v>6708536.5</c:v>
                </c:pt>
                <c:pt idx="10119">
                  <c:v>6864994</c:v>
                </c:pt>
                <c:pt idx="10120">
                  <c:v>7088498.5</c:v>
                </c:pt>
                <c:pt idx="10121">
                  <c:v>7169938</c:v>
                </c:pt>
                <c:pt idx="10122">
                  <c:v>6901470.5</c:v>
                </c:pt>
                <c:pt idx="10123">
                  <c:v>6819003</c:v>
                </c:pt>
                <c:pt idx="10124">
                  <c:v>7009987</c:v>
                </c:pt>
                <c:pt idx="10125">
                  <c:v>6770461.5</c:v>
                </c:pt>
                <c:pt idx="10126">
                  <c:v>6823713</c:v>
                </c:pt>
                <c:pt idx="10127">
                  <c:v>6731156</c:v>
                </c:pt>
                <c:pt idx="10128">
                  <c:v>7031214.5</c:v>
                </c:pt>
                <c:pt idx="10129">
                  <c:v>7101921.5</c:v>
                </c:pt>
                <c:pt idx="10130">
                  <c:v>6952904</c:v>
                </c:pt>
                <c:pt idx="10131">
                  <c:v>6951373.5</c:v>
                </c:pt>
                <c:pt idx="10132">
                  <c:v>6908748</c:v>
                </c:pt>
                <c:pt idx="10133">
                  <c:v>6957650.5</c:v>
                </c:pt>
                <c:pt idx="10134">
                  <c:v>7044499.5</c:v>
                </c:pt>
                <c:pt idx="10135">
                  <c:v>6720095.5</c:v>
                </c:pt>
                <c:pt idx="10136">
                  <c:v>6804359</c:v>
                </c:pt>
                <c:pt idx="10137">
                  <c:v>6511168</c:v>
                </c:pt>
                <c:pt idx="10138">
                  <c:v>6478330</c:v>
                </c:pt>
                <c:pt idx="10139">
                  <c:v>6703581</c:v>
                </c:pt>
                <c:pt idx="10140">
                  <c:v>6948076.5</c:v>
                </c:pt>
                <c:pt idx="10141">
                  <c:v>6677373.5</c:v>
                </c:pt>
                <c:pt idx="10142">
                  <c:v>6601647</c:v>
                </c:pt>
                <c:pt idx="10143">
                  <c:v>6603684</c:v>
                </c:pt>
                <c:pt idx="10144">
                  <c:v>6592378</c:v>
                </c:pt>
                <c:pt idx="10145">
                  <c:v>7083766.5</c:v>
                </c:pt>
                <c:pt idx="10146">
                  <c:v>6836022.5</c:v>
                </c:pt>
                <c:pt idx="10147">
                  <c:v>7003220</c:v>
                </c:pt>
                <c:pt idx="10148">
                  <c:v>7236441</c:v>
                </c:pt>
                <c:pt idx="10149">
                  <c:v>7593626.5</c:v>
                </c:pt>
                <c:pt idx="10150">
                  <c:v>7685688.5</c:v>
                </c:pt>
                <c:pt idx="10151">
                  <c:v>8034965.5</c:v>
                </c:pt>
                <c:pt idx="10152">
                  <c:v>8973571</c:v>
                </c:pt>
                <c:pt idx="10153">
                  <c:v>10156945</c:v>
                </c:pt>
                <c:pt idx="10154">
                  <c:v>11229889</c:v>
                </c:pt>
                <c:pt idx="10155">
                  <c:v>12940110</c:v>
                </c:pt>
                <c:pt idx="10156">
                  <c:v>14130337</c:v>
                </c:pt>
                <c:pt idx="10157">
                  <c:v>15954184</c:v>
                </c:pt>
                <c:pt idx="10158">
                  <c:v>17737932</c:v>
                </c:pt>
                <c:pt idx="10159">
                  <c:v>21216272</c:v>
                </c:pt>
                <c:pt idx="10160">
                  <c:v>21406728</c:v>
                </c:pt>
                <c:pt idx="10161">
                  <c:v>24098576</c:v>
                </c:pt>
                <c:pt idx="10162">
                  <c:v>26230324</c:v>
                </c:pt>
                <c:pt idx="10163">
                  <c:v>27457136</c:v>
                </c:pt>
                <c:pt idx="10164">
                  <c:v>30404520</c:v>
                </c:pt>
                <c:pt idx="10165">
                  <c:v>30152474</c:v>
                </c:pt>
                <c:pt idx="10166">
                  <c:v>30381880</c:v>
                </c:pt>
                <c:pt idx="10167">
                  <c:v>30178638</c:v>
                </c:pt>
                <c:pt idx="10168">
                  <c:v>31917744</c:v>
                </c:pt>
                <c:pt idx="10169">
                  <c:v>31760236</c:v>
                </c:pt>
                <c:pt idx="10170">
                  <c:v>31820476</c:v>
                </c:pt>
                <c:pt idx="10171">
                  <c:v>31546268</c:v>
                </c:pt>
                <c:pt idx="10172">
                  <c:v>29133282</c:v>
                </c:pt>
                <c:pt idx="10173">
                  <c:v>28076892</c:v>
                </c:pt>
                <c:pt idx="10174">
                  <c:v>25787378</c:v>
                </c:pt>
                <c:pt idx="10175">
                  <c:v>24141764</c:v>
                </c:pt>
                <c:pt idx="10176">
                  <c:v>22016980</c:v>
                </c:pt>
                <c:pt idx="10177">
                  <c:v>20926108</c:v>
                </c:pt>
                <c:pt idx="10178">
                  <c:v>18651086</c:v>
                </c:pt>
                <c:pt idx="10179">
                  <c:v>18117102</c:v>
                </c:pt>
                <c:pt idx="10180">
                  <c:v>15322707</c:v>
                </c:pt>
                <c:pt idx="10181">
                  <c:v>13507388</c:v>
                </c:pt>
                <c:pt idx="10182">
                  <c:v>12478761</c:v>
                </c:pt>
                <c:pt idx="10183">
                  <c:v>11356210</c:v>
                </c:pt>
                <c:pt idx="10184">
                  <c:v>10383949</c:v>
                </c:pt>
                <c:pt idx="10185">
                  <c:v>10053468</c:v>
                </c:pt>
                <c:pt idx="10186">
                  <c:v>9146113</c:v>
                </c:pt>
                <c:pt idx="10187">
                  <c:v>8621138</c:v>
                </c:pt>
                <c:pt idx="10188">
                  <c:v>8212536</c:v>
                </c:pt>
                <c:pt idx="10189">
                  <c:v>8291878</c:v>
                </c:pt>
                <c:pt idx="10190">
                  <c:v>7787006.5</c:v>
                </c:pt>
                <c:pt idx="10191">
                  <c:v>8081600.5</c:v>
                </c:pt>
                <c:pt idx="10192">
                  <c:v>7481039.5</c:v>
                </c:pt>
                <c:pt idx="10193">
                  <c:v>7573474.5</c:v>
                </c:pt>
                <c:pt idx="10194">
                  <c:v>7398823</c:v>
                </c:pt>
                <c:pt idx="10195">
                  <c:v>7125299.5</c:v>
                </c:pt>
                <c:pt idx="10196">
                  <c:v>7749298.5</c:v>
                </c:pt>
                <c:pt idx="10197">
                  <c:v>7185246</c:v>
                </c:pt>
                <c:pt idx="10198">
                  <c:v>7269999.5</c:v>
                </c:pt>
                <c:pt idx="10199">
                  <c:v>7114285.5</c:v>
                </c:pt>
                <c:pt idx="10200">
                  <c:v>7285074.5</c:v>
                </c:pt>
                <c:pt idx="10201">
                  <c:v>7219370</c:v>
                </c:pt>
                <c:pt idx="10202">
                  <c:v>7781292</c:v>
                </c:pt>
                <c:pt idx="10203">
                  <c:v>7608863</c:v>
                </c:pt>
                <c:pt idx="10204">
                  <c:v>8004755</c:v>
                </c:pt>
                <c:pt idx="10205">
                  <c:v>9078902</c:v>
                </c:pt>
                <c:pt idx="10206">
                  <c:v>9243685</c:v>
                </c:pt>
                <c:pt idx="10207">
                  <c:v>10069730</c:v>
                </c:pt>
                <c:pt idx="10208">
                  <c:v>10631002</c:v>
                </c:pt>
                <c:pt idx="10209">
                  <c:v>12018972</c:v>
                </c:pt>
                <c:pt idx="10210">
                  <c:v>12948687</c:v>
                </c:pt>
                <c:pt idx="10211">
                  <c:v>14041665</c:v>
                </c:pt>
                <c:pt idx="10212">
                  <c:v>14158661</c:v>
                </c:pt>
                <c:pt idx="10213">
                  <c:v>15064526</c:v>
                </c:pt>
                <c:pt idx="10214">
                  <c:v>14771648</c:v>
                </c:pt>
                <c:pt idx="10215">
                  <c:v>15184647</c:v>
                </c:pt>
                <c:pt idx="10216">
                  <c:v>16941114</c:v>
                </c:pt>
                <c:pt idx="10217">
                  <c:v>16802522</c:v>
                </c:pt>
                <c:pt idx="10218">
                  <c:v>15795720</c:v>
                </c:pt>
                <c:pt idx="10219">
                  <c:v>15256809</c:v>
                </c:pt>
                <c:pt idx="10220">
                  <c:v>15846592</c:v>
                </c:pt>
                <c:pt idx="10221">
                  <c:v>14796181</c:v>
                </c:pt>
                <c:pt idx="10222">
                  <c:v>14639314</c:v>
                </c:pt>
                <c:pt idx="10223">
                  <c:v>13241863</c:v>
                </c:pt>
                <c:pt idx="10224">
                  <c:v>12885146</c:v>
                </c:pt>
                <c:pt idx="10225">
                  <c:v>12060490</c:v>
                </c:pt>
                <c:pt idx="10226">
                  <c:v>11308104</c:v>
                </c:pt>
                <c:pt idx="10227">
                  <c:v>10714467</c:v>
                </c:pt>
                <c:pt idx="10228">
                  <c:v>10197996</c:v>
                </c:pt>
                <c:pt idx="10229">
                  <c:v>9393808</c:v>
                </c:pt>
                <c:pt idx="10230">
                  <c:v>8864221</c:v>
                </c:pt>
                <c:pt idx="10231">
                  <c:v>8858101</c:v>
                </c:pt>
                <c:pt idx="10232">
                  <c:v>8393873</c:v>
                </c:pt>
                <c:pt idx="10233">
                  <c:v>8196048.5</c:v>
                </c:pt>
                <c:pt idx="10234">
                  <c:v>7873374</c:v>
                </c:pt>
                <c:pt idx="10235">
                  <c:v>8023033.5</c:v>
                </c:pt>
                <c:pt idx="10236">
                  <c:v>7609489.5</c:v>
                </c:pt>
                <c:pt idx="10237">
                  <c:v>7643798.5</c:v>
                </c:pt>
                <c:pt idx="10238">
                  <c:v>7530117</c:v>
                </c:pt>
                <c:pt idx="10239">
                  <c:v>7617516</c:v>
                </c:pt>
                <c:pt idx="10240">
                  <c:v>7489171</c:v>
                </c:pt>
                <c:pt idx="10241">
                  <c:v>7064421.5</c:v>
                </c:pt>
                <c:pt idx="10242">
                  <c:v>7281681</c:v>
                </c:pt>
                <c:pt idx="10243">
                  <c:v>7107075.5</c:v>
                </c:pt>
                <c:pt idx="10244">
                  <c:v>7003019.5</c:v>
                </c:pt>
                <c:pt idx="10245">
                  <c:v>6963862</c:v>
                </c:pt>
                <c:pt idx="10246">
                  <c:v>7026928.5</c:v>
                </c:pt>
                <c:pt idx="10247">
                  <c:v>7251890</c:v>
                </c:pt>
                <c:pt idx="10248">
                  <c:v>7380140.5</c:v>
                </c:pt>
                <c:pt idx="10249">
                  <c:v>7405189.5</c:v>
                </c:pt>
                <c:pt idx="10250">
                  <c:v>7543276</c:v>
                </c:pt>
                <c:pt idx="10251">
                  <c:v>7532938</c:v>
                </c:pt>
                <c:pt idx="10252">
                  <c:v>7489106.5</c:v>
                </c:pt>
                <c:pt idx="10253">
                  <c:v>8051055</c:v>
                </c:pt>
                <c:pt idx="10254">
                  <c:v>8318793.5</c:v>
                </c:pt>
                <c:pt idx="10255">
                  <c:v>8391435</c:v>
                </c:pt>
                <c:pt idx="10256">
                  <c:v>8894600</c:v>
                </c:pt>
                <c:pt idx="10257">
                  <c:v>8709895</c:v>
                </c:pt>
                <c:pt idx="10258">
                  <c:v>9025029</c:v>
                </c:pt>
                <c:pt idx="10259">
                  <c:v>9590335</c:v>
                </c:pt>
                <c:pt idx="10260">
                  <c:v>9946406</c:v>
                </c:pt>
                <c:pt idx="10261">
                  <c:v>10152120</c:v>
                </c:pt>
                <c:pt idx="10262">
                  <c:v>9757539</c:v>
                </c:pt>
                <c:pt idx="10263">
                  <c:v>9838080</c:v>
                </c:pt>
                <c:pt idx="10264">
                  <c:v>9514969</c:v>
                </c:pt>
                <c:pt idx="10265">
                  <c:v>9367895</c:v>
                </c:pt>
                <c:pt idx="10266">
                  <c:v>8672846</c:v>
                </c:pt>
                <c:pt idx="10267">
                  <c:v>8720230</c:v>
                </c:pt>
                <c:pt idx="10268">
                  <c:v>8868099</c:v>
                </c:pt>
                <c:pt idx="10269">
                  <c:v>8192976</c:v>
                </c:pt>
                <c:pt idx="10270">
                  <c:v>7607938</c:v>
                </c:pt>
                <c:pt idx="10271">
                  <c:v>7709028.5</c:v>
                </c:pt>
                <c:pt idx="10272">
                  <c:v>7602732</c:v>
                </c:pt>
                <c:pt idx="10273">
                  <c:v>7210306</c:v>
                </c:pt>
                <c:pt idx="10274">
                  <c:v>7360235</c:v>
                </c:pt>
                <c:pt idx="10275">
                  <c:v>6773802.5</c:v>
                </c:pt>
                <c:pt idx="10276">
                  <c:v>7269845.5</c:v>
                </c:pt>
                <c:pt idx="10277">
                  <c:v>7162442.5</c:v>
                </c:pt>
                <c:pt idx="10278">
                  <c:v>7032415</c:v>
                </c:pt>
                <c:pt idx="10279">
                  <c:v>7003940</c:v>
                </c:pt>
                <c:pt idx="10280">
                  <c:v>7158431.5</c:v>
                </c:pt>
                <c:pt idx="10281">
                  <c:v>7151385.5</c:v>
                </c:pt>
                <c:pt idx="10282">
                  <c:v>7035581</c:v>
                </c:pt>
                <c:pt idx="10283">
                  <c:v>6920678.5</c:v>
                </c:pt>
                <c:pt idx="10284">
                  <c:v>7171124.5</c:v>
                </c:pt>
                <c:pt idx="10285">
                  <c:v>6722810.5</c:v>
                </c:pt>
                <c:pt idx="10286">
                  <c:v>6920035</c:v>
                </c:pt>
                <c:pt idx="10287">
                  <c:v>6889054.5</c:v>
                </c:pt>
                <c:pt idx="10288">
                  <c:v>6793406</c:v>
                </c:pt>
                <c:pt idx="10289">
                  <c:v>6889218.5</c:v>
                </c:pt>
                <c:pt idx="10290">
                  <c:v>6944573</c:v>
                </c:pt>
                <c:pt idx="10291">
                  <c:v>6734246</c:v>
                </c:pt>
                <c:pt idx="10292">
                  <c:v>7003522</c:v>
                </c:pt>
                <c:pt idx="10293">
                  <c:v>6928347</c:v>
                </c:pt>
                <c:pt idx="10294">
                  <c:v>7133734.5</c:v>
                </c:pt>
                <c:pt idx="10295">
                  <c:v>6857019</c:v>
                </c:pt>
                <c:pt idx="10296">
                  <c:v>6894115</c:v>
                </c:pt>
                <c:pt idx="10297">
                  <c:v>6751301.5</c:v>
                </c:pt>
                <c:pt idx="10298">
                  <c:v>6912594.5</c:v>
                </c:pt>
                <c:pt idx="10299">
                  <c:v>6770532.5</c:v>
                </c:pt>
                <c:pt idx="10300">
                  <c:v>6886959</c:v>
                </c:pt>
                <c:pt idx="10301">
                  <c:v>6959357</c:v>
                </c:pt>
                <c:pt idx="10302">
                  <c:v>6945976</c:v>
                </c:pt>
                <c:pt idx="10303">
                  <c:v>7128606</c:v>
                </c:pt>
                <c:pt idx="10304">
                  <c:v>7193032</c:v>
                </c:pt>
                <c:pt idx="10305">
                  <c:v>7218931.5</c:v>
                </c:pt>
                <c:pt idx="10306">
                  <c:v>6826174</c:v>
                </c:pt>
                <c:pt idx="10307">
                  <c:v>7421379.5</c:v>
                </c:pt>
                <c:pt idx="10308">
                  <c:v>7149596</c:v>
                </c:pt>
                <c:pt idx="10309">
                  <c:v>7616649</c:v>
                </c:pt>
                <c:pt idx="10310">
                  <c:v>7745825</c:v>
                </c:pt>
                <c:pt idx="10311">
                  <c:v>7653077</c:v>
                </c:pt>
                <c:pt idx="10312">
                  <c:v>8274717.5</c:v>
                </c:pt>
                <c:pt idx="10313">
                  <c:v>8441297</c:v>
                </c:pt>
                <c:pt idx="10314">
                  <c:v>8300468.5</c:v>
                </c:pt>
                <c:pt idx="10315">
                  <c:v>8766523</c:v>
                </c:pt>
                <c:pt idx="10316">
                  <c:v>9195640</c:v>
                </c:pt>
                <c:pt idx="10317">
                  <c:v>9217257</c:v>
                </c:pt>
                <c:pt idx="10318">
                  <c:v>9164185</c:v>
                </c:pt>
                <c:pt idx="10319">
                  <c:v>9177940</c:v>
                </c:pt>
                <c:pt idx="10320">
                  <c:v>9345818</c:v>
                </c:pt>
                <c:pt idx="10321">
                  <c:v>9433662</c:v>
                </c:pt>
                <c:pt idx="10322">
                  <c:v>9224629</c:v>
                </c:pt>
                <c:pt idx="10323">
                  <c:v>9173162</c:v>
                </c:pt>
                <c:pt idx="10324">
                  <c:v>9616529</c:v>
                </c:pt>
                <c:pt idx="10325">
                  <c:v>9314601</c:v>
                </c:pt>
                <c:pt idx="10326">
                  <c:v>8970632</c:v>
                </c:pt>
                <c:pt idx="10327">
                  <c:v>8736392</c:v>
                </c:pt>
                <c:pt idx="10328">
                  <c:v>8591634</c:v>
                </c:pt>
                <c:pt idx="10329">
                  <c:v>8566692</c:v>
                </c:pt>
                <c:pt idx="10330">
                  <c:v>8094252.5</c:v>
                </c:pt>
                <c:pt idx="10331">
                  <c:v>8265858.5</c:v>
                </c:pt>
                <c:pt idx="10332">
                  <c:v>7925870</c:v>
                </c:pt>
                <c:pt idx="10333">
                  <c:v>7552177.5</c:v>
                </c:pt>
                <c:pt idx="10334">
                  <c:v>7601577.5</c:v>
                </c:pt>
                <c:pt idx="10335">
                  <c:v>7605732.5</c:v>
                </c:pt>
                <c:pt idx="10336">
                  <c:v>7638499.5</c:v>
                </c:pt>
                <c:pt idx="10337">
                  <c:v>7669510.5</c:v>
                </c:pt>
                <c:pt idx="10338">
                  <c:v>7721240.5</c:v>
                </c:pt>
                <c:pt idx="10339">
                  <c:v>7476914</c:v>
                </c:pt>
                <c:pt idx="10340">
                  <c:v>7450047</c:v>
                </c:pt>
                <c:pt idx="10341">
                  <c:v>8038488.5</c:v>
                </c:pt>
                <c:pt idx="10342">
                  <c:v>8230217.5</c:v>
                </c:pt>
                <c:pt idx="10343">
                  <c:v>8265695.5</c:v>
                </c:pt>
                <c:pt idx="10344">
                  <c:v>9197119</c:v>
                </c:pt>
                <c:pt idx="10345">
                  <c:v>9366457</c:v>
                </c:pt>
                <c:pt idx="10346">
                  <c:v>10175693</c:v>
                </c:pt>
                <c:pt idx="10347">
                  <c:v>10947552</c:v>
                </c:pt>
                <c:pt idx="10348">
                  <c:v>11096058</c:v>
                </c:pt>
                <c:pt idx="10349">
                  <c:v>11755422</c:v>
                </c:pt>
                <c:pt idx="10350">
                  <c:v>12356692</c:v>
                </c:pt>
                <c:pt idx="10351">
                  <c:v>13116168</c:v>
                </c:pt>
                <c:pt idx="10352">
                  <c:v>13788325</c:v>
                </c:pt>
                <c:pt idx="10353">
                  <c:v>13711472</c:v>
                </c:pt>
                <c:pt idx="10354">
                  <c:v>14347346</c:v>
                </c:pt>
                <c:pt idx="10355">
                  <c:v>15032076</c:v>
                </c:pt>
                <c:pt idx="10356">
                  <c:v>15181155</c:v>
                </c:pt>
                <c:pt idx="10357">
                  <c:v>15765246</c:v>
                </c:pt>
                <c:pt idx="10358">
                  <c:v>17347486</c:v>
                </c:pt>
                <c:pt idx="10359">
                  <c:v>16934998</c:v>
                </c:pt>
                <c:pt idx="10360">
                  <c:v>17961058</c:v>
                </c:pt>
                <c:pt idx="10361">
                  <c:v>17615676</c:v>
                </c:pt>
                <c:pt idx="10362">
                  <c:v>17011126</c:v>
                </c:pt>
                <c:pt idx="10363">
                  <c:v>17916854</c:v>
                </c:pt>
                <c:pt idx="10364">
                  <c:v>18055834</c:v>
                </c:pt>
                <c:pt idx="10365">
                  <c:v>17119832</c:v>
                </c:pt>
                <c:pt idx="10366">
                  <c:v>16471665</c:v>
                </c:pt>
                <c:pt idx="10367">
                  <c:v>15579600</c:v>
                </c:pt>
                <c:pt idx="10368">
                  <c:v>16159991</c:v>
                </c:pt>
                <c:pt idx="10369">
                  <c:v>15061801</c:v>
                </c:pt>
                <c:pt idx="10370">
                  <c:v>13867158</c:v>
                </c:pt>
                <c:pt idx="10371">
                  <c:v>13913259</c:v>
                </c:pt>
                <c:pt idx="10372">
                  <c:v>12493189</c:v>
                </c:pt>
                <c:pt idx="10373">
                  <c:v>12718832</c:v>
                </c:pt>
                <c:pt idx="10374">
                  <c:v>11171704</c:v>
                </c:pt>
                <c:pt idx="10375">
                  <c:v>10967212</c:v>
                </c:pt>
                <c:pt idx="10376">
                  <c:v>9595355</c:v>
                </c:pt>
                <c:pt idx="10377">
                  <c:v>9249371</c:v>
                </c:pt>
                <c:pt idx="10378">
                  <c:v>8896434</c:v>
                </c:pt>
                <c:pt idx="10379">
                  <c:v>8665777</c:v>
                </c:pt>
                <c:pt idx="10380">
                  <c:v>8533962</c:v>
                </c:pt>
                <c:pt idx="10381">
                  <c:v>7864765</c:v>
                </c:pt>
                <c:pt idx="10382">
                  <c:v>7714730</c:v>
                </c:pt>
                <c:pt idx="10383">
                  <c:v>7694529</c:v>
                </c:pt>
                <c:pt idx="10384">
                  <c:v>7649348.5</c:v>
                </c:pt>
                <c:pt idx="10385">
                  <c:v>7602950</c:v>
                </c:pt>
                <c:pt idx="10386">
                  <c:v>7113125</c:v>
                </c:pt>
                <c:pt idx="10387">
                  <c:v>7058670</c:v>
                </c:pt>
                <c:pt idx="10388">
                  <c:v>7129887.5</c:v>
                </c:pt>
                <c:pt idx="10389">
                  <c:v>7287105.5</c:v>
                </c:pt>
                <c:pt idx="10390">
                  <c:v>7000919</c:v>
                </c:pt>
                <c:pt idx="10391">
                  <c:v>7037220</c:v>
                </c:pt>
                <c:pt idx="10392">
                  <c:v>7112384</c:v>
                </c:pt>
                <c:pt idx="10393">
                  <c:v>7089917</c:v>
                </c:pt>
                <c:pt idx="10394">
                  <c:v>6962724</c:v>
                </c:pt>
                <c:pt idx="10395">
                  <c:v>7416924</c:v>
                </c:pt>
                <c:pt idx="10396">
                  <c:v>7313445</c:v>
                </c:pt>
                <c:pt idx="10397">
                  <c:v>7631430</c:v>
                </c:pt>
                <c:pt idx="10398">
                  <c:v>7390292.5</c:v>
                </c:pt>
                <c:pt idx="10399">
                  <c:v>7534397.5</c:v>
                </c:pt>
                <c:pt idx="10400">
                  <c:v>7651795</c:v>
                </c:pt>
                <c:pt idx="10401">
                  <c:v>8398200</c:v>
                </c:pt>
                <c:pt idx="10402">
                  <c:v>8246705.5</c:v>
                </c:pt>
                <c:pt idx="10403">
                  <c:v>9249096</c:v>
                </c:pt>
                <c:pt idx="10404">
                  <c:v>10091993</c:v>
                </c:pt>
                <c:pt idx="10405">
                  <c:v>10711584</c:v>
                </c:pt>
                <c:pt idx="10406">
                  <c:v>12059839</c:v>
                </c:pt>
                <c:pt idx="10407">
                  <c:v>12782689</c:v>
                </c:pt>
                <c:pt idx="10408">
                  <c:v>14460063</c:v>
                </c:pt>
                <c:pt idx="10409">
                  <c:v>15396776</c:v>
                </c:pt>
                <c:pt idx="10410">
                  <c:v>16874344</c:v>
                </c:pt>
                <c:pt idx="10411">
                  <c:v>18396570</c:v>
                </c:pt>
                <c:pt idx="10412">
                  <c:v>20983268</c:v>
                </c:pt>
                <c:pt idx="10413">
                  <c:v>20984522</c:v>
                </c:pt>
                <c:pt idx="10414">
                  <c:v>22131480</c:v>
                </c:pt>
                <c:pt idx="10415">
                  <c:v>21126468</c:v>
                </c:pt>
                <c:pt idx="10416">
                  <c:v>22682442</c:v>
                </c:pt>
                <c:pt idx="10417">
                  <c:v>23181824</c:v>
                </c:pt>
                <c:pt idx="10418">
                  <c:v>22444954</c:v>
                </c:pt>
                <c:pt idx="10419">
                  <c:v>23312332</c:v>
                </c:pt>
                <c:pt idx="10420">
                  <c:v>22032246</c:v>
                </c:pt>
                <c:pt idx="10421">
                  <c:v>22549408</c:v>
                </c:pt>
                <c:pt idx="10422">
                  <c:v>20937826</c:v>
                </c:pt>
                <c:pt idx="10423">
                  <c:v>18890620</c:v>
                </c:pt>
                <c:pt idx="10424">
                  <c:v>18604814</c:v>
                </c:pt>
                <c:pt idx="10425">
                  <c:v>16830832</c:v>
                </c:pt>
                <c:pt idx="10426">
                  <c:v>17106190</c:v>
                </c:pt>
                <c:pt idx="10427">
                  <c:v>15471190</c:v>
                </c:pt>
                <c:pt idx="10428">
                  <c:v>14691160</c:v>
                </c:pt>
                <c:pt idx="10429">
                  <c:v>13291174</c:v>
                </c:pt>
                <c:pt idx="10430">
                  <c:v>12708557</c:v>
                </c:pt>
                <c:pt idx="10431">
                  <c:v>11273082</c:v>
                </c:pt>
                <c:pt idx="10432">
                  <c:v>10831459</c:v>
                </c:pt>
                <c:pt idx="10433">
                  <c:v>10416273</c:v>
                </c:pt>
                <c:pt idx="10434">
                  <c:v>9357103</c:v>
                </c:pt>
                <c:pt idx="10435">
                  <c:v>8897763</c:v>
                </c:pt>
                <c:pt idx="10436">
                  <c:v>8937489</c:v>
                </c:pt>
                <c:pt idx="10437">
                  <c:v>8906575</c:v>
                </c:pt>
                <c:pt idx="10438">
                  <c:v>8516815</c:v>
                </c:pt>
                <c:pt idx="10439">
                  <c:v>7839444.5</c:v>
                </c:pt>
                <c:pt idx="10440">
                  <c:v>7572712</c:v>
                </c:pt>
                <c:pt idx="10441">
                  <c:v>7689631</c:v>
                </c:pt>
                <c:pt idx="10442">
                  <c:v>7692372.5</c:v>
                </c:pt>
                <c:pt idx="10443">
                  <c:v>7450347.5</c:v>
                </c:pt>
                <c:pt idx="10444">
                  <c:v>7305044.5</c:v>
                </c:pt>
                <c:pt idx="10445">
                  <c:v>6842044</c:v>
                </c:pt>
                <c:pt idx="10446">
                  <c:v>7378531</c:v>
                </c:pt>
                <c:pt idx="10447">
                  <c:v>7042492.5</c:v>
                </c:pt>
                <c:pt idx="10448">
                  <c:v>6971163</c:v>
                </c:pt>
                <c:pt idx="10449">
                  <c:v>7025545</c:v>
                </c:pt>
                <c:pt idx="10450">
                  <c:v>6969716</c:v>
                </c:pt>
                <c:pt idx="10451">
                  <c:v>6863084.5</c:v>
                </c:pt>
                <c:pt idx="10452">
                  <c:v>6896031</c:v>
                </c:pt>
                <c:pt idx="10453">
                  <c:v>6513723.5</c:v>
                </c:pt>
                <c:pt idx="10454">
                  <c:v>6568724.5</c:v>
                </c:pt>
                <c:pt idx="10455">
                  <c:v>6868568.5</c:v>
                </c:pt>
                <c:pt idx="10456">
                  <c:v>7171362</c:v>
                </c:pt>
                <c:pt idx="10457">
                  <c:v>6906329</c:v>
                </c:pt>
                <c:pt idx="10458">
                  <c:v>6809432</c:v>
                </c:pt>
                <c:pt idx="10459">
                  <c:v>6705409.5</c:v>
                </c:pt>
                <c:pt idx="10460">
                  <c:v>6868195</c:v>
                </c:pt>
                <c:pt idx="10461">
                  <c:v>6445613.5</c:v>
                </c:pt>
                <c:pt idx="10462">
                  <c:v>6606655</c:v>
                </c:pt>
                <c:pt idx="10463">
                  <c:v>6772060</c:v>
                </c:pt>
                <c:pt idx="10464">
                  <c:v>6360641</c:v>
                </c:pt>
                <c:pt idx="10465">
                  <c:v>6657333</c:v>
                </c:pt>
                <c:pt idx="10466">
                  <c:v>6872223</c:v>
                </c:pt>
                <c:pt idx="10467">
                  <c:v>6456768.5</c:v>
                </c:pt>
                <c:pt idx="10468">
                  <c:v>6926001</c:v>
                </c:pt>
                <c:pt idx="10469">
                  <c:v>6893850</c:v>
                </c:pt>
                <c:pt idx="10470">
                  <c:v>6629778.5</c:v>
                </c:pt>
                <c:pt idx="10471">
                  <c:v>6728129</c:v>
                </c:pt>
                <c:pt idx="10472">
                  <c:v>6831143</c:v>
                </c:pt>
                <c:pt idx="10473">
                  <c:v>6893999</c:v>
                </c:pt>
                <c:pt idx="10474">
                  <c:v>6713335.5</c:v>
                </c:pt>
                <c:pt idx="10475">
                  <c:v>6731559.5</c:v>
                </c:pt>
                <c:pt idx="10476">
                  <c:v>6703062.5</c:v>
                </c:pt>
                <c:pt idx="10477">
                  <c:v>6706050.5</c:v>
                </c:pt>
                <c:pt idx="10478">
                  <c:v>6788044</c:v>
                </c:pt>
                <c:pt idx="10479">
                  <c:v>6782689</c:v>
                </c:pt>
                <c:pt idx="10480">
                  <c:v>6639730.5</c:v>
                </c:pt>
                <c:pt idx="10481">
                  <c:v>6642045</c:v>
                </c:pt>
                <c:pt idx="10482">
                  <c:v>6629263.5</c:v>
                </c:pt>
                <c:pt idx="10483">
                  <c:v>6550860</c:v>
                </c:pt>
                <c:pt idx="10484">
                  <c:v>6807354.5</c:v>
                </c:pt>
                <c:pt idx="10485">
                  <c:v>6864949</c:v>
                </c:pt>
                <c:pt idx="10486">
                  <c:v>6637165.5</c:v>
                </c:pt>
                <c:pt idx="10487">
                  <c:v>6455735.5</c:v>
                </c:pt>
                <c:pt idx="10488">
                  <c:v>7074484.5</c:v>
                </c:pt>
                <c:pt idx="10489">
                  <c:v>6850864</c:v>
                </c:pt>
                <c:pt idx="10490">
                  <c:v>6657705</c:v>
                </c:pt>
                <c:pt idx="10491">
                  <c:v>6837770</c:v>
                </c:pt>
                <c:pt idx="10492">
                  <c:v>6691669.5</c:v>
                </c:pt>
                <c:pt idx="10493">
                  <c:v>6734323</c:v>
                </c:pt>
                <c:pt idx="10494">
                  <c:v>6942022.5</c:v>
                </c:pt>
                <c:pt idx="10495">
                  <c:v>6876889.5</c:v>
                </c:pt>
                <c:pt idx="10496">
                  <c:v>6605499.5</c:v>
                </c:pt>
                <c:pt idx="10497">
                  <c:v>6851381</c:v>
                </c:pt>
                <c:pt idx="10498">
                  <c:v>6807693</c:v>
                </c:pt>
                <c:pt idx="10499">
                  <c:v>6874353</c:v>
                </c:pt>
                <c:pt idx="10500">
                  <c:v>6917668.5</c:v>
                </c:pt>
                <c:pt idx="10501">
                  <c:v>7202671</c:v>
                </c:pt>
                <c:pt idx="10502">
                  <c:v>7181822</c:v>
                </c:pt>
                <c:pt idx="10503">
                  <c:v>7126046</c:v>
                </c:pt>
                <c:pt idx="10504">
                  <c:v>7294488</c:v>
                </c:pt>
                <c:pt idx="10505">
                  <c:v>7557605</c:v>
                </c:pt>
                <c:pt idx="10506">
                  <c:v>8087760</c:v>
                </c:pt>
                <c:pt idx="10507">
                  <c:v>8178503.5</c:v>
                </c:pt>
                <c:pt idx="10508">
                  <c:v>8308293.5</c:v>
                </c:pt>
                <c:pt idx="10509">
                  <c:v>8444307</c:v>
                </c:pt>
                <c:pt idx="10510">
                  <c:v>9357181</c:v>
                </c:pt>
                <c:pt idx="10511">
                  <c:v>10061709</c:v>
                </c:pt>
                <c:pt idx="10512">
                  <c:v>10378334</c:v>
                </c:pt>
                <c:pt idx="10513">
                  <c:v>11386590</c:v>
                </c:pt>
                <c:pt idx="10514">
                  <c:v>11709349</c:v>
                </c:pt>
                <c:pt idx="10515">
                  <c:v>12570612</c:v>
                </c:pt>
                <c:pt idx="10516">
                  <c:v>12857248</c:v>
                </c:pt>
                <c:pt idx="10517">
                  <c:v>13788534</c:v>
                </c:pt>
                <c:pt idx="10518">
                  <c:v>13838747</c:v>
                </c:pt>
                <c:pt idx="10519">
                  <c:v>13761376</c:v>
                </c:pt>
                <c:pt idx="10520">
                  <c:v>14310680</c:v>
                </c:pt>
                <c:pt idx="10521">
                  <c:v>13707631</c:v>
                </c:pt>
                <c:pt idx="10522">
                  <c:v>12870179</c:v>
                </c:pt>
                <c:pt idx="10523">
                  <c:v>12593084</c:v>
                </c:pt>
                <c:pt idx="10524">
                  <c:v>12880849</c:v>
                </c:pt>
                <c:pt idx="10525">
                  <c:v>11303338</c:v>
                </c:pt>
                <c:pt idx="10526">
                  <c:v>11547978</c:v>
                </c:pt>
                <c:pt idx="10527">
                  <c:v>10428666</c:v>
                </c:pt>
                <c:pt idx="10528">
                  <c:v>10258721</c:v>
                </c:pt>
                <c:pt idx="10529">
                  <c:v>9878048</c:v>
                </c:pt>
                <c:pt idx="10530">
                  <c:v>9329936</c:v>
                </c:pt>
                <c:pt idx="10531">
                  <c:v>8957921</c:v>
                </c:pt>
                <c:pt idx="10532">
                  <c:v>8936473</c:v>
                </c:pt>
                <c:pt idx="10533">
                  <c:v>8322545.5</c:v>
                </c:pt>
                <c:pt idx="10534">
                  <c:v>8487802</c:v>
                </c:pt>
                <c:pt idx="10535">
                  <c:v>8164244.5</c:v>
                </c:pt>
                <c:pt idx="10536">
                  <c:v>7984623.5</c:v>
                </c:pt>
                <c:pt idx="10537">
                  <c:v>7816634</c:v>
                </c:pt>
                <c:pt idx="10538">
                  <c:v>7473862</c:v>
                </c:pt>
                <c:pt idx="10539">
                  <c:v>7480265</c:v>
                </c:pt>
                <c:pt idx="10540">
                  <c:v>7376919</c:v>
                </c:pt>
                <c:pt idx="10541">
                  <c:v>7261299</c:v>
                </c:pt>
                <c:pt idx="10542">
                  <c:v>6784324.5</c:v>
                </c:pt>
                <c:pt idx="10543">
                  <c:v>6897488.5</c:v>
                </c:pt>
                <c:pt idx="10544">
                  <c:v>6580589</c:v>
                </c:pt>
                <c:pt idx="10545">
                  <c:v>7074193</c:v>
                </c:pt>
                <c:pt idx="10546">
                  <c:v>6800900</c:v>
                </c:pt>
                <c:pt idx="10547">
                  <c:v>6572600</c:v>
                </c:pt>
                <c:pt idx="10548">
                  <c:v>6772879.5</c:v>
                </c:pt>
                <c:pt idx="10549">
                  <c:v>6819914</c:v>
                </c:pt>
                <c:pt idx="10550">
                  <c:v>6818734</c:v>
                </c:pt>
                <c:pt idx="10551">
                  <c:v>6928653</c:v>
                </c:pt>
                <c:pt idx="10552">
                  <c:v>6684633.5</c:v>
                </c:pt>
                <c:pt idx="10553">
                  <c:v>7237732</c:v>
                </c:pt>
                <c:pt idx="10554">
                  <c:v>6694523.5</c:v>
                </c:pt>
                <c:pt idx="10555">
                  <c:v>6626914</c:v>
                </c:pt>
                <c:pt idx="10556">
                  <c:v>6494951.5</c:v>
                </c:pt>
                <c:pt idx="10557">
                  <c:v>6736530.5</c:v>
                </c:pt>
                <c:pt idx="10558">
                  <c:v>6695812</c:v>
                </c:pt>
                <c:pt idx="10559">
                  <c:v>6816327.5</c:v>
                </c:pt>
                <c:pt idx="10560">
                  <c:v>7026441.5</c:v>
                </c:pt>
                <c:pt idx="10561">
                  <c:v>6914736.5</c:v>
                </c:pt>
                <c:pt idx="10562">
                  <c:v>7254415.5</c:v>
                </c:pt>
                <c:pt idx="10563">
                  <c:v>7242505.5</c:v>
                </c:pt>
                <c:pt idx="10564">
                  <c:v>7846397.5</c:v>
                </c:pt>
                <c:pt idx="10565">
                  <c:v>8021654.5</c:v>
                </c:pt>
                <c:pt idx="10566">
                  <c:v>8722278</c:v>
                </c:pt>
                <c:pt idx="10567">
                  <c:v>8431898</c:v>
                </c:pt>
                <c:pt idx="10568">
                  <c:v>10603401</c:v>
                </c:pt>
                <c:pt idx="10569">
                  <c:v>10881851</c:v>
                </c:pt>
                <c:pt idx="10570">
                  <c:v>11413268</c:v>
                </c:pt>
                <c:pt idx="10571">
                  <c:v>12118408</c:v>
                </c:pt>
                <c:pt idx="10572">
                  <c:v>12361015</c:v>
                </c:pt>
                <c:pt idx="10573">
                  <c:v>14132217</c:v>
                </c:pt>
                <c:pt idx="10574">
                  <c:v>14850692</c:v>
                </c:pt>
                <c:pt idx="10575">
                  <c:v>15771926</c:v>
                </c:pt>
                <c:pt idx="10576">
                  <c:v>15832414</c:v>
                </c:pt>
                <c:pt idx="10577">
                  <c:v>16605504</c:v>
                </c:pt>
                <c:pt idx="10578">
                  <c:v>17265148</c:v>
                </c:pt>
                <c:pt idx="10579">
                  <c:v>17342964</c:v>
                </c:pt>
                <c:pt idx="10580">
                  <c:v>16557196</c:v>
                </c:pt>
                <c:pt idx="10581">
                  <c:v>18060676</c:v>
                </c:pt>
                <c:pt idx="10582">
                  <c:v>15810585</c:v>
                </c:pt>
                <c:pt idx="10583">
                  <c:v>15882015</c:v>
                </c:pt>
                <c:pt idx="10584">
                  <c:v>14376949</c:v>
                </c:pt>
                <c:pt idx="10585">
                  <c:v>14378900</c:v>
                </c:pt>
                <c:pt idx="10586">
                  <c:v>13693259</c:v>
                </c:pt>
                <c:pt idx="10587">
                  <c:v>13606430</c:v>
                </c:pt>
                <c:pt idx="10588">
                  <c:v>12149000</c:v>
                </c:pt>
                <c:pt idx="10589">
                  <c:v>12252986</c:v>
                </c:pt>
                <c:pt idx="10590">
                  <c:v>10732327</c:v>
                </c:pt>
                <c:pt idx="10591">
                  <c:v>10648347</c:v>
                </c:pt>
                <c:pt idx="10592">
                  <c:v>10208360</c:v>
                </c:pt>
                <c:pt idx="10593">
                  <c:v>9575720</c:v>
                </c:pt>
                <c:pt idx="10594">
                  <c:v>9064989</c:v>
                </c:pt>
                <c:pt idx="10595">
                  <c:v>9013030</c:v>
                </c:pt>
                <c:pt idx="10596">
                  <c:v>7993207</c:v>
                </c:pt>
                <c:pt idx="10597">
                  <c:v>8177855</c:v>
                </c:pt>
                <c:pt idx="10598">
                  <c:v>8026827</c:v>
                </c:pt>
                <c:pt idx="10599">
                  <c:v>7675155</c:v>
                </c:pt>
                <c:pt idx="10600">
                  <c:v>7643958</c:v>
                </c:pt>
                <c:pt idx="10601">
                  <c:v>7397144.5</c:v>
                </c:pt>
                <c:pt idx="10602">
                  <c:v>7255548.5</c:v>
                </c:pt>
                <c:pt idx="10603">
                  <c:v>7061461</c:v>
                </c:pt>
                <c:pt idx="10604">
                  <c:v>7171306.5</c:v>
                </c:pt>
                <c:pt idx="10605">
                  <c:v>7201966.5</c:v>
                </c:pt>
                <c:pt idx="10606">
                  <c:v>7045486</c:v>
                </c:pt>
                <c:pt idx="10607">
                  <c:v>7724973</c:v>
                </c:pt>
                <c:pt idx="10608">
                  <c:v>7404738</c:v>
                </c:pt>
                <c:pt idx="10609">
                  <c:v>7153869.5</c:v>
                </c:pt>
                <c:pt idx="10610">
                  <c:v>7324840</c:v>
                </c:pt>
                <c:pt idx="10611">
                  <c:v>7409924</c:v>
                </c:pt>
                <c:pt idx="10612">
                  <c:v>7560778.5</c:v>
                </c:pt>
                <c:pt idx="10613">
                  <c:v>7007564</c:v>
                </c:pt>
                <c:pt idx="10614">
                  <c:v>7350541.5</c:v>
                </c:pt>
                <c:pt idx="10615">
                  <c:v>7273112.5</c:v>
                </c:pt>
                <c:pt idx="10616">
                  <c:v>7202604</c:v>
                </c:pt>
                <c:pt idx="10617">
                  <c:v>6829886</c:v>
                </c:pt>
                <c:pt idx="10618">
                  <c:v>7151768</c:v>
                </c:pt>
                <c:pt idx="10619">
                  <c:v>7189605.5</c:v>
                </c:pt>
                <c:pt idx="10620">
                  <c:v>6953303</c:v>
                </c:pt>
                <c:pt idx="10621">
                  <c:v>6956896</c:v>
                </c:pt>
                <c:pt idx="10622">
                  <c:v>7206889.5</c:v>
                </c:pt>
                <c:pt idx="10623">
                  <c:v>7053256</c:v>
                </c:pt>
                <c:pt idx="10624">
                  <c:v>6694674</c:v>
                </c:pt>
                <c:pt idx="10625">
                  <c:v>6798816.5</c:v>
                </c:pt>
                <c:pt idx="10626">
                  <c:v>6869958</c:v>
                </c:pt>
                <c:pt idx="10627">
                  <c:v>6964942</c:v>
                </c:pt>
                <c:pt idx="10628">
                  <c:v>6946885</c:v>
                </c:pt>
                <c:pt idx="10629">
                  <c:v>6650891.5</c:v>
                </c:pt>
                <c:pt idx="10630">
                  <c:v>6806297</c:v>
                </c:pt>
                <c:pt idx="10631">
                  <c:v>6788229</c:v>
                </c:pt>
                <c:pt idx="10632">
                  <c:v>6854873</c:v>
                </c:pt>
                <c:pt idx="10633">
                  <c:v>7129260</c:v>
                </c:pt>
                <c:pt idx="10634">
                  <c:v>6886349</c:v>
                </c:pt>
                <c:pt idx="10635">
                  <c:v>7095334</c:v>
                </c:pt>
                <c:pt idx="10636">
                  <c:v>7000094</c:v>
                </c:pt>
                <c:pt idx="10637">
                  <c:v>6864847</c:v>
                </c:pt>
                <c:pt idx="10638">
                  <c:v>7148495.5</c:v>
                </c:pt>
                <c:pt idx="10639">
                  <c:v>6990851</c:v>
                </c:pt>
                <c:pt idx="10640">
                  <c:v>6932635.5</c:v>
                </c:pt>
                <c:pt idx="10641">
                  <c:v>6965950.5</c:v>
                </c:pt>
                <c:pt idx="10642">
                  <c:v>7010321</c:v>
                </c:pt>
                <c:pt idx="10643">
                  <c:v>6817731</c:v>
                </c:pt>
                <c:pt idx="10644">
                  <c:v>6753587.5</c:v>
                </c:pt>
                <c:pt idx="10645">
                  <c:v>7073973</c:v>
                </c:pt>
                <c:pt idx="10646">
                  <c:v>6770885</c:v>
                </c:pt>
                <c:pt idx="10647">
                  <c:v>6598784</c:v>
                </c:pt>
                <c:pt idx="10648">
                  <c:v>6626669.5</c:v>
                </c:pt>
                <c:pt idx="10649">
                  <c:v>6863280.5</c:v>
                </c:pt>
                <c:pt idx="10650">
                  <c:v>6940893.5</c:v>
                </c:pt>
                <c:pt idx="10651">
                  <c:v>6997153.5</c:v>
                </c:pt>
                <c:pt idx="10652">
                  <c:v>6783210</c:v>
                </c:pt>
                <c:pt idx="10653">
                  <c:v>6943721</c:v>
                </c:pt>
                <c:pt idx="10654">
                  <c:v>6951594</c:v>
                </c:pt>
                <c:pt idx="10655">
                  <c:v>6974463.5</c:v>
                </c:pt>
                <c:pt idx="10656">
                  <c:v>6705744.5</c:v>
                </c:pt>
                <c:pt idx="10657">
                  <c:v>6771625</c:v>
                </c:pt>
                <c:pt idx="10658">
                  <c:v>7083085</c:v>
                </c:pt>
                <c:pt idx="10659">
                  <c:v>6647532.5</c:v>
                </c:pt>
                <c:pt idx="10660">
                  <c:v>6657526</c:v>
                </c:pt>
                <c:pt idx="10661">
                  <c:v>6651304.5</c:v>
                </c:pt>
                <c:pt idx="10662">
                  <c:v>6419750</c:v>
                </c:pt>
                <c:pt idx="10663">
                  <c:v>6591499.5</c:v>
                </c:pt>
                <c:pt idx="10664">
                  <c:v>6750620</c:v>
                </c:pt>
                <c:pt idx="10665">
                  <c:v>6384452</c:v>
                </c:pt>
                <c:pt idx="10666">
                  <c:v>6583251</c:v>
                </c:pt>
                <c:pt idx="10667">
                  <c:v>6403919.5</c:v>
                </c:pt>
                <c:pt idx="10668">
                  <c:v>6607981.5</c:v>
                </c:pt>
                <c:pt idx="10669">
                  <c:v>6406871.5</c:v>
                </c:pt>
                <c:pt idx="10670">
                  <c:v>6743501.5</c:v>
                </c:pt>
                <c:pt idx="10671">
                  <c:v>6640189.5</c:v>
                </c:pt>
                <c:pt idx="10672">
                  <c:v>6677571</c:v>
                </c:pt>
                <c:pt idx="10673">
                  <c:v>6823904.5</c:v>
                </c:pt>
                <c:pt idx="10674">
                  <c:v>6780657</c:v>
                </c:pt>
                <c:pt idx="10675">
                  <c:v>6650595</c:v>
                </c:pt>
                <c:pt idx="10676">
                  <c:v>6861088.5</c:v>
                </c:pt>
                <c:pt idx="10677">
                  <c:v>6904299.5</c:v>
                </c:pt>
                <c:pt idx="10678">
                  <c:v>6556938</c:v>
                </c:pt>
                <c:pt idx="10679">
                  <c:v>6742578</c:v>
                </c:pt>
                <c:pt idx="10680">
                  <c:v>6283142.5</c:v>
                </c:pt>
                <c:pt idx="10681">
                  <c:v>6734294</c:v>
                </c:pt>
                <c:pt idx="10682">
                  <c:v>6801252</c:v>
                </c:pt>
                <c:pt idx="10683">
                  <c:v>6854311</c:v>
                </c:pt>
                <c:pt idx="10684">
                  <c:v>6733054</c:v>
                </c:pt>
                <c:pt idx="10685">
                  <c:v>6595870.5</c:v>
                </c:pt>
                <c:pt idx="10686">
                  <c:v>6550923.5</c:v>
                </c:pt>
                <c:pt idx="10687">
                  <c:v>6574512.5</c:v>
                </c:pt>
                <c:pt idx="10688">
                  <c:v>6663446</c:v>
                </c:pt>
                <c:pt idx="10689">
                  <c:v>6669671</c:v>
                </c:pt>
                <c:pt idx="10690">
                  <c:v>6743849</c:v>
                </c:pt>
                <c:pt idx="10691">
                  <c:v>6905279</c:v>
                </c:pt>
                <c:pt idx="10692">
                  <c:v>6692900</c:v>
                </c:pt>
                <c:pt idx="10693">
                  <c:v>6815764</c:v>
                </c:pt>
                <c:pt idx="10694">
                  <c:v>6921423</c:v>
                </c:pt>
                <c:pt idx="10695">
                  <c:v>6526268.5</c:v>
                </c:pt>
                <c:pt idx="10696">
                  <c:v>6925476.5</c:v>
                </c:pt>
                <c:pt idx="10697">
                  <c:v>6961369</c:v>
                </c:pt>
                <c:pt idx="10698">
                  <c:v>7027084</c:v>
                </c:pt>
                <c:pt idx="10699">
                  <c:v>7334559</c:v>
                </c:pt>
                <c:pt idx="10700">
                  <c:v>7436529</c:v>
                </c:pt>
                <c:pt idx="10701">
                  <c:v>7308732</c:v>
                </c:pt>
                <c:pt idx="10702">
                  <c:v>7306613</c:v>
                </c:pt>
                <c:pt idx="10703">
                  <c:v>7344736.5</c:v>
                </c:pt>
                <c:pt idx="10704">
                  <c:v>7814360</c:v>
                </c:pt>
                <c:pt idx="10705">
                  <c:v>8431189</c:v>
                </c:pt>
                <c:pt idx="10706">
                  <c:v>8316671</c:v>
                </c:pt>
                <c:pt idx="10707">
                  <c:v>8499357</c:v>
                </c:pt>
                <c:pt idx="10708">
                  <c:v>9108032</c:v>
                </c:pt>
                <c:pt idx="10709">
                  <c:v>9643219</c:v>
                </c:pt>
                <c:pt idx="10710">
                  <c:v>9886524</c:v>
                </c:pt>
                <c:pt idx="10711">
                  <c:v>10309345</c:v>
                </c:pt>
                <c:pt idx="10712">
                  <c:v>10780519</c:v>
                </c:pt>
                <c:pt idx="10713">
                  <c:v>11119063</c:v>
                </c:pt>
                <c:pt idx="10714">
                  <c:v>11464608</c:v>
                </c:pt>
                <c:pt idx="10715">
                  <c:v>11189969</c:v>
                </c:pt>
                <c:pt idx="10716">
                  <c:v>12257208</c:v>
                </c:pt>
                <c:pt idx="10717">
                  <c:v>11874513</c:v>
                </c:pt>
                <c:pt idx="10718">
                  <c:v>12131213</c:v>
                </c:pt>
                <c:pt idx="10719">
                  <c:v>12464679</c:v>
                </c:pt>
                <c:pt idx="10720">
                  <c:v>12348613</c:v>
                </c:pt>
                <c:pt idx="10721">
                  <c:v>12156209</c:v>
                </c:pt>
                <c:pt idx="10722">
                  <c:v>11860424</c:v>
                </c:pt>
                <c:pt idx="10723">
                  <c:v>11763743</c:v>
                </c:pt>
                <c:pt idx="10724">
                  <c:v>11282034</c:v>
                </c:pt>
                <c:pt idx="10725">
                  <c:v>10747576</c:v>
                </c:pt>
                <c:pt idx="10726">
                  <c:v>10073881</c:v>
                </c:pt>
                <c:pt idx="10727">
                  <c:v>9625540</c:v>
                </c:pt>
                <c:pt idx="10728">
                  <c:v>9449000</c:v>
                </c:pt>
                <c:pt idx="10729">
                  <c:v>9011744</c:v>
                </c:pt>
                <c:pt idx="10730">
                  <c:v>9049925</c:v>
                </c:pt>
                <c:pt idx="10731">
                  <c:v>8335056.5</c:v>
                </c:pt>
                <c:pt idx="10732">
                  <c:v>8178418</c:v>
                </c:pt>
                <c:pt idx="10733">
                  <c:v>7730433</c:v>
                </c:pt>
                <c:pt idx="10734">
                  <c:v>7960051.5</c:v>
                </c:pt>
                <c:pt idx="10735">
                  <c:v>7819157</c:v>
                </c:pt>
                <c:pt idx="10736">
                  <c:v>7569938.5</c:v>
                </c:pt>
                <c:pt idx="10737">
                  <c:v>7499764</c:v>
                </c:pt>
                <c:pt idx="10738">
                  <c:v>7300683.5</c:v>
                </c:pt>
                <c:pt idx="10739">
                  <c:v>7208709</c:v>
                </c:pt>
                <c:pt idx="10740">
                  <c:v>7073801.5</c:v>
                </c:pt>
                <c:pt idx="10741">
                  <c:v>7099804.5</c:v>
                </c:pt>
                <c:pt idx="10742">
                  <c:v>6997164</c:v>
                </c:pt>
                <c:pt idx="10743">
                  <c:v>6846565.5</c:v>
                </c:pt>
                <c:pt idx="10744">
                  <c:v>6767609.5</c:v>
                </c:pt>
                <c:pt idx="10745">
                  <c:v>6726721</c:v>
                </c:pt>
                <c:pt idx="10746">
                  <c:v>6700227.5</c:v>
                </c:pt>
                <c:pt idx="10747">
                  <c:v>6799061</c:v>
                </c:pt>
                <c:pt idx="10748">
                  <c:v>7017257</c:v>
                </c:pt>
                <c:pt idx="10749">
                  <c:v>7064312</c:v>
                </c:pt>
                <c:pt idx="10750">
                  <c:v>7153765.5</c:v>
                </c:pt>
                <c:pt idx="10751">
                  <c:v>7661166</c:v>
                </c:pt>
                <c:pt idx="10752">
                  <c:v>7824921</c:v>
                </c:pt>
                <c:pt idx="10753">
                  <c:v>7956112.5</c:v>
                </c:pt>
                <c:pt idx="10754">
                  <c:v>7657684.5</c:v>
                </c:pt>
                <c:pt idx="10755">
                  <c:v>8330333.5</c:v>
                </c:pt>
                <c:pt idx="10756">
                  <c:v>8577289</c:v>
                </c:pt>
                <c:pt idx="10757">
                  <c:v>8698684</c:v>
                </c:pt>
                <c:pt idx="10758">
                  <c:v>9108250</c:v>
                </c:pt>
                <c:pt idx="10759">
                  <c:v>9784514</c:v>
                </c:pt>
                <c:pt idx="10760">
                  <c:v>10771631</c:v>
                </c:pt>
                <c:pt idx="10761">
                  <c:v>10871553</c:v>
                </c:pt>
                <c:pt idx="10762">
                  <c:v>11666505</c:v>
                </c:pt>
                <c:pt idx="10763">
                  <c:v>12922981</c:v>
                </c:pt>
                <c:pt idx="10764">
                  <c:v>12759908</c:v>
                </c:pt>
                <c:pt idx="10765">
                  <c:v>13699725</c:v>
                </c:pt>
                <c:pt idx="10766">
                  <c:v>14289158</c:v>
                </c:pt>
                <c:pt idx="10767">
                  <c:v>14240527</c:v>
                </c:pt>
                <c:pt idx="10768">
                  <c:v>14696134</c:v>
                </c:pt>
                <c:pt idx="10769">
                  <c:v>14213815</c:v>
                </c:pt>
                <c:pt idx="10770">
                  <c:v>14234462</c:v>
                </c:pt>
                <c:pt idx="10771">
                  <c:v>14151161</c:v>
                </c:pt>
                <c:pt idx="10772">
                  <c:v>13225348</c:v>
                </c:pt>
                <c:pt idx="10773">
                  <c:v>13839602</c:v>
                </c:pt>
                <c:pt idx="10774">
                  <c:v>13277867</c:v>
                </c:pt>
                <c:pt idx="10775">
                  <c:v>12904379</c:v>
                </c:pt>
                <c:pt idx="10776">
                  <c:v>11939666</c:v>
                </c:pt>
                <c:pt idx="10777">
                  <c:v>11751925</c:v>
                </c:pt>
                <c:pt idx="10778">
                  <c:v>11628550</c:v>
                </c:pt>
                <c:pt idx="10779">
                  <c:v>10431498</c:v>
                </c:pt>
                <c:pt idx="10780">
                  <c:v>10448777</c:v>
                </c:pt>
                <c:pt idx="10781">
                  <c:v>10564400</c:v>
                </c:pt>
                <c:pt idx="10782">
                  <c:v>10094296</c:v>
                </c:pt>
                <c:pt idx="10783">
                  <c:v>9125430</c:v>
                </c:pt>
                <c:pt idx="10784">
                  <c:v>8920118</c:v>
                </c:pt>
                <c:pt idx="10785">
                  <c:v>8854181</c:v>
                </c:pt>
                <c:pt idx="10786">
                  <c:v>8057980</c:v>
                </c:pt>
                <c:pt idx="10787">
                  <c:v>8192470.5</c:v>
                </c:pt>
                <c:pt idx="10788">
                  <c:v>8257293</c:v>
                </c:pt>
                <c:pt idx="10789">
                  <c:v>7779344</c:v>
                </c:pt>
                <c:pt idx="10790">
                  <c:v>7713507.5</c:v>
                </c:pt>
                <c:pt idx="10791">
                  <c:v>7538367.5</c:v>
                </c:pt>
                <c:pt idx="10792">
                  <c:v>7213017.5</c:v>
                </c:pt>
                <c:pt idx="10793">
                  <c:v>7541212</c:v>
                </c:pt>
                <c:pt idx="10794">
                  <c:v>7146013</c:v>
                </c:pt>
                <c:pt idx="10795">
                  <c:v>7322609.5</c:v>
                </c:pt>
                <c:pt idx="10796">
                  <c:v>7227193.5</c:v>
                </c:pt>
                <c:pt idx="10797">
                  <c:v>7214244</c:v>
                </c:pt>
                <c:pt idx="10798">
                  <c:v>7092126.5</c:v>
                </c:pt>
                <c:pt idx="10799">
                  <c:v>7327692</c:v>
                </c:pt>
                <c:pt idx="10800">
                  <c:v>6886376.5</c:v>
                </c:pt>
                <c:pt idx="10801">
                  <c:v>7401794</c:v>
                </c:pt>
                <c:pt idx="10802">
                  <c:v>7178362</c:v>
                </c:pt>
                <c:pt idx="10803">
                  <c:v>6940399</c:v>
                </c:pt>
                <c:pt idx="10804">
                  <c:v>6914488.5</c:v>
                </c:pt>
                <c:pt idx="10805">
                  <c:v>7167184.5</c:v>
                </c:pt>
                <c:pt idx="10806">
                  <c:v>7009398.5</c:v>
                </c:pt>
                <c:pt idx="10807">
                  <c:v>7028936</c:v>
                </c:pt>
                <c:pt idx="10808">
                  <c:v>6970250.5</c:v>
                </c:pt>
                <c:pt idx="10809">
                  <c:v>6967397</c:v>
                </c:pt>
                <c:pt idx="10810">
                  <c:v>7190230.5</c:v>
                </c:pt>
                <c:pt idx="10811">
                  <c:v>6989981.5</c:v>
                </c:pt>
                <c:pt idx="10812">
                  <c:v>7484556.5</c:v>
                </c:pt>
                <c:pt idx="10813">
                  <c:v>7227548</c:v>
                </c:pt>
                <c:pt idx="10814">
                  <c:v>7987212</c:v>
                </c:pt>
                <c:pt idx="10815">
                  <c:v>7646113.5</c:v>
                </c:pt>
                <c:pt idx="10816">
                  <c:v>8214415</c:v>
                </c:pt>
                <c:pt idx="10817">
                  <c:v>8759445</c:v>
                </c:pt>
                <c:pt idx="10818">
                  <c:v>9747969</c:v>
                </c:pt>
                <c:pt idx="10819">
                  <c:v>9256087</c:v>
                </c:pt>
                <c:pt idx="10820">
                  <c:v>10135837</c:v>
                </c:pt>
                <c:pt idx="10821">
                  <c:v>10937953</c:v>
                </c:pt>
                <c:pt idx="10822">
                  <c:v>12209027</c:v>
                </c:pt>
                <c:pt idx="10823">
                  <c:v>12739136</c:v>
                </c:pt>
                <c:pt idx="10824">
                  <c:v>13288822</c:v>
                </c:pt>
                <c:pt idx="10825">
                  <c:v>13972235</c:v>
                </c:pt>
                <c:pt idx="10826">
                  <c:v>15686388</c:v>
                </c:pt>
                <c:pt idx="10827">
                  <c:v>15828377</c:v>
                </c:pt>
                <c:pt idx="10828">
                  <c:v>17213410</c:v>
                </c:pt>
                <c:pt idx="10829">
                  <c:v>16665087</c:v>
                </c:pt>
                <c:pt idx="10830">
                  <c:v>17772612</c:v>
                </c:pt>
                <c:pt idx="10831">
                  <c:v>17397458</c:v>
                </c:pt>
                <c:pt idx="10832">
                  <c:v>17881460</c:v>
                </c:pt>
                <c:pt idx="10833">
                  <c:v>17560624</c:v>
                </c:pt>
                <c:pt idx="10834">
                  <c:v>17228444</c:v>
                </c:pt>
                <c:pt idx="10835">
                  <c:v>18383676</c:v>
                </c:pt>
                <c:pt idx="10836">
                  <c:v>17799928</c:v>
                </c:pt>
                <c:pt idx="10837">
                  <c:v>16962504</c:v>
                </c:pt>
                <c:pt idx="10838">
                  <c:v>17040778</c:v>
                </c:pt>
                <c:pt idx="10839">
                  <c:v>15735008</c:v>
                </c:pt>
                <c:pt idx="10840">
                  <c:v>16347447</c:v>
                </c:pt>
                <c:pt idx="10841">
                  <c:v>14476447</c:v>
                </c:pt>
                <c:pt idx="10842">
                  <c:v>14707946</c:v>
                </c:pt>
                <c:pt idx="10843">
                  <c:v>12901340</c:v>
                </c:pt>
                <c:pt idx="10844">
                  <c:v>12104431</c:v>
                </c:pt>
                <c:pt idx="10845">
                  <c:v>11652416</c:v>
                </c:pt>
                <c:pt idx="10846">
                  <c:v>10525799</c:v>
                </c:pt>
                <c:pt idx="10847">
                  <c:v>9982260</c:v>
                </c:pt>
                <c:pt idx="10848">
                  <c:v>9781151</c:v>
                </c:pt>
                <c:pt idx="10849">
                  <c:v>9245156</c:v>
                </c:pt>
                <c:pt idx="10850">
                  <c:v>8909027</c:v>
                </c:pt>
                <c:pt idx="10851">
                  <c:v>8216672</c:v>
                </c:pt>
                <c:pt idx="10852">
                  <c:v>8084817</c:v>
                </c:pt>
                <c:pt idx="10853">
                  <c:v>7749378</c:v>
                </c:pt>
                <c:pt idx="10854">
                  <c:v>7567462</c:v>
                </c:pt>
                <c:pt idx="10855">
                  <c:v>7562937.5</c:v>
                </c:pt>
                <c:pt idx="10856">
                  <c:v>7494929.5</c:v>
                </c:pt>
                <c:pt idx="10857">
                  <c:v>7117316.5</c:v>
                </c:pt>
                <c:pt idx="10858">
                  <c:v>7422667</c:v>
                </c:pt>
                <c:pt idx="10859">
                  <c:v>7257608</c:v>
                </c:pt>
                <c:pt idx="10860">
                  <c:v>7465107</c:v>
                </c:pt>
                <c:pt idx="10861">
                  <c:v>7301039</c:v>
                </c:pt>
                <c:pt idx="10862">
                  <c:v>7476191.5</c:v>
                </c:pt>
                <c:pt idx="10863">
                  <c:v>7032373</c:v>
                </c:pt>
                <c:pt idx="10864">
                  <c:v>7058194</c:v>
                </c:pt>
                <c:pt idx="10865">
                  <c:v>7241674</c:v>
                </c:pt>
                <c:pt idx="10866">
                  <c:v>7189646.5</c:v>
                </c:pt>
                <c:pt idx="10867">
                  <c:v>6868819.5</c:v>
                </c:pt>
                <c:pt idx="10868">
                  <c:v>7019012.5</c:v>
                </c:pt>
                <c:pt idx="10869">
                  <c:v>6885173</c:v>
                </c:pt>
                <c:pt idx="10870">
                  <c:v>7144625.5</c:v>
                </c:pt>
                <c:pt idx="10871">
                  <c:v>7067356.5</c:v>
                </c:pt>
                <c:pt idx="10872">
                  <c:v>6996476</c:v>
                </c:pt>
                <c:pt idx="10873">
                  <c:v>7167487.5</c:v>
                </c:pt>
                <c:pt idx="10874">
                  <c:v>7047143</c:v>
                </c:pt>
                <c:pt idx="10875">
                  <c:v>7081572.5</c:v>
                </c:pt>
                <c:pt idx="10876">
                  <c:v>7045223</c:v>
                </c:pt>
                <c:pt idx="10877">
                  <c:v>7399291.5</c:v>
                </c:pt>
                <c:pt idx="10878">
                  <c:v>7335923</c:v>
                </c:pt>
                <c:pt idx="10879">
                  <c:v>7192416</c:v>
                </c:pt>
                <c:pt idx="10880">
                  <c:v>7526389.5</c:v>
                </c:pt>
                <c:pt idx="10881">
                  <c:v>7105746</c:v>
                </c:pt>
                <c:pt idx="10882">
                  <c:v>7027648.5</c:v>
                </c:pt>
                <c:pt idx="10883">
                  <c:v>7271796.5</c:v>
                </c:pt>
                <c:pt idx="10884">
                  <c:v>7055533</c:v>
                </c:pt>
                <c:pt idx="10885">
                  <c:v>7214990</c:v>
                </c:pt>
                <c:pt idx="10886">
                  <c:v>7029787.5</c:v>
                </c:pt>
                <c:pt idx="10887">
                  <c:v>7674505.5</c:v>
                </c:pt>
                <c:pt idx="10888">
                  <c:v>7507937.5</c:v>
                </c:pt>
                <c:pt idx="10889">
                  <c:v>7961206.5</c:v>
                </c:pt>
                <c:pt idx="10890">
                  <c:v>7938991</c:v>
                </c:pt>
                <c:pt idx="10891">
                  <c:v>8150041.5</c:v>
                </c:pt>
                <c:pt idx="10892">
                  <c:v>7882490</c:v>
                </c:pt>
                <c:pt idx="10893">
                  <c:v>8115959</c:v>
                </c:pt>
                <c:pt idx="10894">
                  <c:v>8253873.5</c:v>
                </c:pt>
                <c:pt idx="10895">
                  <c:v>8160529</c:v>
                </c:pt>
                <c:pt idx="10896">
                  <c:v>8536512</c:v>
                </c:pt>
                <c:pt idx="10897">
                  <c:v>8440531</c:v>
                </c:pt>
                <c:pt idx="10898">
                  <c:v>8176260.5</c:v>
                </c:pt>
                <c:pt idx="10899">
                  <c:v>8894791</c:v>
                </c:pt>
                <c:pt idx="10900">
                  <c:v>8625427</c:v>
                </c:pt>
                <c:pt idx="10901">
                  <c:v>9021751</c:v>
                </c:pt>
                <c:pt idx="10902">
                  <c:v>9166727</c:v>
                </c:pt>
                <c:pt idx="10903">
                  <c:v>9315237</c:v>
                </c:pt>
                <c:pt idx="10904">
                  <c:v>9570272</c:v>
                </c:pt>
                <c:pt idx="10905">
                  <c:v>9911125</c:v>
                </c:pt>
                <c:pt idx="10906">
                  <c:v>10891149</c:v>
                </c:pt>
                <c:pt idx="10907">
                  <c:v>11502529</c:v>
                </c:pt>
                <c:pt idx="10908">
                  <c:v>11813382</c:v>
                </c:pt>
                <c:pt idx="10909">
                  <c:v>12012215</c:v>
                </c:pt>
                <c:pt idx="10910">
                  <c:v>12393570</c:v>
                </c:pt>
                <c:pt idx="10911">
                  <c:v>13378469</c:v>
                </c:pt>
                <c:pt idx="10912">
                  <c:v>14124915</c:v>
                </c:pt>
                <c:pt idx="10913">
                  <c:v>15314522</c:v>
                </c:pt>
                <c:pt idx="10914">
                  <c:v>15066443</c:v>
                </c:pt>
                <c:pt idx="10915">
                  <c:v>16874074</c:v>
                </c:pt>
                <c:pt idx="10916">
                  <c:v>16110550</c:v>
                </c:pt>
                <c:pt idx="10917">
                  <c:v>17545900</c:v>
                </c:pt>
                <c:pt idx="10918">
                  <c:v>17756614</c:v>
                </c:pt>
                <c:pt idx="10919">
                  <c:v>16721245</c:v>
                </c:pt>
                <c:pt idx="10920">
                  <c:v>17574328</c:v>
                </c:pt>
                <c:pt idx="10921">
                  <c:v>17565236</c:v>
                </c:pt>
                <c:pt idx="10922">
                  <c:v>16306606</c:v>
                </c:pt>
                <c:pt idx="10923">
                  <c:v>14936718</c:v>
                </c:pt>
                <c:pt idx="10924">
                  <c:v>16007970</c:v>
                </c:pt>
                <c:pt idx="10925">
                  <c:v>14852157</c:v>
                </c:pt>
                <c:pt idx="10926">
                  <c:v>14237938</c:v>
                </c:pt>
                <c:pt idx="10927">
                  <c:v>13048205</c:v>
                </c:pt>
                <c:pt idx="10928">
                  <c:v>12458858</c:v>
                </c:pt>
                <c:pt idx="10929">
                  <c:v>11088647</c:v>
                </c:pt>
                <c:pt idx="10930">
                  <c:v>10508338</c:v>
                </c:pt>
                <c:pt idx="10931">
                  <c:v>9716547</c:v>
                </c:pt>
                <c:pt idx="10932">
                  <c:v>9234041</c:v>
                </c:pt>
                <c:pt idx="10933">
                  <c:v>8938738</c:v>
                </c:pt>
                <c:pt idx="10934">
                  <c:v>8539724</c:v>
                </c:pt>
                <c:pt idx="10935">
                  <c:v>8333595</c:v>
                </c:pt>
                <c:pt idx="10936">
                  <c:v>8091269.5</c:v>
                </c:pt>
                <c:pt idx="10937">
                  <c:v>8010924.5</c:v>
                </c:pt>
                <c:pt idx="10938">
                  <c:v>8413742</c:v>
                </c:pt>
                <c:pt idx="10939">
                  <c:v>8342036.5</c:v>
                </c:pt>
                <c:pt idx="10940">
                  <c:v>7818501</c:v>
                </c:pt>
                <c:pt idx="10941">
                  <c:v>7959185.5</c:v>
                </c:pt>
                <c:pt idx="10942">
                  <c:v>8108544.5</c:v>
                </c:pt>
                <c:pt idx="10943">
                  <c:v>7703979</c:v>
                </c:pt>
                <c:pt idx="10944">
                  <c:v>8211108.5</c:v>
                </c:pt>
                <c:pt idx="10945">
                  <c:v>8121372</c:v>
                </c:pt>
                <c:pt idx="10946">
                  <c:v>7984678</c:v>
                </c:pt>
                <c:pt idx="10947">
                  <c:v>7932102</c:v>
                </c:pt>
                <c:pt idx="10948">
                  <c:v>7752460.5</c:v>
                </c:pt>
                <c:pt idx="10949">
                  <c:v>7897653</c:v>
                </c:pt>
                <c:pt idx="10950">
                  <c:v>8256582</c:v>
                </c:pt>
                <c:pt idx="10951">
                  <c:v>8111758.5</c:v>
                </c:pt>
                <c:pt idx="10952">
                  <c:v>8268667.5</c:v>
                </c:pt>
                <c:pt idx="10953">
                  <c:v>8108811</c:v>
                </c:pt>
                <c:pt idx="10954">
                  <c:v>8685690</c:v>
                </c:pt>
                <c:pt idx="10955">
                  <c:v>8980508</c:v>
                </c:pt>
                <c:pt idx="10956">
                  <c:v>8865934</c:v>
                </c:pt>
                <c:pt idx="10957">
                  <c:v>8551273</c:v>
                </c:pt>
                <c:pt idx="10958">
                  <c:v>8638988</c:v>
                </c:pt>
                <c:pt idx="10959">
                  <c:v>8092253</c:v>
                </c:pt>
                <c:pt idx="10960">
                  <c:v>8443644</c:v>
                </c:pt>
                <c:pt idx="10961">
                  <c:v>8119404.5</c:v>
                </c:pt>
                <c:pt idx="10962">
                  <c:v>8251476</c:v>
                </c:pt>
                <c:pt idx="10963">
                  <c:v>8021818.5</c:v>
                </c:pt>
                <c:pt idx="10964">
                  <c:v>8348909</c:v>
                </c:pt>
                <c:pt idx="10965">
                  <c:v>7936490.5</c:v>
                </c:pt>
                <c:pt idx="10966">
                  <c:v>7659084</c:v>
                </c:pt>
                <c:pt idx="10967">
                  <c:v>7980018</c:v>
                </c:pt>
                <c:pt idx="10968">
                  <c:v>8085449</c:v>
                </c:pt>
                <c:pt idx="10969">
                  <c:v>7801351.5</c:v>
                </c:pt>
                <c:pt idx="10970">
                  <c:v>7872137.5</c:v>
                </c:pt>
                <c:pt idx="10971">
                  <c:v>7872098.5</c:v>
                </c:pt>
                <c:pt idx="10972">
                  <c:v>8209703</c:v>
                </c:pt>
                <c:pt idx="10973">
                  <c:v>7312185</c:v>
                </c:pt>
                <c:pt idx="10974">
                  <c:v>7058290</c:v>
                </c:pt>
                <c:pt idx="10975">
                  <c:v>7395952</c:v>
                </c:pt>
                <c:pt idx="10976">
                  <c:v>7358498.5</c:v>
                </c:pt>
                <c:pt idx="10977">
                  <c:v>7281540</c:v>
                </c:pt>
                <c:pt idx="10978">
                  <c:v>6948786.5</c:v>
                </c:pt>
                <c:pt idx="10979">
                  <c:v>7008120.5</c:v>
                </c:pt>
                <c:pt idx="10980">
                  <c:v>7043424.5</c:v>
                </c:pt>
                <c:pt idx="10981">
                  <c:v>7268652</c:v>
                </c:pt>
                <c:pt idx="10982">
                  <c:v>7550394</c:v>
                </c:pt>
                <c:pt idx="10983">
                  <c:v>7418002.5</c:v>
                </c:pt>
                <c:pt idx="10984">
                  <c:v>7548096</c:v>
                </c:pt>
                <c:pt idx="10985">
                  <c:v>7193013.5</c:v>
                </c:pt>
                <c:pt idx="10986">
                  <c:v>7017943.5</c:v>
                </c:pt>
                <c:pt idx="10987">
                  <c:v>7224146.5</c:v>
                </c:pt>
                <c:pt idx="10988">
                  <c:v>7188807</c:v>
                </c:pt>
                <c:pt idx="10989">
                  <c:v>7210999</c:v>
                </c:pt>
                <c:pt idx="10990">
                  <c:v>6884951.5</c:v>
                </c:pt>
                <c:pt idx="10991">
                  <c:v>6914264</c:v>
                </c:pt>
                <c:pt idx="10992">
                  <c:v>6947736.5</c:v>
                </c:pt>
                <c:pt idx="10993">
                  <c:v>6699455.5</c:v>
                </c:pt>
                <c:pt idx="10994">
                  <c:v>6552498</c:v>
                </c:pt>
                <c:pt idx="10995">
                  <c:v>6806270</c:v>
                </c:pt>
                <c:pt idx="10996">
                  <c:v>6832657</c:v>
                </c:pt>
                <c:pt idx="10997">
                  <c:v>6692552.5</c:v>
                </c:pt>
                <c:pt idx="10998">
                  <c:v>6794673.5</c:v>
                </c:pt>
                <c:pt idx="10999">
                  <c:v>6876419</c:v>
                </c:pt>
                <c:pt idx="11000">
                  <c:v>7099619</c:v>
                </c:pt>
                <c:pt idx="11001">
                  <c:v>7251619.5</c:v>
                </c:pt>
                <c:pt idx="11002">
                  <c:v>6732320</c:v>
                </c:pt>
                <c:pt idx="11003">
                  <c:v>7022701.5</c:v>
                </c:pt>
                <c:pt idx="11004">
                  <c:v>7107867.5</c:v>
                </c:pt>
                <c:pt idx="11005">
                  <c:v>7163104</c:v>
                </c:pt>
                <c:pt idx="11006">
                  <c:v>7208053</c:v>
                </c:pt>
                <c:pt idx="11007">
                  <c:v>7286281</c:v>
                </c:pt>
                <c:pt idx="11008">
                  <c:v>7595231</c:v>
                </c:pt>
                <c:pt idx="11009">
                  <c:v>7941359.5</c:v>
                </c:pt>
                <c:pt idx="11010">
                  <c:v>7929520.5</c:v>
                </c:pt>
                <c:pt idx="11011">
                  <c:v>8318411.5</c:v>
                </c:pt>
                <c:pt idx="11012">
                  <c:v>9066666</c:v>
                </c:pt>
                <c:pt idx="11013">
                  <c:v>9987089</c:v>
                </c:pt>
                <c:pt idx="11014">
                  <c:v>10764957</c:v>
                </c:pt>
                <c:pt idx="11015">
                  <c:v>11387743</c:v>
                </c:pt>
                <c:pt idx="11016">
                  <c:v>11856054</c:v>
                </c:pt>
                <c:pt idx="11017">
                  <c:v>13917584</c:v>
                </c:pt>
                <c:pt idx="11018">
                  <c:v>15482193</c:v>
                </c:pt>
                <c:pt idx="11019">
                  <c:v>16080266</c:v>
                </c:pt>
                <c:pt idx="11020">
                  <c:v>17150656</c:v>
                </c:pt>
                <c:pt idx="11021">
                  <c:v>18563202</c:v>
                </c:pt>
                <c:pt idx="11022">
                  <c:v>20003214</c:v>
                </c:pt>
                <c:pt idx="11023">
                  <c:v>20739350</c:v>
                </c:pt>
                <c:pt idx="11024">
                  <c:v>21891256</c:v>
                </c:pt>
                <c:pt idx="11025">
                  <c:v>23924076</c:v>
                </c:pt>
                <c:pt idx="11026">
                  <c:v>24629964</c:v>
                </c:pt>
                <c:pt idx="11027">
                  <c:v>25337404</c:v>
                </c:pt>
                <c:pt idx="11028">
                  <c:v>24790726</c:v>
                </c:pt>
                <c:pt idx="11029">
                  <c:v>24871122</c:v>
                </c:pt>
                <c:pt idx="11030">
                  <c:v>24629896</c:v>
                </c:pt>
                <c:pt idx="11031">
                  <c:v>25216594</c:v>
                </c:pt>
                <c:pt idx="11032">
                  <c:v>24307192</c:v>
                </c:pt>
                <c:pt idx="11033">
                  <c:v>22304668</c:v>
                </c:pt>
                <c:pt idx="11034">
                  <c:v>21683384</c:v>
                </c:pt>
                <c:pt idx="11035">
                  <c:v>20722918</c:v>
                </c:pt>
                <c:pt idx="11036">
                  <c:v>20180528</c:v>
                </c:pt>
                <c:pt idx="11037">
                  <c:v>18920986</c:v>
                </c:pt>
                <c:pt idx="11038">
                  <c:v>18309830</c:v>
                </c:pt>
                <c:pt idx="11039">
                  <c:v>16335833</c:v>
                </c:pt>
                <c:pt idx="11040">
                  <c:v>16282572</c:v>
                </c:pt>
                <c:pt idx="11041">
                  <c:v>15016092</c:v>
                </c:pt>
                <c:pt idx="11042">
                  <c:v>13175644</c:v>
                </c:pt>
                <c:pt idx="11043">
                  <c:v>12656618</c:v>
                </c:pt>
                <c:pt idx="11044">
                  <c:v>11674389</c:v>
                </c:pt>
                <c:pt idx="11045">
                  <c:v>11403300</c:v>
                </c:pt>
                <c:pt idx="11046">
                  <c:v>10958539</c:v>
                </c:pt>
                <c:pt idx="11047">
                  <c:v>10379490</c:v>
                </c:pt>
                <c:pt idx="11048">
                  <c:v>8551008</c:v>
                </c:pt>
                <c:pt idx="11049">
                  <c:v>8699486</c:v>
                </c:pt>
                <c:pt idx="11050">
                  <c:v>8737360</c:v>
                </c:pt>
                <c:pt idx="11051">
                  <c:v>8408811</c:v>
                </c:pt>
                <c:pt idx="11052">
                  <c:v>8536229</c:v>
                </c:pt>
                <c:pt idx="11053">
                  <c:v>8075270.5</c:v>
                </c:pt>
                <c:pt idx="11054">
                  <c:v>8172449.5</c:v>
                </c:pt>
                <c:pt idx="11055">
                  <c:v>8129106.5</c:v>
                </c:pt>
                <c:pt idx="11056">
                  <c:v>8191048.5</c:v>
                </c:pt>
                <c:pt idx="11057">
                  <c:v>8081789</c:v>
                </c:pt>
                <c:pt idx="11058">
                  <c:v>7984596.5</c:v>
                </c:pt>
                <c:pt idx="11059">
                  <c:v>7697524</c:v>
                </c:pt>
                <c:pt idx="11060">
                  <c:v>7938309</c:v>
                </c:pt>
                <c:pt idx="11061">
                  <c:v>7524455</c:v>
                </c:pt>
                <c:pt idx="11062">
                  <c:v>7368094</c:v>
                </c:pt>
                <c:pt idx="11063">
                  <c:v>7283075.5</c:v>
                </c:pt>
                <c:pt idx="11064">
                  <c:v>7460682.5</c:v>
                </c:pt>
                <c:pt idx="11065">
                  <c:v>7588386</c:v>
                </c:pt>
                <c:pt idx="11066">
                  <c:v>7709908.5</c:v>
                </c:pt>
                <c:pt idx="11067">
                  <c:v>7750063.5</c:v>
                </c:pt>
                <c:pt idx="11068">
                  <c:v>7909996</c:v>
                </c:pt>
                <c:pt idx="11069">
                  <c:v>7283147.5</c:v>
                </c:pt>
                <c:pt idx="11070">
                  <c:v>7674296.5</c:v>
                </c:pt>
                <c:pt idx="11071">
                  <c:v>8093615</c:v>
                </c:pt>
                <c:pt idx="11072">
                  <c:v>7398551.5</c:v>
                </c:pt>
                <c:pt idx="11073">
                  <c:v>7459252</c:v>
                </c:pt>
                <c:pt idx="11074">
                  <c:v>7482973</c:v>
                </c:pt>
                <c:pt idx="11075">
                  <c:v>7525559.5</c:v>
                </c:pt>
                <c:pt idx="11076">
                  <c:v>7671351.5</c:v>
                </c:pt>
                <c:pt idx="11077">
                  <c:v>7628486</c:v>
                </c:pt>
                <c:pt idx="11078">
                  <c:v>7702682</c:v>
                </c:pt>
                <c:pt idx="11079">
                  <c:v>7581145</c:v>
                </c:pt>
                <c:pt idx="11080">
                  <c:v>7848534</c:v>
                </c:pt>
                <c:pt idx="11081">
                  <c:v>8063111</c:v>
                </c:pt>
                <c:pt idx="11082">
                  <c:v>8043969.5</c:v>
                </c:pt>
                <c:pt idx="11083">
                  <c:v>7721455.5</c:v>
                </c:pt>
                <c:pt idx="11084">
                  <c:v>8230789.5</c:v>
                </c:pt>
                <c:pt idx="11085">
                  <c:v>8296068.5</c:v>
                </c:pt>
                <c:pt idx="11086">
                  <c:v>8365447</c:v>
                </c:pt>
                <c:pt idx="11087">
                  <c:v>8532979</c:v>
                </c:pt>
                <c:pt idx="11088">
                  <c:v>9004524</c:v>
                </c:pt>
                <c:pt idx="11089">
                  <c:v>8713947</c:v>
                </c:pt>
                <c:pt idx="11090">
                  <c:v>9055701</c:v>
                </c:pt>
                <c:pt idx="11091">
                  <c:v>8984680</c:v>
                </c:pt>
                <c:pt idx="11092">
                  <c:v>8745385</c:v>
                </c:pt>
                <c:pt idx="11093">
                  <c:v>8691342</c:v>
                </c:pt>
                <c:pt idx="11094">
                  <c:v>8501022</c:v>
                </c:pt>
                <c:pt idx="11095">
                  <c:v>8685100</c:v>
                </c:pt>
                <c:pt idx="11096">
                  <c:v>8314169</c:v>
                </c:pt>
                <c:pt idx="11097">
                  <c:v>8237471</c:v>
                </c:pt>
                <c:pt idx="11098">
                  <c:v>8193347.5</c:v>
                </c:pt>
                <c:pt idx="11099">
                  <c:v>8364160.5</c:v>
                </c:pt>
                <c:pt idx="11100">
                  <c:v>8162697.5</c:v>
                </c:pt>
                <c:pt idx="11101">
                  <c:v>8400666</c:v>
                </c:pt>
                <c:pt idx="11102">
                  <c:v>8278305.5</c:v>
                </c:pt>
                <c:pt idx="11103">
                  <c:v>8536229</c:v>
                </c:pt>
                <c:pt idx="11104">
                  <c:v>8545734</c:v>
                </c:pt>
                <c:pt idx="11105">
                  <c:v>9010893</c:v>
                </c:pt>
                <c:pt idx="11106">
                  <c:v>9199415</c:v>
                </c:pt>
                <c:pt idx="11107">
                  <c:v>9295140</c:v>
                </c:pt>
                <c:pt idx="11108">
                  <c:v>9530281</c:v>
                </c:pt>
                <c:pt idx="11109">
                  <c:v>9573347</c:v>
                </c:pt>
                <c:pt idx="11110">
                  <c:v>10334366</c:v>
                </c:pt>
                <c:pt idx="11111">
                  <c:v>9671089</c:v>
                </c:pt>
                <c:pt idx="11112">
                  <c:v>9908639</c:v>
                </c:pt>
                <c:pt idx="11113">
                  <c:v>10084202</c:v>
                </c:pt>
                <c:pt idx="11114">
                  <c:v>10653970</c:v>
                </c:pt>
                <c:pt idx="11115">
                  <c:v>9852765</c:v>
                </c:pt>
                <c:pt idx="11116">
                  <c:v>9651177</c:v>
                </c:pt>
                <c:pt idx="11117">
                  <c:v>9637928</c:v>
                </c:pt>
                <c:pt idx="11118">
                  <c:v>9711734</c:v>
                </c:pt>
                <c:pt idx="11119">
                  <c:v>9542815</c:v>
                </c:pt>
                <c:pt idx="11120">
                  <c:v>9768421</c:v>
                </c:pt>
                <c:pt idx="11121">
                  <c:v>9319743</c:v>
                </c:pt>
                <c:pt idx="11122">
                  <c:v>9019019</c:v>
                </c:pt>
                <c:pt idx="11123">
                  <c:v>9269507</c:v>
                </c:pt>
                <c:pt idx="11124">
                  <c:v>8711189</c:v>
                </c:pt>
                <c:pt idx="11125">
                  <c:v>8637295</c:v>
                </c:pt>
                <c:pt idx="11126">
                  <c:v>8579401</c:v>
                </c:pt>
                <c:pt idx="11127">
                  <c:v>8633528</c:v>
                </c:pt>
                <c:pt idx="11128">
                  <c:v>8561919</c:v>
                </c:pt>
                <c:pt idx="11129">
                  <c:v>8314384.5</c:v>
                </c:pt>
                <c:pt idx="11130">
                  <c:v>8653079</c:v>
                </c:pt>
                <c:pt idx="11131">
                  <c:v>8927311</c:v>
                </c:pt>
                <c:pt idx="11132">
                  <c:v>9001955</c:v>
                </c:pt>
                <c:pt idx="11133">
                  <c:v>9227510</c:v>
                </c:pt>
                <c:pt idx="11134">
                  <c:v>9397511</c:v>
                </c:pt>
                <c:pt idx="11135">
                  <c:v>9912439</c:v>
                </c:pt>
                <c:pt idx="11136">
                  <c:v>10245526</c:v>
                </c:pt>
                <c:pt idx="11137">
                  <c:v>11035125</c:v>
                </c:pt>
                <c:pt idx="11138">
                  <c:v>11051027</c:v>
                </c:pt>
                <c:pt idx="11139">
                  <c:v>11388384</c:v>
                </c:pt>
                <c:pt idx="11140">
                  <c:v>11912467</c:v>
                </c:pt>
                <c:pt idx="11141">
                  <c:v>12171750</c:v>
                </c:pt>
                <c:pt idx="11142">
                  <c:v>12552020</c:v>
                </c:pt>
                <c:pt idx="11143">
                  <c:v>11905649</c:v>
                </c:pt>
                <c:pt idx="11144">
                  <c:v>12129680</c:v>
                </c:pt>
                <c:pt idx="11145">
                  <c:v>13016236</c:v>
                </c:pt>
                <c:pt idx="11146">
                  <c:v>11871308</c:v>
                </c:pt>
                <c:pt idx="11147">
                  <c:v>11726780</c:v>
                </c:pt>
                <c:pt idx="11148">
                  <c:v>12749494</c:v>
                </c:pt>
                <c:pt idx="11149">
                  <c:v>11569813</c:v>
                </c:pt>
                <c:pt idx="11150">
                  <c:v>11038025</c:v>
                </c:pt>
                <c:pt idx="11151">
                  <c:v>10994303</c:v>
                </c:pt>
                <c:pt idx="11152">
                  <c:v>10205785</c:v>
                </c:pt>
                <c:pt idx="11153">
                  <c:v>9591574</c:v>
                </c:pt>
                <c:pt idx="11154">
                  <c:v>9524538</c:v>
                </c:pt>
                <c:pt idx="11155">
                  <c:v>9277876</c:v>
                </c:pt>
                <c:pt idx="11156">
                  <c:v>8515347</c:v>
                </c:pt>
                <c:pt idx="11157">
                  <c:v>8984837</c:v>
                </c:pt>
                <c:pt idx="11158">
                  <c:v>8467128</c:v>
                </c:pt>
                <c:pt idx="11159">
                  <c:v>8449615</c:v>
                </c:pt>
                <c:pt idx="11160">
                  <c:v>7950811.5</c:v>
                </c:pt>
                <c:pt idx="11161">
                  <c:v>7877525.5</c:v>
                </c:pt>
                <c:pt idx="11162">
                  <c:v>7758774</c:v>
                </c:pt>
                <c:pt idx="11163">
                  <c:v>7432612</c:v>
                </c:pt>
                <c:pt idx="11164">
                  <c:v>7530304</c:v>
                </c:pt>
                <c:pt idx="11165">
                  <c:v>8054312</c:v>
                </c:pt>
                <c:pt idx="11166">
                  <c:v>7961596</c:v>
                </c:pt>
                <c:pt idx="11167">
                  <c:v>8353712.5</c:v>
                </c:pt>
                <c:pt idx="11168">
                  <c:v>8535004</c:v>
                </c:pt>
                <c:pt idx="11169">
                  <c:v>8695263</c:v>
                </c:pt>
                <c:pt idx="11170">
                  <c:v>9072693</c:v>
                </c:pt>
                <c:pt idx="11171">
                  <c:v>9832560</c:v>
                </c:pt>
                <c:pt idx="11172">
                  <c:v>10630396</c:v>
                </c:pt>
                <c:pt idx="11173">
                  <c:v>11541682</c:v>
                </c:pt>
                <c:pt idx="11174">
                  <c:v>13155473</c:v>
                </c:pt>
                <c:pt idx="11175">
                  <c:v>14210637</c:v>
                </c:pt>
                <c:pt idx="11176">
                  <c:v>15416424</c:v>
                </c:pt>
                <c:pt idx="11177">
                  <c:v>16610359</c:v>
                </c:pt>
                <c:pt idx="11178">
                  <c:v>18070188</c:v>
                </c:pt>
                <c:pt idx="11179">
                  <c:v>20295266</c:v>
                </c:pt>
                <c:pt idx="11180">
                  <c:v>20370130</c:v>
                </c:pt>
                <c:pt idx="11181">
                  <c:v>20684992</c:v>
                </c:pt>
                <c:pt idx="11182">
                  <c:v>21768272</c:v>
                </c:pt>
                <c:pt idx="11183">
                  <c:v>22482338</c:v>
                </c:pt>
                <c:pt idx="11184">
                  <c:v>23163344</c:v>
                </c:pt>
                <c:pt idx="11185">
                  <c:v>24110966</c:v>
                </c:pt>
                <c:pt idx="11186">
                  <c:v>22866316</c:v>
                </c:pt>
                <c:pt idx="11187">
                  <c:v>21996518</c:v>
                </c:pt>
                <c:pt idx="11188">
                  <c:v>21539220</c:v>
                </c:pt>
                <c:pt idx="11189">
                  <c:v>23080032</c:v>
                </c:pt>
                <c:pt idx="11190">
                  <c:v>22659984</c:v>
                </c:pt>
                <c:pt idx="11191">
                  <c:v>20704720</c:v>
                </c:pt>
                <c:pt idx="11192">
                  <c:v>21111292</c:v>
                </c:pt>
                <c:pt idx="11193">
                  <c:v>20713880</c:v>
                </c:pt>
                <c:pt idx="11194">
                  <c:v>19486378</c:v>
                </c:pt>
                <c:pt idx="11195">
                  <c:v>20251774</c:v>
                </c:pt>
                <c:pt idx="11196">
                  <c:v>19655910</c:v>
                </c:pt>
                <c:pt idx="11197">
                  <c:v>18574742</c:v>
                </c:pt>
                <c:pt idx="11198">
                  <c:v>18597036</c:v>
                </c:pt>
                <c:pt idx="11199">
                  <c:v>19102390</c:v>
                </c:pt>
                <c:pt idx="11200">
                  <c:v>18697840</c:v>
                </c:pt>
                <c:pt idx="11201">
                  <c:v>18687398</c:v>
                </c:pt>
                <c:pt idx="11202">
                  <c:v>17369512</c:v>
                </c:pt>
                <c:pt idx="11203">
                  <c:v>16296000</c:v>
                </c:pt>
                <c:pt idx="11204">
                  <c:v>17695108</c:v>
                </c:pt>
                <c:pt idx="11205">
                  <c:v>17371340</c:v>
                </c:pt>
                <c:pt idx="11206">
                  <c:v>18409520</c:v>
                </c:pt>
                <c:pt idx="11207">
                  <c:v>16706801</c:v>
                </c:pt>
                <c:pt idx="11208">
                  <c:v>16169596</c:v>
                </c:pt>
                <c:pt idx="11209">
                  <c:v>15892930</c:v>
                </c:pt>
                <c:pt idx="11210">
                  <c:v>16162904</c:v>
                </c:pt>
                <c:pt idx="11211">
                  <c:v>15568926</c:v>
                </c:pt>
                <c:pt idx="11212">
                  <c:v>14176386</c:v>
                </c:pt>
                <c:pt idx="11213">
                  <c:v>13280576</c:v>
                </c:pt>
                <c:pt idx="11214">
                  <c:v>12670780</c:v>
                </c:pt>
                <c:pt idx="11215">
                  <c:v>11601426</c:v>
                </c:pt>
                <c:pt idx="11216">
                  <c:v>11252799</c:v>
                </c:pt>
                <c:pt idx="11217">
                  <c:v>10509515</c:v>
                </c:pt>
                <c:pt idx="11218">
                  <c:v>9991232</c:v>
                </c:pt>
                <c:pt idx="11219">
                  <c:v>9418130</c:v>
                </c:pt>
                <c:pt idx="11220">
                  <c:v>9214849</c:v>
                </c:pt>
                <c:pt idx="11221">
                  <c:v>8683480</c:v>
                </c:pt>
                <c:pt idx="11222">
                  <c:v>8622014</c:v>
                </c:pt>
                <c:pt idx="11223">
                  <c:v>8541376</c:v>
                </c:pt>
                <c:pt idx="11224">
                  <c:v>8382092</c:v>
                </c:pt>
                <c:pt idx="11225">
                  <c:v>8068257</c:v>
                </c:pt>
                <c:pt idx="11226">
                  <c:v>7920104</c:v>
                </c:pt>
                <c:pt idx="11227">
                  <c:v>7779260.5</c:v>
                </c:pt>
                <c:pt idx="11228">
                  <c:v>7712233.5</c:v>
                </c:pt>
                <c:pt idx="11229">
                  <c:v>7623675.5</c:v>
                </c:pt>
                <c:pt idx="11230">
                  <c:v>7456428</c:v>
                </c:pt>
                <c:pt idx="11231">
                  <c:v>7226124.5</c:v>
                </c:pt>
                <c:pt idx="11232">
                  <c:v>7567643.5</c:v>
                </c:pt>
                <c:pt idx="11233">
                  <c:v>7213132.5</c:v>
                </c:pt>
                <c:pt idx="11234">
                  <c:v>7135854.5</c:v>
                </c:pt>
                <c:pt idx="11235">
                  <c:v>7533403.5</c:v>
                </c:pt>
                <c:pt idx="11236">
                  <c:v>7685241</c:v>
                </c:pt>
                <c:pt idx="11237">
                  <c:v>7311249</c:v>
                </c:pt>
                <c:pt idx="11238">
                  <c:v>7699929</c:v>
                </c:pt>
                <c:pt idx="11239">
                  <c:v>7530909</c:v>
                </c:pt>
                <c:pt idx="11240">
                  <c:v>7673851.5</c:v>
                </c:pt>
                <c:pt idx="11241">
                  <c:v>7906659.5</c:v>
                </c:pt>
                <c:pt idx="11242">
                  <c:v>7518151</c:v>
                </c:pt>
                <c:pt idx="11243">
                  <c:v>7547830.5</c:v>
                </c:pt>
                <c:pt idx="11244">
                  <c:v>7631347.5</c:v>
                </c:pt>
                <c:pt idx="11245">
                  <c:v>7391468</c:v>
                </c:pt>
                <c:pt idx="11246">
                  <c:v>7419067.5</c:v>
                </c:pt>
                <c:pt idx="11247">
                  <c:v>7570300</c:v>
                </c:pt>
                <c:pt idx="11248">
                  <c:v>7573584</c:v>
                </c:pt>
                <c:pt idx="11249">
                  <c:v>7300589.5</c:v>
                </c:pt>
                <c:pt idx="11250">
                  <c:v>7329654</c:v>
                </c:pt>
                <c:pt idx="11251">
                  <c:v>7361818</c:v>
                </c:pt>
                <c:pt idx="11252">
                  <c:v>7278940</c:v>
                </c:pt>
                <c:pt idx="11253">
                  <c:v>7404535</c:v>
                </c:pt>
                <c:pt idx="11254">
                  <c:v>7499817.5</c:v>
                </c:pt>
                <c:pt idx="11255">
                  <c:v>7289353.5</c:v>
                </c:pt>
                <c:pt idx="11256">
                  <c:v>7558900</c:v>
                </c:pt>
                <c:pt idx="11257">
                  <c:v>7498285.5</c:v>
                </c:pt>
                <c:pt idx="11258">
                  <c:v>7277701</c:v>
                </c:pt>
                <c:pt idx="11259">
                  <c:v>7424820.5</c:v>
                </c:pt>
                <c:pt idx="11260">
                  <c:v>7872416</c:v>
                </c:pt>
                <c:pt idx="11261">
                  <c:v>7321912</c:v>
                </c:pt>
                <c:pt idx="11262">
                  <c:v>7600005.5</c:v>
                </c:pt>
                <c:pt idx="11263">
                  <c:v>7826718</c:v>
                </c:pt>
                <c:pt idx="11264">
                  <c:v>8092461.5</c:v>
                </c:pt>
                <c:pt idx="11265">
                  <c:v>7976050.5</c:v>
                </c:pt>
                <c:pt idx="11266">
                  <c:v>8253505</c:v>
                </c:pt>
                <c:pt idx="11267">
                  <c:v>8630665</c:v>
                </c:pt>
                <c:pt idx="11268">
                  <c:v>8678211</c:v>
                </c:pt>
                <c:pt idx="11269">
                  <c:v>9101788</c:v>
                </c:pt>
                <c:pt idx="11270">
                  <c:v>9303572</c:v>
                </c:pt>
                <c:pt idx="11271">
                  <c:v>9588241</c:v>
                </c:pt>
                <c:pt idx="11272">
                  <c:v>9559746</c:v>
                </c:pt>
                <c:pt idx="11273">
                  <c:v>9618779</c:v>
                </c:pt>
                <c:pt idx="11274">
                  <c:v>10088266</c:v>
                </c:pt>
                <c:pt idx="11275">
                  <c:v>9802861</c:v>
                </c:pt>
                <c:pt idx="11276">
                  <c:v>9676502</c:v>
                </c:pt>
                <c:pt idx="11277">
                  <c:v>9270747</c:v>
                </c:pt>
                <c:pt idx="11278">
                  <c:v>9220868</c:v>
                </c:pt>
                <c:pt idx="11279">
                  <c:v>9089065</c:v>
                </c:pt>
                <c:pt idx="11280">
                  <c:v>8910856</c:v>
                </c:pt>
                <c:pt idx="11281">
                  <c:v>8921086</c:v>
                </c:pt>
                <c:pt idx="11282">
                  <c:v>8767339</c:v>
                </c:pt>
                <c:pt idx="11283">
                  <c:v>8248326</c:v>
                </c:pt>
                <c:pt idx="11284">
                  <c:v>8801153</c:v>
                </c:pt>
                <c:pt idx="11285">
                  <c:v>7972904</c:v>
                </c:pt>
                <c:pt idx="11286">
                  <c:v>7942893.5</c:v>
                </c:pt>
                <c:pt idx="11287">
                  <c:v>8130933</c:v>
                </c:pt>
                <c:pt idx="11288">
                  <c:v>8292123</c:v>
                </c:pt>
                <c:pt idx="11289">
                  <c:v>7973116.5</c:v>
                </c:pt>
                <c:pt idx="11290">
                  <c:v>8174281.5</c:v>
                </c:pt>
                <c:pt idx="11291">
                  <c:v>8169860.5</c:v>
                </c:pt>
                <c:pt idx="11292">
                  <c:v>8305485</c:v>
                </c:pt>
                <c:pt idx="11293">
                  <c:v>8517868</c:v>
                </c:pt>
                <c:pt idx="11294">
                  <c:v>8444117</c:v>
                </c:pt>
                <c:pt idx="11295">
                  <c:v>8447260</c:v>
                </c:pt>
                <c:pt idx="11296">
                  <c:v>8606164</c:v>
                </c:pt>
                <c:pt idx="11297">
                  <c:v>8875760</c:v>
                </c:pt>
                <c:pt idx="11298">
                  <c:v>8850502</c:v>
                </c:pt>
                <c:pt idx="11299">
                  <c:v>8949312</c:v>
                </c:pt>
                <c:pt idx="11300">
                  <c:v>8946344</c:v>
                </c:pt>
                <c:pt idx="11301">
                  <c:v>8724929</c:v>
                </c:pt>
                <c:pt idx="11302">
                  <c:v>8359101</c:v>
                </c:pt>
                <c:pt idx="11303">
                  <c:v>8519229</c:v>
                </c:pt>
                <c:pt idx="11304">
                  <c:v>8756331</c:v>
                </c:pt>
                <c:pt idx="11305">
                  <c:v>8712695</c:v>
                </c:pt>
                <c:pt idx="11306">
                  <c:v>8068429.5</c:v>
                </c:pt>
                <c:pt idx="11307">
                  <c:v>8228605.5</c:v>
                </c:pt>
                <c:pt idx="11308">
                  <c:v>8235142.5</c:v>
                </c:pt>
                <c:pt idx="11309">
                  <c:v>8073034.5</c:v>
                </c:pt>
                <c:pt idx="11310">
                  <c:v>8216712.5</c:v>
                </c:pt>
                <c:pt idx="11311">
                  <c:v>8577244</c:v>
                </c:pt>
                <c:pt idx="11312">
                  <c:v>8603013</c:v>
                </c:pt>
                <c:pt idx="11313">
                  <c:v>8785341</c:v>
                </c:pt>
                <c:pt idx="11314">
                  <c:v>9605044</c:v>
                </c:pt>
                <c:pt idx="11315">
                  <c:v>9415993</c:v>
                </c:pt>
                <c:pt idx="11316">
                  <c:v>10187363</c:v>
                </c:pt>
                <c:pt idx="11317">
                  <c:v>11392734</c:v>
                </c:pt>
                <c:pt idx="11318">
                  <c:v>12093314</c:v>
                </c:pt>
                <c:pt idx="11319">
                  <c:v>13116843</c:v>
                </c:pt>
                <c:pt idx="11320">
                  <c:v>13226534</c:v>
                </c:pt>
                <c:pt idx="11321">
                  <c:v>14507090</c:v>
                </c:pt>
                <c:pt idx="11322">
                  <c:v>15366374</c:v>
                </c:pt>
                <c:pt idx="11323">
                  <c:v>15751670</c:v>
                </c:pt>
                <c:pt idx="11324">
                  <c:v>16444402</c:v>
                </c:pt>
                <c:pt idx="11325">
                  <c:v>16726921</c:v>
                </c:pt>
                <c:pt idx="11326">
                  <c:v>16246183</c:v>
                </c:pt>
                <c:pt idx="11327">
                  <c:v>16909450</c:v>
                </c:pt>
                <c:pt idx="11328">
                  <c:v>17449272</c:v>
                </c:pt>
                <c:pt idx="11329">
                  <c:v>17235526</c:v>
                </c:pt>
                <c:pt idx="11330">
                  <c:v>16857904</c:v>
                </c:pt>
                <c:pt idx="11331">
                  <c:v>16850634</c:v>
                </c:pt>
                <c:pt idx="11332">
                  <c:v>15758483</c:v>
                </c:pt>
                <c:pt idx="11333">
                  <c:v>16391902</c:v>
                </c:pt>
                <c:pt idx="11334">
                  <c:v>15080685</c:v>
                </c:pt>
                <c:pt idx="11335">
                  <c:v>14248530</c:v>
                </c:pt>
                <c:pt idx="11336">
                  <c:v>13094309</c:v>
                </c:pt>
                <c:pt idx="11337">
                  <c:v>12518204</c:v>
                </c:pt>
                <c:pt idx="11338">
                  <c:v>11984329</c:v>
                </c:pt>
                <c:pt idx="11339">
                  <c:v>11958810</c:v>
                </c:pt>
                <c:pt idx="11340">
                  <c:v>10713962</c:v>
                </c:pt>
                <c:pt idx="11341">
                  <c:v>9433167</c:v>
                </c:pt>
                <c:pt idx="11342">
                  <c:v>9938671</c:v>
                </c:pt>
                <c:pt idx="11343">
                  <c:v>9463757</c:v>
                </c:pt>
                <c:pt idx="11344">
                  <c:v>9440343</c:v>
                </c:pt>
                <c:pt idx="11345">
                  <c:v>8585507</c:v>
                </c:pt>
                <c:pt idx="11346">
                  <c:v>8590331</c:v>
                </c:pt>
                <c:pt idx="11347">
                  <c:v>8296108</c:v>
                </c:pt>
                <c:pt idx="11348">
                  <c:v>8098072</c:v>
                </c:pt>
                <c:pt idx="11349">
                  <c:v>8132000</c:v>
                </c:pt>
                <c:pt idx="11350">
                  <c:v>7749771.5</c:v>
                </c:pt>
                <c:pt idx="11351">
                  <c:v>8202115</c:v>
                </c:pt>
                <c:pt idx="11352">
                  <c:v>7663781</c:v>
                </c:pt>
                <c:pt idx="11353">
                  <c:v>7899718</c:v>
                </c:pt>
                <c:pt idx="11354">
                  <c:v>8036967</c:v>
                </c:pt>
                <c:pt idx="11355">
                  <c:v>8215487.5</c:v>
                </c:pt>
                <c:pt idx="11356">
                  <c:v>8375246.5</c:v>
                </c:pt>
                <c:pt idx="11357">
                  <c:v>7944031</c:v>
                </c:pt>
                <c:pt idx="11358">
                  <c:v>8210969</c:v>
                </c:pt>
                <c:pt idx="11359">
                  <c:v>8003407</c:v>
                </c:pt>
                <c:pt idx="11360">
                  <c:v>8118126</c:v>
                </c:pt>
                <c:pt idx="11361">
                  <c:v>8036330.5</c:v>
                </c:pt>
                <c:pt idx="11362">
                  <c:v>8320388.5</c:v>
                </c:pt>
                <c:pt idx="11363">
                  <c:v>7833897</c:v>
                </c:pt>
                <c:pt idx="11364">
                  <c:v>8613999</c:v>
                </c:pt>
                <c:pt idx="11365">
                  <c:v>8398438</c:v>
                </c:pt>
                <c:pt idx="11366">
                  <c:v>8583306</c:v>
                </c:pt>
                <c:pt idx="11367">
                  <c:v>8734585</c:v>
                </c:pt>
                <c:pt idx="11368">
                  <c:v>8269130</c:v>
                </c:pt>
                <c:pt idx="11369">
                  <c:v>9049485</c:v>
                </c:pt>
                <c:pt idx="11370">
                  <c:v>8786230</c:v>
                </c:pt>
                <c:pt idx="11371">
                  <c:v>9106650</c:v>
                </c:pt>
                <c:pt idx="11372">
                  <c:v>8720588</c:v>
                </c:pt>
                <c:pt idx="11373">
                  <c:v>8862951</c:v>
                </c:pt>
                <c:pt idx="11374">
                  <c:v>8257253</c:v>
                </c:pt>
                <c:pt idx="11375">
                  <c:v>8131292.5</c:v>
                </c:pt>
                <c:pt idx="11376">
                  <c:v>8080966.5</c:v>
                </c:pt>
                <c:pt idx="11377">
                  <c:v>8065439</c:v>
                </c:pt>
                <c:pt idx="11378">
                  <c:v>8197840.5</c:v>
                </c:pt>
                <c:pt idx="11379">
                  <c:v>7895388.5</c:v>
                </c:pt>
                <c:pt idx="11380">
                  <c:v>7993634</c:v>
                </c:pt>
                <c:pt idx="11381">
                  <c:v>7928197</c:v>
                </c:pt>
                <c:pt idx="11382">
                  <c:v>7766043</c:v>
                </c:pt>
                <c:pt idx="11383">
                  <c:v>7935326.5</c:v>
                </c:pt>
                <c:pt idx="11384">
                  <c:v>7751132</c:v>
                </c:pt>
                <c:pt idx="11385">
                  <c:v>7243985</c:v>
                </c:pt>
                <c:pt idx="11386">
                  <c:v>7741800</c:v>
                </c:pt>
                <c:pt idx="11387">
                  <c:v>8082754.5</c:v>
                </c:pt>
                <c:pt idx="11388">
                  <c:v>7790879.5</c:v>
                </c:pt>
                <c:pt idx="11389">
                  <c:v>7846863.5</c:v>
                </c:pt>
                <c:pt idx="11390">
                  <c:v>7533457</c:v>
                </c:pt>
                <c:pt idx="11391">
                  <c:v>7658345</c:v>
                </c:pt>
                <c:pt idx="11392">
                  <c:v>7936256</c:v>
                </c:pt>
                <c:pt idx="11393">
                  <c:v>7689183.5</c:v>
                </c:pt>
                <c:pt idx="11394">
                  <c:v>7958872.5</c:v>
                </c:pt>
                <c:pt idx="11395">
                  <c:v>8440694</c:v>
                </c:pt>
                <c:pt idx="11396">
                  <c:v>7983003</c:v>
                </c:pt>
                <c:pt idx="11397">
                  <c:v>8428617</c:v>
                </c:pt>
                <c:pt idx="11398">
                  <c:v>8508402</c:v>
                </c:pt>
                <c:pt idx="11399">
                  <c:v>8945783</c:v>
                </c:pt>
                <c:pt idx="11400">
                  <c:v>9406136</c:v>
                </c:pt>
                <c:pt idx="11401">
                  <c:v>9133098</c:v>
                </c:pt>
                <c:pt idx="11402">
                  <c:v>9793266</c:v>
                </c:pt>
                <c:pt idx="11403">
                  <c:v>10042834</c:v>
                </c:pt>
                <c:pt idx="11404">
                  <c:v>10559310</c:v>
                </c:pt>
                <c:pt idx="11405">
                  <c:v>10176523</c:v>
                </c:pt>
                <c:pt idx="11406">
                  <c:v>10309696</c:v>
                </c:pt>
                <c:pt idx="11407">
                  <c:v>11043076</c:v>
                </c:pt>
                <c:pt idx="11408">
                  <c:v>10837278</c:v>
                </c:pt>
                <c:pt idx="11409">
                  <c:v>11611030</c:v>
                </c:pt>
                <c:pt idx="11410">
                  <c:v>11367653</c:v>
                </c:pt>
                <c:pt idx="11411">
                  <c:v>11057841</c:v>
                </c:pt>
                <c:pt idx="11412">
                  <c:v>12147902</c:v>
                </c:pt>
                <c:pt idx="11413">
                  <c:v>11943878</c:v>
                </c:pt>
                <c:pt idx="11414">
                  <c:v>12148008</c:v>
                </c:pt>
                <c:pt idx="11415">
                  <c:v>13055585</c:v>
                </c:pt>
                <c:pt idx="11416">
                  <c:v>13425257</c:v>
                </c:pt>
                <c:pt idx="11417">
                  <c:v>13608945</c:v>
                </c:pt>
                <c:pt idx="11418">
                  <c:v>15151661</c:v>
                </c:pt>
                <c:pt idx="11419">
                  <c:v>15595633</c:v>
                </c:pt>
                <c:pt idx="11420">
                  <c:v>16484857</c:v>
                </c:pt>
                <c:pt idx="11421">
                  <c:v>16092114</c:v>
                </c:pt>
                <c:pt idx="11422">
                  <c:v>17282830</c:v>
                </c:pt>
                <c:pt idx="11423">
                  <c:v>17991728</c:v>
                </c:pt>
                <c:pt idx="11424">
                  <c:v>17537716</c:v>
                </c:pt>
                <c:pt idx="11425">
                  <c:v>17458442</c:v>
                </c:pt>
                <c:pt idx="11426">
                  <c:v>17648092</c:v>
                </c:pt>
                <c:pt idx="11427">
                  <c:v>17119212</c:v>
                </c:pt>
                <c:pt idx="11428">
                  <c:v>17739722</c:v>
                </c:pt>
                <c:pt idx="11429">
                  <c:v>15566827</c:v>
                </c:pt>
                <c:pt idx="11430">
                  <c:v>15208895</c:v>
                </c:pt>
                <c:pt idx="11431">
                  <c:v>13735770</c:v>
                </c:pt>
                <c:pt idx="11432">
                  <c:v>12712490</c:v>
                </c:pt>
                <c:pt idx="11433">
                  <c:v>13081889</c:v>
                </c:pt>
                <c:pt idx="11434">
                  <c:v>13122120</c:v>
                </c:pt>
                <c:pt idx="11435">
                  <c:v>11613116</c:v>
                </c:pt>
                <c:pt idx="11436">
                  <c:v>11696398</c:v>
                </c:pt>
                <c:pt idx="11437">
                  <c:v>10708362</c:v>
                </c:pt>
                <c:pt idx="11438">
                  <c:v>10043532</c:v>
                </c:pt>
                <c:pt idx="11439">
                  <c:v>9358665</c:v>
                </c:pt>
                <c:pt idx="11440">
                  <c:v>9154705</c:v>
                </c:pt>
                <c:pt idx="11441">
                  <c:v>9104354</c:v>
                </c:pt>
                <c:pt idx="11442">
                  <c:v>8868241</c:v>
                </c:pt>
                <c:pt idx="11443">
                  <c:v>8542548</c:v>
                </c:pt>
                <c:pt idx="11444">
                  <c:v>7981950</c:v>
                </c:pt>
                <c:pt idx="11445">
                  <c:v>8209156</c:v>
                </c:pt>
                <c:pt idx="11446">
                  <c:v>7998570</c:v>
                </c:pt>
                <c:pt idx="11447">
                  <c:v>7884092</c:v>
                </c:pt>
                <c:pt idx="11448">
                  <c:v>7463712</c:v>
                </c:pt>
                <c:pt idx="11449">
                  <c:v>7664302.5</c:v>
                </c:pt>
                <c:pt idx="11450">
                  <c:v>7626488</c:v>
                </c:pt>
                <c:pt idx="11451">
                  <c:v>7479537.5</c:v>
                </c:pt>
                <c:pt idx="11452">
                  <c:v>7692192.5</c:v>
                </c:pt>
                <c:pt idx="11453">
                  <c:v>7322064.5</c:v>
                </c:pt>
                <c:pt idx="11454">
                  <c:v>7851460</c:v>
                </c:pt>
                <c:pt idx="11455">
                  <c:v>7451887.5</c:v>
                </c:pt>
                <c:pt idx="11456">
                  <c:v>7775563.5</c:v>
                </c:pt>
                <c:pt idx="11457">
                  <c:v>7959301</c:v>
                </c:pt>
                <c:pt idx="11458">
                  <c:v>8701623</c:v>
                </c:pt>
                <c:pt idx="11459">
                  <c:v>9175718</c:v>
                </c:pt>
                <c:pt idx="11460">
                  <c:v>9646854</c:v>
                </c:pt>
                <c:pt idx="11461">
                  <c:v>10562765</c:v>
                </c:pt>
                <c:pt idx="11462">
                  <c:v>11435099</c:v>
                </c:pt>
                <c:pt idx="11463">
                  <c:v>13101000</c:v>
                </c:pt>
                <c:pt idx="11464">
                  <c:v>14121044</c:v>
                </c:pt>
                <c:pt idx="11465">
                  <c:v>15044097</c:v>
                </c:pt>
                <c:pt idx="11466">
                  <c:v>16871092</c:v>
                </c:pt>
                <c:pt idx="11467">
                  <c:v>18371362</c:v>
                </c:pt>
                <c:pt idx="11468">
                  <c:v>18964992</c:v>
                </c:pt>
                <c:pt idx="11469">
                  <c:v>19431184</c:v>
                </c:pt>
                <c:pt idx="11470">
                  <c:v>20450586</c:v>
                </c:pt>
                <c:pt idx="11471">
                  <c:v>21482732</c:v>
                </c:pt>
                <c:pt idx="11472">
                  <c:v>23829832</c:v>
                </c:pt>
                <c:pt idx="11473">
                  <c:v>23408886</c:v>
                </c:pt>
                <c:pt idx="11474">
                  <c:v>24969124</c:v>
                </c:pt>
                <c:pt idx="11475">
                  <c:v>24154402</c:v>
                </c:pt>
                <c:pt idx="11476">
                  <c:v>22975420</c:v>
                </c:pt>
                <c:pt idx="11477">
                  <c:v>24316776</c:v>
                </c:pt>
                <c:pt idx="11478">
                  <c:v>23347072</c:v>
                </c:pt>
                <c:pt idx="11479">
                  <c:v>21448604</c:v>
                </c:pt>
                <c:pt idx="11480">
                  <c:v>21825226</c:v>
                </c:pt>
                <c:pt idx="11481">
                  <c:v>21277538</c:v>
                </c:pt>
                <c:pt idx="11482">
                  <c:v>19629928</c:v>
                </c:pt>
                <c:pt idx="11483">
                  <c:v>17772868</c:v>
                </c:pt>
                <c:pt idx="11484">
                  <c:v>18513922</c:v>
                </c:pt>
                <c:pt idx="11485">
                  <c:v>16050328</c:v>
                </c:pt>
                <c:pt idx="11486">
                  <c:v>14733658</c:v>
                </c:pt>
                <c:pt idx="11487">
                  <c:v>14375510</c:v>
                </c:pt>
                <c:pt idx="11488">
                  <c:v>13500604</c:v>
                </c:pt>
                <c:pt idx="11489">
                  <c:v>13030216</c:v>
                </c:pt>
                <c:pt idx="11490">
                  <c:v>11932970</c:v>
                </c:pt>
                <c:pt idx="11491">
                  <c:v>10928513</c:v>
                </c:pt>
                <c:pt idx="11492">
                  <c:v>10095982</c:v>
                </c:pt>
                <c:pt idx="11493">
                  <c:v>9492486</c:v>
                </c:pt>
                <c:pt idx="11494">
                  <c:v>9008099</c:v>
                </c:pt>
                <c:pt idx="11495">
                  <c:v>8710292</c:v>
                </c:pt>
                <c:pt idx="11496">
                  <c:v>8652300</c:v>
                </c:pt>
                <c:pt idx="11497">
                  <c:v>8357983</c:v>
                </c:pt>
                <c:pt idx="11498">
                  <c:v>8876996</c:v>
                </c:pt>
                <c:pt idx="11499">
                  <c:v>8343351.5</c:v>
                </c:pt>
                <c:pt idx="11500">
                  <c:v>8463773</c:v>
                </c:pt>
                <c:pt idx="11501">
                  <c:v>8737617</c:v>
                </c:pt>
                <c:pt idx="11502">
                  <c:v>8172627</c:v>
                </c:pt>
                <c:pt idx="11503">
                  <c:v>8508581</c:v>
                </c:pt>
                <c:pt idx="11504">
                  <c:v>8207134.5</c:v>
                </c:pt>
                <c:pt idx="11505">
                  <c:v>8435419</c:v>
                </c:pt>
                <c:pt idx="11506">
                  <c:v>8291267.5</c:v>
                </c:pt>
                <c:pt idx="11507">
                  <c:v>8363293.5</c:v>
                </c:pt>
                <c:pt idx="11508">
                  <c:v>8994076</c:v>
                </c:pt>
                <c:pt idx="11509">
                  <c:v>9064635</c:v>
                </c:pt>
                <c:pt idx="11510">
                  <c:v>9020903</c:v>
                </c:pt>
                <c:pt idx="11511">
                  <c:v>9410660</c:v>
                </c:pt>
                <c:pt idx="11512">
                  <c:v>9416362</c:v>
                </c:pt>
                <c:pt idx="11513">
                  <c:v>9771500</c:v>
                </c:pt>
                <c:pt idx="11514">
                  <c:v>10157624</c:v>
                </c:pt>
                <c:pt idx="11515">
                  <c:v>10261424</c:v>
                </c:pt>
                <c:pt idx="11516">
                  <c:v>10709863</c:v>
                </c:pt>
                <c:pt idx="11517">
                  <c:v>10360780</c:v>
                </c:pt>
                <c:pt idx="11518">
                  <c:v>11140377</c:v>
                </c:pt>
                <c:pt idx="11519">
                  <c:v>11406696</c:v>
                </c:pt>
                <c:pt idx="11520">
                  <c:v>10919527</c:v>
                </c:pt>
                <c:pt idx="11521">
                  <c:v>11607396</c:v>
                </c:pt>
                <c:pt idx="11522">
                  <c:v>10973552</c:v>
                </c:pt>
                <c:pt idx="11523">
                  <c:v>10562032</c:v>
                </c:pt>
                <c:pt idx="11524">
                  <c:v>11286121</c:v>
                </c:pt>
                <c:pt idx="11525">
                  <c:v>9800770</c:v>
                </c:pt>
                <c:pt idx="11526">
                  <c:v>10029341</c:v>
                </c:pt>
                <c:pt idx="11527">
                  <c:v>9727925</c:v>
                </c:pt>
                <c:pt idx="11528">
                  <c:v>9942347</c:v>
                </c:pt>
                <c:pt idx="11529">
                  <c:v>9117977</c:v>
                </c:pt>
                <c:pt idx="11530">
                  <c:v>9331115</c:v>
                </c:pt>
                <c:pt idx="11531">
                  <c:v>8945894</c:v>
                </c:pt>
                <c:pt idx="11532">
                  <c:v>8999770</c:v>
                </c:pt>
                <c:pt idx="11533">
                  <c:v>9328514</c:v>
                </c:pt>
                <c:pt idx="11534">
                  <c:v>9253656</c:v>
                </c:pt>
                <c:pt idx="11535">
                  <c:v>9338922</c:v>
                </c:pt>
                <c:pt idx="11536">
                  <c:v>9805322</c:v>
                </c:pt>
                <c:pt idx="11537">
                  <c:v>10050171</c:v>
                </c:pt>
                <c:pt idx="11538">
                  <c:v>10761182</c:v>
                </c:pt>
                <c:pt idx="11539">
                  <c:v>10830482</c:v>
                </c:pt>
                <c:pt idx="11540">
                  <c:v>11809704</c:v>
                </c:pt>
                <c:pt idx="11541">
                  <c:v>11865724</c:v>
                </c:pt>
                <c:pt idx="11542">
                  <c:v>13840086</c:v>
                </c:pt>
                <c:pt idx="11543">
                  <c:v>14402702</c:v>
                </c:pt>
                <c:pt idx="11544">
                  <c:v>15107070</c:v>
                </c:pt>
                <c:pt idx="11545">
                  <c:v>15517001</c:v>
                </c:pt>
                <c:pt idx="11546">
                  <c:v>16601189</c:v>
                </c:pt>
                <c:pt idx="11547">
                  <c:v>17359132</c:v>
                </c:pt>
                <c:pt idx="11548">
                  <c:v>20778564</c:v>
                </c:pt>
                <c:pt idx="11549">
                  <c:v>19571254</c:v>
                </c:pt>
                <c:pt idx="11550">
                  <c:v>22064238</c:v>
                </c:pt>
                <c:pt idx="11551">
                  <c:v>21975976</c:v>
                </c:pt>
                <c:pt idx="11552">
                  <c:v>20626810</c:v>
                </c:pt>
                <c:pt idx="11553">
                  <c:v>21488926</c:v>
                </c:pt>
                <c:pt idx="11554">
                  <c:v>21097834</c:v>
                </c:pt>
                <c:pt idx="11555">
                  <c:v>21777922</c:v>
                </c:pt>
                <c:pt idx="11556">
                  <c:v>21801296</c:v>
                </c:pt>
                <c:pt idx="11557">
                  <c:v>22387122</c:v>
                </c:pt>
                <c:pt idx="11558">
                  <c:v>22393636</c:v>
                </c:pt>
                <c:pt idx="11559">
                  <c:v>22543252</c:v>
                </c:pt>
                <c:pt idx="11560">
                  <c:v>22014432</c:v>
                </c:pt>
                <c:pt idx="11561">
                  <c:v>23843870</c:v>
                </c:pt>
                <c:pt idx="11562">
                  <c:v>24471628</c:v>
                </c:pt>
                <c:pt idx="11563">
                  <c:v>25234118</c:v>
                </c:pt>
                <c:pt idx="11564">
                  <c:v>26842592</c:v>
                </c:pt>
                <c:pt idx="11565">
                  <c:v>26464624</c:v>
                </c:pt>
                <c:pt idx="11566">
                  <c:v>28975566</c:v>
                </c:pt>
                <c:pt idx="11567">
                  <c:v>28410556</c:v>
                </c:pt>
                <c:pt idx="11568">
                  <c:v>31359098</c:v>
                </c:pt>
                <c:pt idx="11569">
                  <c:v>32955890</c:v>
                </c:pt>
                <c:pt idx="11570">
                  <c:v>28570528</c:v>
                </c:pt>
                <c:pt idx="11571">
                  <c:v>28400852</c:v>
                </c:pt>
                <c:pt idx="11572">
                  <c:v>28282256</c:v>
                </c:pt>
                <c:pt idx="11573">
                  <c:v>26979118</c:v>
                </c:pt>
                <c:pt idx="11574">
                  <c:v>25474088</c:v>
                </c:pt>
                <c:pt idx="11575">
                  <c:v>22907974</c:v>
                </c:pt>
                <c:pt idx="11576">
                  <c:v>21349700</c:v>
                </c:pt>
                <c:pt idx="11577">
                  <c:v>20079374</c:v>
                </c:pt>
                <c:pt idx="11578">
                  <c:v>18491122</c:v>
                </c:pt>
                <c:pt idx="11579">
                  <c:v>16068791</c:v>
                </c:pt>
                <c:pt idx="11580">
                  <c:v>15323743</c:v>
                </c:pt>
                <c:pt idx="11581">
                  <c:v>14051398</c:v>
                </c:pt>
                <c:pt idx="11582">
                  <c:v>12907409</c:v>
                </c:pt>
                <c:pt idx="11583">
                  <c:v>11855762</c:v>
                </c:pt>
                <c:pt idx="11584">
                  <c:v>11668655</c:v>
                </c:pt>
                <c:pt idx="11585">
                  <c:v>10890727</c:v>
                </c:pt>
                <c:pt idx="11586">
                  <c:v>10252121</c:v>
                </c:pt>
                <c:pt idx="11587">
                  <c:v>9879226</c:v>
                </c:pt>
                <c:pt idx="11588">
                  <c:v>9058618</c:v>
                </c:pt>
                <c:pt idx="11589">
                  <c:v>8926916</c:v>
                </c:pt>
                <c:pt idx="11590">
                  <c:v>8961912</c:v>
                </c:pt>
                <c:pt idx="11591">
                  <c:v>8861030</c:v>
                </c:pt>
                <c:pt idx="11592">
                  <c:v>8573528</c:v>
                </c:pt>
                <c:pt idx="11593">
                  <c:v>8271253</c:v>
                </c:pt>
                <c:pt idx="11594">
                  <c:v>8471711</c:v>
                </c:pt>
                <c:pt idx="11595">
                  <c:v>7768950</c:v>
                </c:pt>
                <c:pt idx="11596">
                  <c:v>8241038.5</c:v>
                </c:pt>
                <c:pt idx="11597">
                  <c:v>8112666.5</c:v>
                </c:pt>
                <c:pt idx="11598">
                  <c:v>8480689</c:v>
                </c:pt>
                <c:pt idx="11599">
                  <c:v>8404749</c:v>
                </c:pt>
                <c:pt idx="11600">
                  <c:v>8039004.5</c:v>
                </c:pt>
                <c:pt idx="11601">
                  <c:v>8655082</c:v>
                </c:pt>
                <c:pt idx="11602">
                  <c:v>7621224.5</c:v>
                </c:pt>
                <c:pt idx="11603">
                  <c:v>7817553.5</c:v>
                </c:pt>
                <c:pt idx="11604">
                  <c:v>8030789.5</c:v>
                </c:pt>
                <c:pt idx="11605">
                  <c:v>7927676</c:v>
                </c:pt>
                <c:pt idx="11606">
                  <c:v>7922259.5</c:v>
                </c:pt>
                <c:pt idx="11607">
                  <c:v>8008004.5</c:v>
                </c:pt>
                <c:pt idx="11608">
                  <c:v>8201543</c:v>
                </c:pt>
                <c:pt idx="11609">
                  <c:v>7838004.5</c:v>
                </c:pt>
                <c:pt idx="11610">
                  <c:v>7849585</c:v>
                </c:pt>
                <c:pt idx="11611">
                  <c:v>7804914</c:v>
                </c:pt>
                <c:pt idx="11612">
                  <c:v>8050756.5</c:v>
                </c:pt>
                <c:pt idx="11613">
                  <c:v>8332076.5</c:v>
                </c:pt>
                <c:pt idx="11614">
                  <c:v>8367171.5</c:v>
                </c:pt>
                <c:pt idx="11615">
                  <c:v>8191568.5</c:v>
                </c:pt>
                <c:pt idx="11616">
                  <c:v>8255453.5</c:v>
                </c:pt>
                <c:pt idx="11617">
                  <c:v>8089199.5</c:v>
                </c:pt>
                <c:pt idx="11618">
                  <c:v>8230638.5</c:v>
                </c:pt>
                <c:pt idx="11619">
                  <c:v>8457631</c:v>
                </c:pt>
                <c:pt idx="11620">
                  <c:v>8631771</c:v>
                </c:pt>
                <c:pt idx="11621">
                  <c:v>8046722.5</c:v>
                </c:pt>
                <c:pt idx="11622">
                  <c:v>8148656.5</c:v>
                </c:pt>
                <c:pt idx="11623">
                  <c:v>8356209.5</c:v>
                </c:pt>
                <c:pt idx="11624">
                  <c:v>8786692</c:v>
                </c:pt>
                <c:pt idx="11625">
                  <c:v>8819010</c:v>
                </c:pt>
                <c:pt idx="11626">
                  <c:v>9053149</c:v>
                </c:pt>
                <c:pt idx="11627">
                  <c:v>9376759</c:v>
                </c:pt>
                <c:pt idx="11628">
                  <c:v>9356384</c:v>
                </c:pt>
                <c:pt idx="11629">
                  <c:v>9960171</c:v>
                </c:pt>
                <c:pt idx="11630">
                  <c:v>10672312</c:v>
                </c:pt>
                <c:pt idx="11631">
                  <c:v>11310541</c:v>
                </c:pt>
                <c:pt idx="11632">
                  <c:v>11680343</c:v>
                </c:pt>
                <c:pt idx="11633">
                  <c:v>11115728</c:v>
                </c:pt>
                <c:pt idx="11634">
                  <c:v>11898665</c:v>
                </c:pt>
                <c:pt idx="11635">
                  <c:v>12715405</c:v>
                </c:pt>
                <c:pt idx="11636">
                  <c:v>12056342</c:v>
                </c:pt>
                <c:pt idx="11637">
                  <c:v>12936409</c:v>
                </c:pt>
                <c:pt idx="11638">
                  <c:v>12509775</c:v>
                </c:pt>
                <c:pt idx="11639">
                  <c:v>13014075</c:v>
                </c:pt>
                <c:pt idx="11640">
                  <c:v>12265780</c:v>
                </c:pt>
                <c:pt idx="11641">
                  <c:v>11928768</c:v>
                </c:pt>
                <c:pt idx="11642">
                  <c:v>12372049</c:v>
                </c:pt>
                <c:pt idx="11643">
                  <c:v>11667383</c:v>
                </c:pt>
                <c:pt idx="11644">
                  <c:v>12006727</c:v>
                </c:pt>
                <c:pt idx="11645">
                  <c:v>11561716</c:v>
                </c:pt>
                <c:pt idx="11646">
                  <c:v>11474832</c:v>
                </c:pt>
                <c:pt idx="11647">
                  <c:v>10930379</c:v>
                </c:pt>
                <c:pt idx="11648">
                  <c:v>10920469</c:v>
                </c:pt>
                <c:pt idx="11649">
                  <c:v>10948171</c:v>
                </c:pt>
                <c:pt idx="11650">
                  <c:v>10889353</c:v>
                </c:pt>
                <c:pt idx="11651">
                  <c:v>10467085</c:v>
                </c:pt>
                <c:pt idx="11652">
                  <c:v>10742424</c:v>
                </c:pt>
                <c:pt idx="11653">
                  <c:v>11520234</c:v>
                </c:pt>
                <c:pt idx="11654">
                  <c:v>11465974</c:v>
                </c:pt>
                <c:pt idx="11655">
                  <c:v>11597334</c:v>
                </c:pt>
                <c:pt idx="11656">
                  <c:v>11948150</c:v>
                </c:pt>
                <c:pt idx="11657">
                  <c:v>11578366</c:v>
                </c:pt>
                <c:pt idx="11658">
                  <c:v>12517794</c:v>
                </c:pt>
                <c:pt idx="11659">
                  <c:v>12244684</c:v>
                </c:pt>
                <c:pt idx="11660">
                  <c:v>13887412</c:v>
                </c:pt>
                <c:pt idx="11661">
                  <c:v>13761446</c:v>
                </c:pt>
                <c:pt idx="11662">
                  <c:v>15147865</c:v>
                </c:pt>
                <c:pt idx="11663">
                  <c:v>14481672</c:v>
                </c:pt>
                <c:pt idx="11664">
                  <c:v>16489761</c:v>
                </c:pt>
                <c:pt idx="11665">
                  <c:v>16149300</c:v>
                </c:pt>
                <c:pt idx="11666">
                  <c:v>18478328</c:v>
                </c:pt>
                <c:pt idx="11667">
                  <c:v>17613838</c:v>
                </c:pt>
                <c:pt idx="11668">
                  <c:v>19420054</c:v>
                </c:pt>
                <c:pt idx="11669">
                  <c:v>19089294</c:v>
                </c:pt>
                <c:pt idx="11670">
                  <c:v>19180218</c:v>
                </c:pt>
                <c:pt idx="11671">
                  <c:v>21885260</c:v>
                </c:pt>
                <c:pt idx="11672">
                  <c:v>21127466</c:v>
                </c:pt>
                <c:pt idx="11673">
                  <c:v>21958162</c:v>
                </c:pt>
                <c:pt idx="11674">
                  <c:v>22383480</c:v>
                </c:pt>
                <c:pt idx="11675">
                  <c:v>21890228</c:v>
                </c:pt>
                <c:pt idx="11676">
                  <c:v>22463070</c:v>
                </c:pt>
                <c:pt idx="11677">
                  <c:v>21916082</c:v>
                </c:pt>
                <c:pt idx="11678">
                  <c:v>24784592</c:v>
                </c:pt>
                <c:pt idx="11679">
                  <c:v>27220122</c:v>
                </c:pt>
                <c:pt idx="11680">
                  <c:v>25752756</c:v>
                </c:pt>
                <c:pt idx="11681">
                  <c:v>26688104</c:v>
                </c:pt>
                <c:pt idx="11682">
                  <c:v>28870324</c:v>
                </c:pt>
                <c:pt idx="11683">
                  <c:v>30123008</c:v>
                </c:pt>
                <c:pt idx="11684">
                  <c:v>30967830</c:v>
                </c:pt>
                <c:pt idx="11685">
                  <c:v>29052320</c:v>
                </c:pt>
                <c:pt idx="11686">
                  <c:v>29814302</c:v>
                </c:pt>
                <c:pt idx="11687">
                  <c:v>28149354</c:v>
                </c:pt>
                <c:pt idx="11688">
                  <c:v>29051984</c:v>
                </c:pt>
                <c:pt idx="11689">
                  <c:v>29235904</c:v>
                </c:pt>
                <c:pt idx="11690">
                  <c:v>25876080</c:v>
                </c:pt>
                <c:pt idx="11691">
                  <c:v>24422344</c:v>
                </c:pt>
                <c:pt idx="11692">
                  <c:v>22518498</c:v>
                </c:pt>
                <c:pt idx="11693">
                  <c:v>21292864</c:v>
                </c:pt>
                <c:pt idx="11694">
                  <c:v>20402206</c:v>
                </c:pt>
                <c:pt idx="11695">
                  <c:v>19511612</c:v>
                </c:pt>
                <c:pt idx="11696">
                  <c:v>17132438</c:v>
                </c:pt>
                <c:pt idx="11697">
                  <c:v>15801931</c:v>
                </c:pt>
                <c:pt idx="11698">
                  <c:v>14574389</c:v>
                </c:pt>
                <c:pt idx="11699">
                  <c:v>13323479</c:v>
                </c:pt>
                <c:pt idx="11700">
                  <c:v>12233136</c:v>
                </c:pt>
                <c:pt idx="11701">
                  <c:v>11481659</c:v>
                </c:pt>
                <c:pt idx="11702">
                  <c:v>11083838</c:v>
                </c:pt>
                <c:pt idx="11703">
                  <c:v>10556619</c:v>
                </c:pt>
                <c:pt idx="11704">
                  <c:v>10273382</c:v>
                </c:pt>
                <c:pt idx="11705">
                  <c:v>9982138</c:v>
                </c:pt>
                <c:pt idx="11706">
                  <c:v>9708140</c:v>
                </c:pt>
                <c:pt idx="11707">
                  <c:v>8772113</c:v>
                </c:pt>
                <c:pt idx="11708">
                  <c:v>8749431</c:v>
                </c:pt>
                <c:pt idx="11709">
                  <c:v>8673742</c:v>
                </c:pt>
                <c:pt idx="11710">
                  <c:v>8635984</c:v>
                </c:pt>
                <c:pt idx="11711">
                  <c:v>8941428</c:v>
                </c:pt>
                <c:pt idx="11712">
                  <c:v>8671241</c:v>
                </c:pt>
                <c:pt idx="11713">
                  <c:v>8614468</c:v>
                </c:pt>
                <c:pt idx="11714">
                  <c:v>8820932</c:v>
                </c:pt>
                <c:pt idx="11715">
                  <c:v>9247114</c:v>
                </c:pt>
                <c:pt idx="11716">
                  <c:v>8715059</c:v>
                </c:pt>
                <c:pt idx="11717">
                  <c:v>9327311</c:v>
                </c:pt>
                <c:pt idx="11718">
                  <c:v>8769600</c:v>
                </c:pt>
                <c:pt idx="11719">
                  <c:v>8927323</c:v>
                </c:pt>
                <c:pt idx="11720">
                  <c:v>9098478</c:v>
                </c:pt>
                <c:pt idx="11721">
                  <c:v>9094865</c:v>
                </c:pt>
                <c:pt idx="11722">
                  <c:v>9239482</c:v>
                </c:pt>
                <c:pt idx="11723">
                  <c:v>8908976</c:v>
                </c:pt>
                <c:pt idx="11724">
                  <c:v>8918516</c:v>
                </c:pt>
                <c:pt idx="11725">
                  <c:v>9163591</c:v>
                </c:pt>
                <c:pt idx="11726">
                  <c:v>9088214</c:v>
                </c:pt>
                <c:pt idx="11727">
                  <c:v>9006572</c:v>
                </c:pt>
                <c:pt idx="11728">
                  <c:v>8901394</c:v>
                </c:pt>
                <c:pt idx="11729">
                  <c:v>8962998</c:v>
                </c:pt>
                <c:pt idx="11730">
                  <c:v>8737564</c:v>
                </c:pt>
                <c:pt idx="11731">
                  <c:v>8648165</c:v>
                </c:pt>
                <c:pt idx="11732">
                  <c:v>8906050</c:v>
                </c:pt>
                <c:pt idx="11733">
                  <c:v>8297863</c:v>
                </c:pt>
                <c:pt idx="11734">
                  <c:v>8540247</c:v>
                </c:pt>
                <c:pt idx="11735">
                  <c:v>8968869</c:v>
                </c:pt>
                <c:pt idx="11736">
                  <c:v>8721511</c:v>
                </c:pt>
                <c:pt idx="11737">
                  <c:v>8889460</c:v>
                </c:pt>
                <c:pt idx="11738">
                  <c:v>9296164</c:v>
                </c:pt>
                <c:pt idx="11739">
                  <c:v>9283960</c:v>
                </c:pt>
                <c:pt idx="11740">
                  <c:v>10002940</c:v>
                </c:pt>
                <c:pt idx="11741">
                  <c:v>10186045</c:v>
                </c:pt>
                <c:pt idx="11742">
                  <c:v>11074168</c:v>
                </c:pt>
                <c:pt idx="11743">
                  <c:v>11376333</c:v>
                </c:pt>
                <c:pt idx="11744">
                  <c:v>12106363</c:v>
                </c:pt>
                <c:pt idx="11745">
                  <c:v>12706888</c:v>
                </c:pt>
                <c:pt idx="11746">
                  <c:v>12522366</c:v>
                </c:pt>
                <c:pt idx="11747">
                  <c:v>12862708</c:v>
                </c:pt>
                <c:pt idx="11748">
                  <c:v>13020243</c:v>
                </c:pt>
                <c:pt idx="11749">
                  <c:v>13849991</c:v>
                </c:pt>
                <c:pt idx="11750">
                  <c:v>13700570</c:v>
                </c:pt>
                <c:pt idx="11751">
                  <c:v>13205842</c:v>
                </c:pt>
                <c:pt idx="11752">
                  <c:v>13831642</c:v>
                </c:pt>
                <c:pt idx="11753">
                  <c:v>13488723</c:v>
                </c:pt>
                <c:pt idx="11754">
                  <c:v>12683099</c:v>
                </c:pt>
                <c:pt idx="11755">
                  <c:v>12548756</c:v>
                </c:pt>
                <c:pt idx="11756">
                  <c:v>12962862</c:v>
                </c:pt>
                <c:pt idx="11757">
                  <c:v>12434028</c:v>
                </c:pt>
                <c:pt idx="11758">
                  <c:v>11508513</c:v>
                </c:pt>
                <c:pt idx="11759">
                  <c:v>11975951</c:v>
                </c:pt>
                <c:pt idx="11760">
                  <c:v>12122817</c:v>
                </c:pt>
                <c:pt idx="11761">
                  <c:v>11827626</c:v>
                </c:pt>
                <c:pt idx="11762">
                  <c:v>11062931</c:v>
                </c:pt>
                <c:pt idx="11763">
                  <c:v>11255123</c:v>
                </c:pt>
                <c:pt idx="11764">
                  <c:v>10865584</c:v>
                </c:pt>
                <c:pt idx="11765">
                  <c:v>12065016</c:v>
                </c:pt>
                <c:pt idx="11766">
                  <c:v>11073599</c:v>
                </c:pt>
                <c:pt idx="11767">
                  <c:v>11288387</c:v>
                </c:pt>
                <c:pt idx="11768">
                  <c:v>11145681</c:v>
                </c:pt>
                <c:pt idx="11769">
                  <c:v>10960967</c:v>
                </c:pt>
                <c:pt idx="11770">
                  <c:v>11056916</c:v>
                </c:pt>
                <c:pt idx="11771">
                  <c:v>10995131</c:v>
                </c:pt>
                <c:pt idx="11772">
                  <c:v>11321668</c:v>
                </c:pt>
                <c:pt idx="11773">
                  <c:v>10869754</c:v>
                </c:pt>
                <c:pt idx="11774">
                  <c:v>10672239</c:v>
                </c:pt>
                <c:pt idx="11775">
                  <c:v>10850056</c:v>
                </c:pt>
                <c:pt idx="11776">
                  <c:v>10513722</c:v>
                </c:pt>
                <c:pt idx="11777">
                  <c:v>9744729</c:v>
                </c:pt>
                <c:pt idx="11778">
                  <c:v>10575202</c:v>
                </c:pt>
                <c:pt idx="11779">
                  <c:v>10552614</c:v>
                </c:pt>
                <c:pt idx="11780">
                  <c:v>10735752</c:v>
                </c:pt>
                <c:pt idx="11781">
                  <c:v>11373565</c:v>
                </c:pt>
                <c:pt idx="11782">
                  <c:v>11845981</c:v>
                </c:pt>
                <c:pt idx="11783">
                  <c:v>12015098</c:v>
                </c:pt>
                <c:pt idx="11784">
                  <c:v>13181779</c:v>
                </c:pt>
                <c:pt idx="11785">
                  <c:v>14638301</c:v>
                </c:pt>
                <c:pt idx="11786">
                  <c:v>15133843</c:v>
                </c:pt>
                <c:pt idx="11787">
                  <c:v>17427196</c:v>
                </c:pt>
                <c:pt idx="11788">
                  <c:v>19353840</c:v>
                </c:pt>
                <c:pt idx="11789">
                  <c:v>20394442</c:v>
                </c:pt>
                <c:pt idx="11790">
                  <c:v>22117820</c:v>
                </c:pt>
                <c:pt idx="11791">
                  <c:v>25971028</c:v>
                </c:pt>
                <c:pt idx="11792">
                  <c:v>25591028</c:v>
                </c:pt>
                <c:pt idx="11793">
                  <c:v>26974516</c:v>
                </c:pt>
                <c:pt idx="11794">
                  <c:v>28599712</c:v>
                </c:pt>
                <c:pt idx="11795">
                  <c:v>27953874</c:v>
                </c:pt>
                <c:pt idx="11796">
                  <c:v>28087060</c:v>
                </c:pt>
                <c:pt idx="11797">
                  <c:v>27193802</c:v>
                </c:pt>
                <c:pt idx="11798">
                  <c:v>26360122</c:v>
                </c:pt>
                <c:pt idx="11799">
                  <c:v>26203580</c:v>
                </c:pt>
                <c:pt idx="11800">
                  <c:v>26795248</c:v>
                </c:pt>
                <c:pt idx="11801">
                  <c:v>26560854</c:v>
                </c:pt>
                <c:pt idx="11802">
                  <c:v>24059610</c:v>
                </c:pt>
                <c:pt idx="11803">
                  <c:v>21968062</c:v>
                </c:pt>
                <c:pt idx="11804">
                  <c:v>22294528</c:v>
                </c:pt>
                <c:pt idx="11805">
                  <c:v>20837660</c:v>
                </c:pt>
                <c:pt idx="11806">
                  <c:v>18364196</c:v>
                </c:pt>
                <c:pt idx="11807">
                  <c:v>17646892</c:v>
                </c:pt>
                <c:pt idx="11808">
                  <c:v>16683506</c:v>
                </c:pt>
                <c:pt idx="11809">
                  <c:v>15570445</c:v>
                </c:pt>
                <c:pt idx="11810">
                  <c:v>14552481</c:v>
                </c:pt>
                <c:pt idx="11811">
                  <c:v>13277095</c:v>
                </c:pt>
                <c:pt idx="11812">
                  <c:v>12734814</c:v>
                </c:pt>
                <c:pt idx="11813">
                  <c:v>11497442</c:v>
                </c:pt>
                <c:pt idx="11814">
                  <c:v>11458094</c:v>
                </c:pt>
                <c:pt idx="11815">
                  <c:v>10928884</c:v>
                </c:pt>
                <c:pt idx="11816">
                  <c:v>11040116</c:v>
                </c:pt>
                <c:pt idx="11817">
                  <c:v>11232056</c:v>
                </c:pt>
                <c:pt idx="11818">
                  <c:v>11025724</c:v>
                </c:pt>
                <c:pt idx="11819">
                  <c:v>11495712</c:v>
                </c:pt>
                <c:pt idx="11820">
                  <c:v>11328487</c:v>
                </c:pt>
                <c:pt idx="11821">
                  <c:v>11458873</c:v>
                </c:pt>
                <c:pt idx="11822">
                  <c:v>12239627</c:v>
                </c:pt>
                <c:pt idx="11823">
                  <c:v>12863665</c:v>
                </c:pt>
                <c:pt idx="11824">
                  <c:v>12435814</c:v>
                </c:pt>
                <c:pt idx="11825">
                  <c:v>13313337</c:v>
                </c:pt>
                <c:pt idx="11826">
                  <c:v>14392782</c:v>
                </c:pt>
                <c:pt idx="11827">
                  <c:v>14010068</c:v>
                </c:pt>
                <c:pt idx="11828">
                  <c:v>15120846</c:v>
                </c:pt>
                <c:pt idx="11829">
                  <c:v>16464751</c:v>
                </c:pt>
                <c:pt idx="11830">
                  <c:v>16802674</c:v>
                </c:pt>
                <c:pt idx="11831">
                  <c:v>17086038</c:v>
                </c:pt>
                <c:pt idx="11832">
                  <c:v>18917388</c:v>
                </c:pt>
                <c:pt idx="11833">
                  <c:v>18691640</c:v>
                </c:pt>
                <c:pt idx="11834">
                  <c:v>18441126</c:v>
                </c:pt>
                <c:pt idx="11835">
                  <c:v>17874428</c:v>
                </c:pt>
                <c:pt idx="11836">
                  <c:v>18993618</c:v>
                </c:pt>
                <c:pt idx="11837">
                  <c:v>18352380</c:v>
                </c:pt>
                <c:pt idx="11838">
                  <c:v>18725906</c:v>
                </c:pt>
                <c:pt idx="11839">
                  <c:v>17889548</c:v>
                </c:pt>
                <c:pt idx="11840">
                  <c:v>17167988</c:v>
                </c:pt>
                <c:pt idx="11841">
                  <c:v>16908330</c:v>
                </c:pt>
                <c:pt idx="11842">
                  <c:v>15174411</c:v>
                </c:pt>
                <c:pt idx="11843">
                  <c:v>15618656</c:v>
                </c:pt>
                <c:pt idx="11844">
                  <c:v>14757511</c:v>
                </c:pt>
                <c:pt idx="11845">
                  <c:v>14765062</c:v>
                </c:pt>
                <c:pt idx="11846">
                  <c:v>13901096</c:v>
                </c:pt>
                <c:pt idx="11847">
                  <c:v>13720620</c:v>
                </c:pt>
                <c:pt idx="11848">
                  <c:v>13157019</c:v>
                </c:pt>
                <c:pt idx="11849">
                  <c:v>13982222</c:v>
                </c:pt>
                <c:pt idx="11850">
                  <c:v>14172075</c:v>
                </c:pt>
                <c:pt idx="11851">
                  <c:v>12785162</c:v>
                </c:pt>
                <c:pt idx="11852">
                  <c:v>12256440</c:v>
                </c:pt>
                <c:pt idx="11853">
                  <c:v>12238521</c:v>
                </c:pt>
                <c:pt idx="11854">
                  <c:v>11611299</c:v>
                </c:pt>
                <c:pt idx="11855">
                  <c:v>11638541</c:v>
                </c:pt>
                <c:pt idx="11856">
                  <c:v>11911816</c:v>
                </c:pt>
                <c:pt idx="11857">
                  <c:v>11626280</c:v>
                </c:pt>
                <c:pt idx="11858">
                  <c:v>10802394</c:v>
                </c:pt>
                <c:pt idx="11859">
                  <c:v>10088858</c:v>
                </c:pt>
                <c:pt idx="11860">
                  <c:v>9895030</c:v>
                </c:pt>
                <c:pt idx="11861">
                  <c:v>9780919</c:v>
                </c:pt>
                <c:pt idx="11862">
                  <c:v>9823425</c:v>
                </c:pt>
                <c:pt idx="11863">
                  <c:v>9112789</c:v>
                </c:pt>
                <c:pt idx="11864">
                  <c:v>9112674</c:v>
                </c:pt>
                <c:pt idx="11865">
                  <c:v>8695844</c:v>
                </c:pt>
                <c:pt idx="11866">
                  <c:v>8811385</c:v>
                </c:pt>
                <c:pt idx="11867">
                  <c:v>9009112</c:v>
                </c:pt>
                <c:pt idx="11868">
                  <c:v>9245924</c:v>
                </c:pt>
                <c:pt idx="11869">
                  <c:v>8593059</c:v>
                </c:pt>
                <c:pt idx="11870">
                  <c:v>9000210</c:v>
                </c:pt>
                <c:pt idx="11871">
                  <c:v>8724472</c:v>
                </c:pt>
                <c:pt idx="11872">
                  <c:v>8738640</c:v>
                </c:pt>
                <c:pt idx="11873">
                  <c:v>8966995</c:v>
                </c:pt>
                <c:pt idx="11874">
                  <c:v>8750614</c:v>
                </c:pt>
                <c:pt idx="11875">
                  <c:v>9352698</c:v>
                </c:pt>
                <c:pt idx="11876">
                  <c:v>9285862</c:v>
                </c:pt>
                <c:pt idx="11877">
                  <c:v>9811640</c:v>
                </c:pt>
                <c:pt idx="11878">
                  <c:v>9934820</c:v>
                </c:pt>
                <c:pt idx="11879">
                  <c:v>10213582</c:v>
                </c:pt>
                <c:pt idx="11880">
                  <c:v>10390453</c:v>
                </c:pt>
                <c:pt idx="11881">
                  <c:v>11125125</c:v>
                </c:pt>
                <c:pt idx="11882">
                  <c:v>11783463</c:v>
                </c:pt>
                <c:pt idx="11883">
                  <c:v>12755920</c:v>
                </c:pt>
                <c:pt idx="11884">
                  <c:v>13886943</c:v>
                </c:pt>
                <c:pt idx="11885">
                  <c:v>15080956</c:v>
                </c:pt>
                <c:pt idx="11886">
                  <c:v>15900780</c:v>
                </c:pt>
                <c:pt idx="11887">
                  <c:v>17251302</c:v>
                </c:pt>
                <c:pt idx="11888">
                  <c:v>17723280</c:v>
                </c:pt>
                <c:pt idx="11889">
                  <c:v>17909362</c:v>
                </c:pt>
                <c:pt idx="11890">
                  <c:v>20623600</c:v>
                </c:pt>
                <c:pt idx="11891">
                  <c:v>20803600</c:v>
                </c:pt>
                <c:pt idx="11892">
                  <c:v>21147292</c:v>
                </c:pt>
                <c:pt idx="11893">
                  <c:v>21859558</c:v>
                </c:pt>
                <c:pt idx="11894">
                  <c:v>21817952</c:v>
                </c:pt>
                <c:pt idx="11895">
                  <c:v>23525090</c:v>
                </c:pt>
                <c:pt idx="11896">
                  <c:v>23521226</c:v>
                </c:pt>
                <c:pt idx="11897">
                  <c:v>21468532</c:v>
                </c:pt>
                <c:pt idx="11898">
                  <c:v>22683944</c:v>
                </c:pt>
                <c:pt idx="11899">
                  <c:v>22875352</c:v>
                </c:pt>
                <c:pt idx="11900">
                  <c:v>22509102</c:v>
                </c:pt>
                <c:pt idx="11901">
                  <c:v>22751840</c:v>
                </c:pt>
                <c:pt idx="11902">
                  <c:v>24218958</c:v>
                </c:pt>
                <c:pt idx="11903">
                  <c:v>21974582</c:v>
                </c:pt>
                <c:pt idx="11904">
                  <c:v>22705398</c:v>
                </c:pt>
                <c:pt idx="11905">
                  <c:v>24164676</c:v>
                </c:pt>
                <c:pt idx="11906">
                  <c:v>21195300</c:v>
                </c:pt>
                <c:pt idx="11907">
                  <c:v>21468054</c:v>
                </c:pt>
                <c:pt idx="11908">
                  <c:v>23059894</c:v>
                </c:pt>
                <c:pt idx="11909">
                  <c:v>21325432</c:v>
                </c:pt>
                <c:pt idx="11910">
                  <c:v>20279606</c:v>
                </c:pt>
                <c:pt idx="11911">
                  <c:v>19493828</c:v>
                </c:pt>
                <c:pt idx="11912">
                  <c:v>19098808</c:v>
                </c:pt>
                <c:pt idx="11913">
                  <c:v>19317080</c:v>
                </c:pt>
                <c:pt idx="11914">
                  <c:v>17729698</c:v>
                </c:pt>
                <c:pt idx="11915">
                  <c:v>16635472</c:v>
                </c:pt>
                <c:pt idx="11916">
                  <c:v>15383555</c:v>
                </c:pt>
                <c:pt idx="11917">
                  <c:v>14822406</c:v>
                </c:pt>
                <c:pt idx="11918">
                  <c:v>14134836</c:v>
                </c:pt>
                <c:pt idx="11919">
                  <c:v>12753850</c:v>
                </c:pt>
                <c:pt idx="11920">
                  <c:v>12478129</c:v>
                </c:pt>
                <c:pt idx="11921">
                  <c:v>11655712</c:v>
                </c:pt>
                <c:pt idx="11922">
                  <c:v>11258200</c:v>
                </c:pt>
                <c:pt idx="11923">
                  <c:v>10878259</c:v>
                </c:pt>
                <c:pt idx="11924">
                  <c:v>10701610</c:v>
                </c:pt>
                <c:pt idx="11925">
                  <c:v>10434521</c:v>
                </c:pt>
                <c:pt idx="11926">
                  <c:v>9986899</c:v>
                </c:pt>
                <c:pt idx="11927">
                  <c:v>9672628</c:v>
                </c:pt>
                <c:pt idx="11928">
                  <c:v>9734713</c:v>
                </c:pt>
                <c:pt idx="11929">
                  <c:v>9675856</c:v>
                </c:pt>
                <c:pt idx="11930">
                  <c:v>9949050</c:v>
                </c:pt>
                <c:pt idx="11931">
                  <c:v>9222077</c:v>
                </c:pt>
                <c:pt idx="11932">
                  <c:v>9839887</c:v>
                </c:pt>
                <c:pt idx="11933">
                  <c:v>9645627</c:v>
                </c:pt>
                <c:pt idx="11934">
                  <c:v>9717576</c:v>
                </c:pt>
                <c:pt idx="11935">
                  <c:v>9518131</c:v>
                </c:pt>
                <c:pt idx="11936">
                  <c:v>9847097</c:v>
                </c:pt>
                <c:pt idx="11937">
                  <c:v>10857117</c:v>
                </c:pt>
                <c:pt idx="11938">
                  <c:v>10679737</c:v>
                </c:pt>
                <c:pt idx="11939">
                  <c:v>11654865</c:v>
                </c:pt>
                <c:pt idx="11940">
                  <c:v>11704280</c:v>
                </c:pt>
                <c:pt idx="11941">
                  <c:v>13048050</c:v>
                </c:pt>
                <c:pt idx="11942">
                  <c:v>13831972</c:v>
                </c:pt>
                <c:pt idx="11943">
                  <c:v>15166504</c:v>
                </c:pt>
                <c:pt idx="11944">
                  <c:v>15480193</c:v>
                </c:pt>
                <c:pt idx="11945">
                  <c:v>17375290</c:v>
                </c:pt>
                <c:pt idx="11946">
                  <c:v>18874474</c:v>
                </c:pt>
                <c:pt idx="11947">
                  <c:v>20457412</c:v>
                </c:pt>
                <c:pt idx="11948">
                  <c:v>20526874</c:v>
                </c:pt>
                <c:pt idx="11949">
                  <c:v>22644530</c:v>
                </c:pt>
                <c:pt idx="11950">
                  <c:v>22008614</c:v>
                </c:pt>
                <c:pt idx="11951">
                  <c:v>23090808</c:v>
                </c:pt>
                <c:pt idx="11952">
                  <c:v>23551124</c:v>
                </c:pt>
                <c:pt idx="11953">
                  <c:v>24551724</c:v>
                </c:pt>
                <c:pt idx="11954">
                  <c:v>24765468</c:v>
                </c:pt>
                <c:pt idx="11955">
                  <c:v>24477730</c:v>
                </c:pt>
                <c:pt idx="11956">
                  <c:v>25201862</c:v>
                </c:pt>
                <c:pt idx="11957">
                  <c:v>23516010</c:v>
                </c:pt>
                <c:pt idx="11958">
                  <c:v>23238404</c:v>
                </c:pt>
                <c:pt idx="11959">
                  <c:v>21542944</c:v>
                </c:pt>
                <c:pt idx="11960">
                  <c:v>20973270</c:v>
                </c:pt>
                <c:pt idx="11961">
                  <c:v>20271492</c:v>
                </c:pt>
                <c:pt idx="11962">
                  <c:v>20190728</c:v>
                </c:pt>
                <c:pt idx="11963">
                  <c:v>18392550</c:v>
                </c:pt>
                <c:pt idx="11964">
                  <c:v>17249298</c:v>
                </c:pt>
                <c:pt idx="11965">
                  <c:v>18156188</c:v>
                </c:pt>
                <c:pt idx="11966">
                  <c:v>17041606</c:v>
                </c:pt>
                <c:pt idx="11967">
                  <c:v>16769295</c:v>
                </c:pt>
                <c:pt idx="11968">
                  <c:v>14774289</c:v>
                </c:pt>
                <c:pt idx="11969">
                  <c:v>14946639</c:v>
                </c:pt>
                <c:pt idx="11970">
                  <c:v>14925729</c:v>
                </c:pt>
                <c:pt idx="11971">
                  <c:v>15050423</c:v>
                </c:pt>
                <c:pt idx="11972">
                  <c:v>14450259</c:v>
                </c:pt>
                <c:pt idx="11973">
                  <c:v>14954635</c:v>
                </c:pt>
                <c:pt idx="11974">
                  <c:v>16359536</c:v>
                </c:pt>
                <c:pt idx="11975">
                  <c:v>15999825</c:v>
                </c:pt>
                <c:pt idx="11976">
                  <c:v>17688382</c:v>
                </c:pt>
                <c:pt idx="11977">
                  <c:v>19276448</c:v>
                </c:pt>
                <c:pt idx="11978">
                  <c:v>19137826</c:v>
                </c:pt>
                <c:pt idx="11979">
                  <c:v>21537274</c:v>
                </c:pt>
                <c:pt idx="11980">
                  <c:v>20965564</c:v>
                </c:pt>
                <c:pt idx="11981">
                  <c:v>22156168</c:v>
                </c:pt>
                <c:pt idx="11982">
                  <c:v>22246268</c:v>
                </c:pt>
                <c:pt idx="11983">
                  <c:v>23380842</c:v>
                </c:pt>
                <c:pt idx="11984">
                  <c:v>24197872</c:v>
                </c:pt>
                <c:pt idx="11985">
                  <c:v>21155920</c:v>
                </c:pt>
                <c:pt idx="11986">
                  <c:v>23100482</c:v>
                </c:pt>
                <c:pt idx="11987">
                  <c:v>21666136</c:v>
                </c:pt>
                <c:pt idx="11988">
                  <c:v>20832010</c:v>
                </c:pt>
                <c:pt idx="11989">
                  <c:v>19029076</c:v>
                </c:pt>
                <c:pt idx="11990">
                  <c:v>19021642</c:v>
                </c:pt>
                <c:pt idx="11991">
                  <c:v>17896844</c:v>
                </c:pt>
                <c:pt idx="11992">
                  <c:v>15673125</c:v>
                </c:pt>
                <c:pt idx="11993">
                  <c:v>15274591</c:v>
                </c:pt>
                <c:pt idx="11994">
                  <c:v>13388058</c:v>
                </c:pt>
                <c:pt idx="11995">
                  <c:v>14673629</c:v>
                </c:pt>
                <c:pt idx="11996">
                  <c:v>13905116</c:v>
                </c:pt>
                <c:pt idx="11997">
                  <c:v>12692640</c:v>
                </c:pt>
                <c:pt idx="11998">
                  <c:v>12805700</c:v>
                </c:pt>
                <c:pt idx="11999">
                  <c:v>12298076</c:v>
                </c:pt>
                <c:pt idx="12000">
                  <c:v>11911828</c:v>
                </c:pt>
                <c:pt idx="12001">
                  <c:v>12179357</c:v>
                </c:pt>
                <c:pt idx="12002">
                  <c:v>12318104</c:v>
                </c:pt>
                <c:pt idx="12003">
                  <c:v>12372193</c:v>
                </c:pt>
                <c:pt idx="12004">
                  <c:v>12427458</c:v>
                </c:pt>
                <c:pt idx="12005">
                  <c:v>12162095</c:v>
                </c:pt>
                <c:pt idx="12006">
                  <c:v>12640969</c:v>
                </c:pt>
                <c:pt idx="12007">
                  <c:v>13422840</c:v>
                </c:pt>
                <c:pt idx="12008">
                  <c:v>12286785</c:v>
                </c:pt>
                <c:pt idx="12009">
                  <c:v>12707179</c:v>
                </c:pt>
                <c:pt idx="12010">
                  <c:v>13044349</c:v>
                </c:pt>
                <c:pt idx="12011">
                  <c:v>13565221</c:v>
                </c:pt>
                <c:pt idx="12012">
                  <c:v>14138793</c:v>
                </c:pt>
                <c:pt idx="12013">
                  <c:v>15307131</c:v>
                </c:pt>
                <c:pt idx="12014">
                  <c:v>14733376</c:v>
                </c:pt>
                <c:pt idx="12015">
                  <c:v>15714695</c:v>
                </c:pt>
                <c:pt idx="12016">
                  <c:v>15456580</c:v>
                </c:pt>
                <c:pt idx="12017">
                  <c:v>16340954</c:v>
                </c:pt>
                <c:pt idx="12018">
                  <c:v>16303709</c:v>
                </c:pt>
                <c:pt idx="12019">
                  <c:v>16698988</c:v>
                </c:pt>
                <c:pt idx="12020">
                  <c:v>15999879</c:v>
                </c:pt>
                <c:pt idx="12021">
                  <c:v>18062494</c:v>
                </c:pt>
                <c:pt idx="12022">
                  <c:v>17747390</c:v>
                </c:pt>
                <c:pt idx="12023">
                  <c:v>17088976</c:v>
                </c:pt>
                <c:pt idx="12024">
                  <c:v>16614091</c:v>
                </c:pt>
                <c:pt idx="12025">
                  <c:v>16434140</c:v>
                </c:pt>
                <c:pt idx="12026">
                  <c:v>17374618</c:v>
                </c:pt>
                <c:pt idx="12027">
                  <c:v>16014749</c:v>
                </c:pt>
                <c:pt idx="12028">
                  <c:v>16369015</c:v>
                </c:pt>
                <c:pt idx="12029">
                  <c:v>15671758</c:v>
                </c:pt>
                <c:pt idx="12030">
                  <c:v>15207592</c:v>
                </c:pt>
                <c:pt idx="12031">
                  <c:v>14529783</c:v>
                </c:pt>
                <c:pt idx="12032">
                  <c:v>14644981</c:v>
                </c:pt>
                <c:pt idx="12033">
                  <c:v>13224306</c:v>
                </c:pt>
                <c:pt idx="12034">
                  <c:v>13073757</c:v>
                </c:pt>
                <c:pt idx="12035">
                  <c:v>13020169</c:v>
                </c:pt>
                <c:pt idx="12036">
                  <c:v>13030551</c:v>
                </c:pt>
                <c:pt idx="12037">
                  <c:v>11899688</c:v>
                </c:pt>
                <c:pt idx="12038">
                  <c:v>12804202</c:v>
                </c:pt>
                <c:pt idx="12039">
                  <c:v>11627466</c:v>
                </c:pt>
                <c:pt idx="12040">
                  <c:v>11418346</c:v>
                </c:pt>
                <c:pt idx="12041">
                  <c:v>11732289</c:v>
                </c:pt>
                <c:pt idx="12042">
                  <c:v>11949091</c:v>
                </c:pt>
                <c:pt idx="12043">
                  <c:v>12224762</c:v>
                </c:pt>
                <c:pt idx="12044">
                  <c:v>12080809</c:v>
                </c:pt>
                <c:pt idx="12045">
                  <c:v>11749982</c:v>
                </c:pt>
                <c:pt idx="12046">
                  <c:v>12572709</c:v>
                </c:pt>
                <c:pt idx="12047">
                  <c:v>13438749</c:v>
                </c:pt>
                <c:pt idx="12048">
                  <c:v>14570719</c:v>
                </c:pt>
                <c:pt idx="12049">
                  <c:v>14461108</c:v>
                </c:pt>
                <c:pt idx="12050">
                  <c:v>16677455</c:v>
                </c:pt>
                <c:pt idx="12051">
                  <c:v>17196838</c:v>
                </c:pt>
                <c:pt idx="12052">
                  <c:v>18379582</c:v>
                </c:pt>
                <c:pt idx="12053">
                  <c:v>20004572</c:v>
                </c:pt>
                <c:pt idx="12054">
                  <c:v>21151070</c:v>
                </c:pt>
                <c:pt idx="12055">
                  <c:v>22506618</c:v>
                </c:pt>
                <c:pt idx="12056">
                  <c:v>25729868</c:v>
                </c:pt>
                <c:pt idx="12057">
                  <c:v>25132472</c:v>
                </c:pt>
                <c:pt idx="12058">
                  <c:v>25351948</c:v>
                </c:pt>
                <c:pt idx="12059">
                  <c:v>25873870</c:v>
                </c:pt>
                <c:pt idx="12060">
                  <c:v>25044122</c:v>
                </c:pt>
                <c:pt idx="12061">
                  <c:v>27171322</c:v>
                </c:pt>
                <c:pt idx="12062">
                  <c:v>25987604</c:v>
                </c:pt>
                <c:pt idx="12063">
                  <c:v>25484208</c:v>
                </c:pt>
                <c:pt idx="12064">
                  <c:v>26879850</c:v>
                </c:pt>
                <c:pt idx="12065">
                  <c:v>26239562</c:v>
                </c:pt>
                <c:pt idx="12066">
                  <c:v>25825820</c:v>
                </c:pt>
                <c:pt idx="12067">
                  <c:v>25165558</c:v>
                </c:pt>
                <c:pt idx="12068">
                  <c:v>26336756</c:v>
                </c:pt>
                <c:pt idx="12069">
                  <c:v>26133106</c:v>
                </c:pt>
                <c:pt idx="12070">
                  <c:v>24608066</c:v>
                </c:pt>
                <c:pt idx="12071">
                  <c:v>26038728</c:v>
                </c:pt>
                <c:pt idx="12072">
                  <c:v>25099726</c:v>
                </c:pt>
                <c:pt idx="12073">
                  <c:v>26244806</c:v>
                </c:pt>
                <c:pt idx="12074">
                  <c:v>28250134</c:v>
                </c:pt>
                <c:pt idx="12075">
                  <c:v>28122410</c:v>
                </c:pt>
                <c:pt idx="12076">
                  <c:v>27493956</c:v>
                </c:pt>
                <c:pt idx="12077">
                  <c:v>24538588</c:v>
                </c:pt>
                <c:pt idx="12078">
                  <c:v>26923322</c:v>
                </c:pt>
                <c:pt idx="12079">
                  <c:v>26225408</c:v>
                </c:pt>
                <c:pt idx="12080">
                  <c:v>27851578</c:v>
                </c:pt>
                <c:pt idx="12081">
                  <c:v>26166598</c:v>
                </c:pt>
                <c:pt idx="12082">
                  <c:v>24059764</c:v>
                </c:pt>
                <c:pt idx="12083">
                  <c:v>25667084</c:v>
                </c:pt>
                <c:pt idx="12084">
                  <c:v>24863246</c:v>
                </c:pt>
                <c:pt idx="12085">
                  <c:v>22824074</c:v>
                </c:pt>
                <c:pt idx="12086">
                  <c:v>22850152</c:v>
                </c:pt>
                <c:pt idx="12087">
                  <c:v>21618368</c:v>
                </c:pt>
                <c:pt idx="12088">
                  <c:v>22404372</c:v>
                </c:pt>
                <c:pt idx="12089">
                  <c:v>20795980</c:v>
                </c:pt>
                <c:pt idx="12090">
                  <c:v>20707154</c:v>
                </c:pt>
                <c:pt idx="12091">
                  <c:v>20707954</c:v>
                </c:pt>
                <c:pt idx="12092">
                  <c:v>20661692</c:v>
                </c:pt>
                <c:pt idx="12093">
                  <c:v>21484946</c:v>
                </c:pt>
                <c:pt idx="12094">
                  <c:v>20002288</c:v>
                </c:pt>
                <c:pt idx="12095">
                  <c:v>20701996</c:v>
                </c:pt>
                <c:pt idx="12096">
                  <c:v>20408080</c:v>
                </c:pt>
                <c:pt idx="12097">
                  <c:v>22243262</c:v>
                </c:pt>
                <c:pt idx="12098">
                  <c:v>21079636</c:v>
                </c:pt>
                <c:pt idx="12099">
                  <c:v>23799730</c:v>
                </c:pt>
                <c:pt idx="12100">
                  <c:v>23222272</c:v>
                </c:pt>
                <c:pt idx="12101">
                  <c:v>22108380</c:v>
                </c:pt>
                <c:pt idx="12102">
                  <c:v>24085938</c:v>
                </c:pt>
                <c:pt idx="12103">
                  <c:v>23758090</c:v>
                </c:pt>
                <c:pt idx="12104">
                  <c:v>26126484</c:v>
                </c:pt>
                <c:pt idx="12105">
                  <c:v>25743114</c:v>
                </c:pt>
                <c:pt idx="12106">
                  <c:v>25848944</c:v>
                </c:pt>
                <c:pt idx="12107">
                  <c:v>26475962</c:v>
                </c:pt>
                <c:pt idx="12108">
                  <c:v>24023472</c:v>
                </c:pt>
                <c:pt idx="12109">
                  <c:v>24383606</c:v>
                </c:pt>
                <c:pt idx="12110">
                  <c:v>22340732</c:v>
                </c:pt>
                <c:pt idx="12111">
                  <c:v>23994738</c:v>
                </c:pt>
                <c:pt idx="12112">
                  <c:v>22032304</c:v>
                </c:pt>
                <c:pt idx="12113">
                  <c:v>20652896</c:v>
                </c:pt>
                <c:pt idx="12114">
                  <c:v>20622306</c:v>
                </c:pt>
                <c:pt idx="12115">
                  <c:v>18447534</c:v>
                </c:pt>
                <c:pt idx="12116">
                  <c:v>17764924</c:v>
                </c:pt>
                <c:pt idx="12117">
                  <c:v>17369592</c:v>
                </c:pt>
                <c:pt idx="12118">
                  <c:v>15867274</c:v>
                </c:pt>
                <c:pt idx="12119">
                  <c:v>15114685</c:v>
                </c:pt>
                <c:pt idx="12120">
                  <c:v>13800190</c:v>
                </c:pt>
                <c:pt idx="12121">
                  <c:v>13646742</c:v>
                </c:pt>
                <c:pt idx="12122">
                  <c:v>12418842</c:v>
                </c:pt>
                <c:pt idx="12123">
                  <c:v>11662077</c:v>
                </c:pt>
                <c:pt idx="12124">
                  <c:v>12409187</c:v>
                </c:pt>
                <c:pt idx="12125">
                  <c:v>11808538</c:v>
                </c:pt>
                <c:pt idx="12126">
                  <c:v>11668145</c:v>
                </c:pt>
                <c:pt idx="12127">
                  <c:v>10832343</c:v>
                </c:pt>
                <c:pt idx="12128">
                  <c:v>10945891</c:v>
                </c:pt>
                <c:pt idx="12129">
                  <c:v>11100660</c:v>
                </c:pt>
                <c:pt idx="12130">
                  <c:v>10347222</c:v>
                </c:pt>
                <c:pt idx="12131">
                  <c:v>10276278</c:v>
                </c:pt>
                <c:pt idx="12132">
                  <c:v>9935262</c:v>
                </c:pt>
                <c:pt idx="12133">
                  <c:v>9786088</c:v>
                </c:pt>
                <c:pt idx="12134">
                  <c:v>9784930</c:v>
                </c:pt>
                <c:pt idx="12135">
                  <c:v>10023489</c:v>
                </c:pt>
                <c:pt idx="12136">
                  <c:v>9728776</c:v>
                </c:pt>
                <c:pt idx="12137">
                  <c:v>10114483</c:v>
                </c:pt>
                <c:pt idx="12138">
                  <c:v>9824103</c:v>
                </c:pt>
                <c:pt idx="12139">
                  <c:v>10006647</c:v>
                </c:pt>
                <c:pt idx="12140">
                  <c:v>10576085</c:v>
                </c:pt>
                <c:pt idx="12141">
                  <c:v>9899474</c:v>
                </c:pt>
                <c:pt idx="12142">
                  <c:v>10145135</c:v>
                </c:pt>
                <c:pt idx="12143">
                  <c:v>10058405</c:v>
                </c:pt>
                <c:pt idx="12144">
                  <c:v>10373035</c:v>
                </c:pt>
                <c:pt idx="12145">
                  <c:v>11234095</c:v>
                </c:pt>
                <c:pt idx="12146">
                  <c:v>10460482</c:v>
                </c:pt>
                <c:pt idx="12147">
                  <c:v>10385080</c:v>
                </c:pt>
                <c:pt idx="12148">
                  <c:v>10390719</c:v>
                </c:pt>
                <c:pt idx="12149">
                  <c:v>10626856</c:v>
                </c:pt>
                <c:pt idx="12150">
                  <c:v>10944522</c:v>
                </c:pt>
                <c:pt idx="12151">
                  <c:v>10850890</c:v>
                </c:pt>
                <c:pt idx="12152">
                  <c:v>11134614</c:v>
                </c:pt>
                <c:pt idx="12153">
                  <c:v>11042065</c:v>
                </c:pt>
                <c:pt idx="12154">
                  <c:v>10949373</c:v>
                </c:pt>
                <c:pt idx="12155">
                  <c:v>11967616</c:v>
                </c:pt>
                <c:pt idx="12156">
                  <c:v>12234857</c:v>
                </c:pt>
                <c:pt idx="12157">
                  <c:v>12128064</c:v>
                </c:pt>
                <c:pt idx="12158">
                  <c:v>12001554</c:v>
                </c:pt>
                <c:pt idx="12159">
                  <c:v>12716881</c:v>
                </c:pt>
                <c:pt idx="12160">
                  <c:v>12571844</c:v>
                </c:pt>
                <c:pt idx="12161">
                  <c:v>13968714</c:v>
                </c:pt>
                <c:pt idx="12162">
                  <c:v>15520611</c:v>
                </c:pt>
                <c:pt idx="12163">
                  <c:v>14638136</c:v>
                </c:pt>
                <c:pt idx="12164">
                  <c:v>15566464</c:v>
                </c:pt>
                <c:pt idx="12165">
                  <c:v>15591037</c:v>
                </c:pt>
                <c:pt idx="12166">
                  <c:v>16793950</c:v>
                </c:pt>
                <c:pt idx="12167">
                  <c:v>17884688</c:v>
                </c:pt>
                <c:pt idx="12168">
                  <c:v>19307182</c:v>
                </c:pt>
                <c:pt idx="12169">
                  <c:v>18536182</c:v>
                </c:pt>
                <c:pt idx="12170">
                  <c:v>20888172</c:v>
                </c:pt>
                <c:pt idx="12171">
                  <c:v>20670806</c:v>
                </c:pt>
                <c:pt idx="12172">
                  <c:v>20700494</c:v>
                </c:pt>
                <c:pt idx="12173">
                  <c:v>21845520</c:v>
                </c:pt>
                <c:pt idx="12174">
                  <c:v>22229764</c:v>
                </c:pt>
                <c:pt idx="12175">
                  <c:v>21745352</c:v>
                </c:pt>
                <c:pt idx="12176">
                  <c:v>21318666</c:v>
                </c:pt>
                <c:pt idx="12177">
                  <c:v>20710850</c:v>
                </c:pt>
                <c:pt idx="12178">
                  <c:v>21211734</c:v>
                </c:pt>
                <c:pt idx="12179">
                  <c:v>20555508</c:v>
                </c:pt>
                <c:pt idx="12180">
                  <c:v>18861564</c:v>
                </c:pt>
                <c:pt idx="12181">
                  <c:v>19043528</c:v>
                </c:pt>
                <c:pt idx="12182">
                  <c:v>18423936</c:v>
                </c:pt>
                <c:pt idx="12183">
                  <c:v>17795298</c:v>
                </c:pt>
                <c:pt idx="12184">
                  <c:v>20211032</c:v>
                </c:pt>
                <c:pt idx="12185">
                  <c:v>18563826</c:v>
                </c:pt>
                <c:pt idx="12186">
                  <c:v>19150904</c:v>
                </c:pt>
                <c:pt idx="12187">
                  <c:v>20977070</c:v>
                </c:pt>
                <c:pt idx="12188">
                  <c:v>21382796</c:v>
                </c:pt>
                <c:pt idx="12189">
                  <c:v>23802132</c:v>
                </c:pt>
                <c:pt idx="12190">
                  <c:v>26589570</c:v>
                </c:pt>
                <c:pt idx="12191">
                  <c:v>28466754</c:v>
                </c:pt>
                <c:pt idx="12192">
                  <c:v>30367948</c:v>
                </c:pt>
                <c:pt idx="12193">
                  <c:v>31506298</c:v>
                </c:pt>
                <c:pt idx="12194">
                  <c:v>32225266</c:v>
                </c:pt>
                <c:pt idx="12195">
                  <c:v>33292332</c:v>
                </c:pt>
                <c:pt idx="12196">
                  <c:v>35315248</c:v>
                </c:pt>
                <c:pt idx="12197">
                  <c:v>34439772</c:v>
                </c:pt>
                <c:pt idx="12198">
                  <c:v>36044676</c:v>
                </c:pt>
                <c:pt idx="12199">
                  <c:v>31030662</c:v>
                </c:pt>
                <c:pt idx="12200">
                  <c:v>33340544</c:v>
                </c:pt>
                <c:pt idx="12201">
                  <c:v>32954624</c:v>
                </c:pt>
                <c:pt idx="12202">
                  <c:v>32476428</c:v>
                </c:pt>
                <c:pt idx="12203">
                  <c:v>30016192</c:v>
                </c:pt>
                <c:pt idx="12204">
                  <c:v>30129012</c:v>
                </c:pt>
                <c:pt idx="12205">
                  <c:v>30963854</c:v>
                </c:pt>
                <c:pt idx="12206">
                  <c:v>29489046</c:v>
                </c:pt>
                <c:pt idx="12207">
                  <c:v>28624656</c:v>
                </c:pt>
                <c:pt idx="12208">
                  <c:v>26963088</c:v>
                </c:pt>
                <c:pt idx="12209">
                  <c:v>24518172</c:v>
                </c:pt>
                <c:pt idx="12210">
                  <c:v>24286286</c:v>
                </c:pt>
                <c:pt idx="12211">
                  <c:v>23583636</c:v>
                </c:pt>
                <c:pt idx="12212">
                  <c:v>20273522</c:v>
                </c:pt>
                <c:pt idx="12213">
                  <c:v>20152622</c:v>
                </c:pt>
                <c:pt idx="12214">
                  <c:v>18286144</c:v>
                </c:pt>
                <c:pt idx="12215">
                  <c:v>17836422</c:v>
                </c:pt>
                <c:pt idx="12216">
                  <c:v>16725041</c:v>
                </c:pt>
                <c:pt idx="12217">
                  <c:v>15678926</c:v>
                </c:pt>
                <c:pt idx="12218">
                  <c:v>15236858</c:v>
                </c:pt>
                <c:pt idx="12219">
                  <c:v>15194618</c:v>
                </c:pt>
                <c:pt idx="12220">
                  <c:v>14967247</c:v>
                </c:pt>
                <c:pt idx="12221">
                  <c:v>13969303</c:v>
                </c:pt>
                <c:pt idx="12222">
                  <c:v>14672805</c:v>
                </c:pt>
                <c:pt idx="12223">
                  <c:v>13031048</c:v>
                </c:pt>
                <c:pt idx="12224">
                  <c:v>14325131</c:v>
                </c:pt>
                <c:pt idx="12225">
                  <c:v>15366227</c:v>
                </c:pt>
                <c:pt idx="12226">
                  <c:v>14798178</c:v>
                </c:pt>
                <c:pt idx="12227">
                  <c:v>16476340</c:v>
                </c:pt>
                <c:pt idx="12228">
                  <c:v>16126931</c:v>
                </c:pt>
                <c:pt idx="12229">
                  <c:v>17960158</c:v>
                </c:pt>
                <c:pt idx="12230">
                  <c:v>19767380</c:v>
                </c:pt>
                <c:pt idx="12231">
                  <c:v>20112394</c:v>
                </c:pt>
                <c:pt idx="12232">
                  <c:v>22493836</c:v>
                </c:pt>
                <c:pt idx="12233">
                  <c:v>23350846</c:v>
                </c:pt>
                <c:pt idx="12234">
                  <c:v>24252266</c:v>
                </c:pt>
                <c:pt idx="12235">
                  <c:v>24686080</c:v>
                </c:pt>
                <c:pt idx="12236">
                  <c:v>26778492</c:v>
                </c:pt>
                <c:pt idx="12237">
                  <c:v>27833970</c:v>
                </c:pt>
                <c:pt idx="12238">
                  <c:v>28139964</c:v>
                </c:pt>
                <c:pt idx="12239">
                  <c:v>30237318</c:v>
                </c:pt>
                <c:pt idx="12240">
                  <c:v>27134232</c:v>
                </c:pt>
                <c:pt idx="12241">
                  <c:v>27083342</c:v>
                </c:pt>
                <c:pt idx="12242">
                  <c:v>26820442</c:v>
                </c:pt>
                <c:pt idx="12243">
                  <c:v>27377316</c:v>
                </c:pt>
                <c:pt idx="12244">
                  <c:v>24725852</c:v>
                </c:pt>
                <c:pt idx="12245">
                  <c:v>23175436</c:v>
                </c:pt>
                <c:pt idx="12246">
                  <c:v>22698936</c:v>
                </c:pt>
                <c:pt idx="12247">
                  <c:v>21082164</c:v>
                </c:pt>
                <c:pt idx="12248">
                  <c:v>20043230</c:v>
                </c:pt>
                <c:pt idx="12249">
                  <c:v>18929436</c:v>
                </c:pt>
                <c:pt idx="12250">
                  <c:v>17147332</c:v>
                </c:pt>
                <c:pt idx="12251">
                  <c:v>16478116</c:v>
                </c:pt>
                <c:pt idx="12252">
                  <c:v>15271025</c:v>
                </c:pt>
                <c:pt idx="12253">
                  <c:v>15581298</c:v>
                </c:pt>
                <c:pt idx="12254">
                  <c:v>15361870</c:v>
                </c:pt>
                <c:pt idx="12255">
                  <c:v>14235956</c:v>
                </c:pt>
                <c:pt idx="12256">
                  <c:v>14157991</c:v>
                </c:pt>
                <c:pt idx="12257">
                  <c:v>14346676</c:v>
                </c:pt>
                <c:pt idx="12258">
                  <c:v>15936590</c:v>
                </c:pt>
                <c:pt idx="12259">
                  <c:v>15670196</c:v>
                </c:pt>
                <c:pt idx="12260">
                  <c:v>15995932</c:v>
                </c:pt>
                <c:pt idx="12261">
                  <c:v>17481888</c:v>
                </c:pt>
                <c:pt idx="12262">
                  <c:v>17015090</c:v>
                </c:pt>
                <c:pt idx="12263">
                  <c:v>18790650</c:v>
                </c:pt>
                <c:pt idx="12264">
                  <c:v>19640812</c:v>
                </c:pt>
                <c:pt idx="12265">
                  <c:v>21825036</c:v>
                </c:pt>
                <c:pt idx="12266">
                  <c:v>22827598</c:v>
                </c:pt>
                <c:pt idx="12267">
                  <c:v>23106278</c:v>
                </c:pt>
                <c:pt idx="12268">
                  <c:v>24237240</c:v>
                </c:pt>
                <c:pt idx="12269">
                  <c:v>24371126</c:v>
                </c:pt>
                <c:pt idx="12270">
                  <c:v>25781462</c:v>
                </c:pt>
                <c:pt idx="12271">
                  <c:v>25988082</c:v>
                </c:pt>
                <c:pt idx="12272">
                  <c:v>26697818</c:v>
                </c:pt>
                <c:pt idx="12273">
                  <c:v>25999124</c:v>
                </c:pt>
                <c:pt idx="12274">
                  <c:v>27119184</c:v>
                </c:pt>
                <c:pt idx="12275">
                  <c:v>25985672</c:v>
                </c:pt>
                <c:pt idx="12276">
                  <c:v>27699504</c:v>
                </c:pt>
                <c:pt idx="12277">
                  <c:v>26581280</c:v>
                </c:pt>
                <c:pt idx="12278">
                  <c:v>26710174</c:v>
                </c:pt>
                <c:pt idx="12279">
                  <c:v>25133232</c:v>
                </c:pt>
                <c:pt idx="12280">
                  <c:v>23256886</c:v>
                </c:pt>
                <c:pt idx="12281">
                  <c:v>24289274</c:v>
                </c:pt>
                <c:pt idx="12282">
                  <c:v>20956370</c:v>
                </c:pt>
                <c:pt idx="12283">
                  <c:v>20700968</c:v>
                </c:pt>
                <c:pt idx="12284">
                  <c:v>19737932</c:v>
                </c:pt>
                <c:pt idx="12285">
                  <c:v>18483504</c:v>
                </c:pt>
                <c:pt idx="12286">
                  <c:v>18386904</c:v>
                </c:pt>
                <c:pt idx="12287">
                  <c:v>16395756</c:v>
                </c:pt>
                <c:pt idx="12288">
                  <c:v>15039065</c:v>
                </c:pt>
                <c:pt idx="12289">
                  <c:v>16880466</c:v>
                </c:pt>
                <c:pt idx="12290">
                  <c:v>15866563</c:v>
                </c:pt>
                <c:pt idx="12291">
                  <c:v>16505259</c:v>
                </c:pt>
                <c:pt idx="12292">
                  <c:v>15558671</c:v>
                </c:pt>
                <c:pt idx="12293">
                  <c:v>15443955</c:v>
                </c:pt>
                <c:pt idx="12294">
                  <c:v>15963657</c:v>
                </c:pt>
                <c:pt idx="12295">
                  <c:v>15849874</c:v>
                </c:pt>
                <c:pt idx="12296">
                  <c:v>17826372</c:v>
                </c:pt>
                <c:pt idx="12297">
                  <c:v>19960132</c:v>
                </c:pt>
                <c:pt idx="12298">
                  <c:v>18668128</c:v>
                </c:pt>
                <c:pt idx="12299">
                  <c:v>19775618</c:v>
                </c:pt>
                <c:pt idx="12300">
                  <c:v>22004456</c:v>
                </c:pt>
                <c:pt idx="12301">
                  <c:v>22056038</c:v>
                </c:pt>
                <c:pt idx="12302">
                  <c:v>23626266</c:v>
                </c:pt>
                <c:pt idx="12303">
                  <c:v>25014736</c:v>
                </c:pt>
                <c:pt idx="12304">
                  <c:v>25042874</c:v>
                </c:pt>
                <c:pt idx="12305">
                  <c:v>25967080</c:v>
                </c:pt>
                <c:pt idx="12306">
                  <c:v>26469440</c:v>
                </c:pt>
                <c:pt idx="12307">
                  <c:v>27764992</c:v>
                </c:pt>
                <c:pt idx="12308">
                  <c:v>28519586</c:v>
                </c:pt>
                <c:pt idx="12309">
                  <c:v>28811584</c:v>
                </c:pt>
                <c:pt idx="12310">
                  <c:v>26298710</c:v>
                </c:pt>
                <c:pt idx="12311">
                  <c:v>28442246</c:v>
                </c:pt>
                <c:pt idx="12312">
                  <c:v>25562082</c:v>
                </c:pt>
                <c:pt idx="12313">
                  <c:v>26249228</c:v>
                </c:pt>
                <c:pt idx="12314">
                  <c:v>26319644</c:v>
                </c:pt>
                <c:pt idx="12315">
                  <c:v>21377422</c:v>
                </c:pt>
                <c:pt idx="12316">
                  <c:v>23098336</c:v>
                </c:pt>
                <c:pt idx="12317">
                  <c:v>20810952</c:v>
                </c:pt>
                <c:pt idx="12318">
                  <c:v>20090230</c:v>
                </c:pt>
                <c:pt idx="12319">
                  <c:v>18511186</c:v>
                </c:pt>
                <c:pt idx="12320">
                  <c:v>19793246</c:v>
                </c:pt>
                <c:pt idx="12321">
                  <c:v>19010470</c:v>
                </c:pt>
                <c:pt idx="12322">
                  <c:v>18109116</c:v>
                </c:pt>
                <c:pt idx="12323">
                  <c:v>19833228</c:v>
                </c:pt>
                <c:pt idx="12324">
                  <c:v>19104380</c:v>
                </c:pt>
                <c:pt idx="12325">
                  <c:v>18500604</c:v>
                </c:pt>
                <c:pt idx="12326">
                  <c:v>22565260</c:v>
                </c:pt>
                <c:pt idx="12327">
                  <c:v>21301420</c:v>
                </c:pt>
                <c:pt idx="12328">
                  <c:v>22549354</c:v>
                </c:pt>
                <c:pt idx="12329">
                  <c:v>21648584</c:v>
                </c:pt>
                <c:pt idx="12330">
                  <c:v>22003664</c:v>
                </c:pt>
                <c:pt idx="12331">
                  <c:v>21634662</c:v>
                </c:pt>
                <c:pt idx="12332">
                  <c:v>21173608</c:v>
                </c:pt>
                <c:pt idx="12333">
                  <c:v>20387494</c:v>
                </c:pt>
                <c:pt idx="12334">
                  <c:v>18287210</c:v>
                </c:pt>
                <c:pt idx="12335">
                  <c:v>18478906</c:v>
                </c:pt>
                <c:pt idx="12336">
                  <c:v>18557522</c:v>
                </c:pt>
                <c:pt idx="12337">
                  <c:v>16975722</c:v>
                </c:pt>
                <c:pt idx="12338">
                  <c:v>15988898</c:v>
                </c:pt>
                <c:pt idx="12339">
                  <c:v>15618224</c:v>
                </c:pt>
                <c:pt idx="12340">
                  <c:v>14429933</c:v>
                </c:pt>
                <c:pt idx="12341">
                  <c:v>14016857</c:v>
                </c:pt>
                <c:pt idx="12342">
                  <c:v>13647699</c:v>
                </c:pt>
                <c:pt idx="12343">
                  <c:v>14336256</c:v>
                </c:pt>
                <c:pt idx="12344">
                  <c:v>13743080</c:v>
                </c:pt>
                <c:pt idx="12345">
                  <c:v>13165463</c:v>
                </c:pt>
                <c:pt idx="12346">
                  <c:v>13707202</c:v>
                </c:pt>
                <c:pt idx="12347">
                  <c:v>13902570</c:v>
                </c:pt>
                <c:pt idx="12348">
                  <c:v>14676030</c:v>
                </c:pt>
                <c:pt idx="12349">
                  <c:v>14513174</c:v>
                </c:pt>
                <c:pt idx="12350">
                  <c:v>15380626</c:v>
                </c:pt>
                <c:pt idx="12351">
                  <c:v>15342325</c:v>
                </c:pt>
                <c:pt idx="12352">
                  <c:v>16414009</c:v>
                </c:pt>
                <c:pt idx="12353">
                  <c:v>16304426</c:v>
                </c:pt>
                <c:pt idx="12354">
                  <c:v>17354364</c:v>
                </c:pt>
                <c:pt idx="12355">
                  <c:v>18328878</c:v>
                </c:pt>
                <c:pt idx="12356">
                  <c:v>18071038</c:v>
                </c:pt>
                <c:pt idx="12357">
                  <c:v>19169388</c:v>
                </c:pt>
                <c:pt idx="12358">
                  <c:v>19587048</c:v>
                </c:pt>
                <c:pt idx="12359">
                  <c:v>18972792</c:v>
                </c:pt>
                <c:pt idx="12360">
                  <c:v>20807214</c:v>
                </c:pt>
                <c:pt idx="12361">
                  <c:v>20002710</c:v>
                </c:pt>
                <c:pt idx="12362">
                  <c:v>19489980</c:v>
                </c:pt>
                <c:pt idx="12363">
                  <c:v>18628754</c:v>
                </c:pt>
                <c:pt idx="12364">
                  <c:v>18736676</c:v>
                </c:pt>
                <c:pt idx="12365">
                  <c:v>19741470</c:v>
                </c:pt>
                <c:pt idx="12366">
                  <c:v>19802966</c:v>
                </c:pt>
                <c:pt idx="12367">
                  <c:v>20882428</c:v>
                </c:pt>
                <c:pt idx="12368">
                  <c:v>21707096</c:v>
                </c:pt>
                <c:pt idx="12369">
                  <c:v>19977456</c:v>
                </c:pt>
                <c:pt idx="12370">
                  <c:v>21005350</c:v>
                </c:pt>
                <c:pt idx="12371">
                  <c:v>20671976</c:v>
                </c:pt>
                <c:pt idx="12372">
                  <c:v>20598928</c:v>
                </c:pt>
                <c:pt idx="12373">
                  <c:v>20906330</c:v>
                </c:pt>
                <c:pt idx="12374">
                  <c:v>20494352</c:v>
                </c:pt>
                <c:pt idx="12375">
                  <c:v>21834204</c:v>
                </c:pt>
                <c:pt idx="12376">
                  <c:v>22021196</c:v>
                </c:pt>
                <c:pt idx="12377">
                  <c:v>21563872</c:v>
                </c:pt>
                <c:pt idx="12378">
                  <c:v>23461958</c:v>
                </c:pt>
                <c:pt idx="12379">
                  <c:v>23511578</c:v>
                </c:pt>
                <c:pt idx="12380">
                  <c:v>23336216</c:v>
                </c:pt>
                <c:pt idx="12381">
                  <c:v>24399190</c:v>
                </c:pt>
                <c:pt idx="12382">
                  <c:v>24018384</c:v>
                </c:pt>
                <c:pt idx="12383">
                  <c:v>23238108</c:v>
                </c:pt>
                <c:pt idx="12384">
                  <c:v>24914564</c:v>
                </c:pt>
                <c:pt idx="12385">
                  <c:v>24378614</c:v>
                </c:pt>
                <c:pt idx="12386">
                  <c:v>24142602</c:v>
                </c:pt>
                <c:pt idx="12387">
                  <c:v>25665496</c:v>
                </c:pt>
                <c:pt idx="12388">
                  <c:v>25059078</c:v>
                </c:pt>
                <c:pt idx="12389">
                  <c:v>26969874</c:v>
                </c:pt>
                <c:pt idx="12390">
                  <c:v>27154440</c:v>
                </c:pt>
                <c:pt idx="12391">
                  <c:v>25873424</c:v>
                </c:pt>
                <c:pt idx="12392">
                  <c:v>26039376</c:v>
                </c:pt>
                <c:pt idx="12393">
                  <c:v>25225294</c:v>
                </c:pt>
                <c:pt idx="12394">
                  <c:v>23799546</c:v>
                </c:pt>
                <c:pt idx="12395">
                  <c:v>24064300</c:v>
                </c:pt>
                <c:pt idx="12396">
                  <c:v>22781512</c:v>
                </c:pt>
                <c:pt idx="12397">
                  <c:v>21172012</c:v>
                </c:pt>
                <c:pt idx="12398">
                  <c:v>21066850</c:v>
                </c:pt>
                <c:pt idx="12399">
                  <c:v>19175804</c:v>
                </c:pt>
                <c:pt idx="12400">
                  <c:v>18786718</c:v>
                </c:pt>
                <c:pt idx="12401">
                  <c:v>18329526</c:v>
                </c:pt>
                <c:pt idx="12402">
                  <c:v>16897766</c:v>
                </c:pt>
                <c:pt idx="12403">
                  <c:v>16978756</c:v>
                </c:pt>
                <c:pt idx="12404">
                  <c:v>15856320</c:v>
                </c:pt>
                <c:pt idx="12405">
                  <c:v>15561650</c:v>
                </c:pt>
                <c:pt idx="12406">
                  <c:v>15898782</c:v>
                </c:pt>
                <c:pt idx="12407">
                  <c:v>14629974</c:v>
                </c:pt>
                <c:pt idx="12408">
                  <c:v>15175864</c:v>
                </c:pt>
                <c:pt idx="12409">
                  <c:v>15224158</c:v>
                </c:pt>
                <c:pt idx="12410">
                  <c:v>15169880</c:v>
                </c:pt>
                <c:pt idx="12411">
                  <c:v>16411522</c:v>
                </c:pt>
                <c:pt idx="12412">
                  <c:v>17430006</c:v>
                </c:pt>
                <c:pt idx="12413">
                  <c:v>17684028</c:v>
                </c:pt>
                <c:pt idx="12414">
                  <c:v>19413768</c:v>
                </c:pt>
                <c:pt idx="12415">
                  <c:v>21457448</c:v>
                </c:pt>
                <c:pt idx="12416">
                  <c:v>21127684</c:v>
                </c:pt>
                <c:pt idx="12417">
                  <c:v>22248214</c:v>
                </c:pt>
                <c:pt idx="12418">
                  <c:v>25230536</c:v>
                </c:pt>
                <c:pt idx="12419">
                  <c:v>27009554</c:v>
                </c:pt>
                <c:pt idx="12420">
                  <c:v>28871436</c:v>
                </c:pt>
                <c:pt idx="12421">
                  <c:v>29695712</c:v>
                </c:pt>
                <c:pt idx="12422">
                  <c:v>31456054</c:v>
                </c:pt>
                <c:pt idx="12423">
                  <c:v>32212140</c:v>
                </c:pt>
                <c:pt idx="12424">
                  <c:v>33653500</c:v>
                </c:pt>
                <c:pt idx="12425">
                  <c:v>31453496</c:v>
                </c:pt>
                <c:pt idx="12426">
                  <c:v>34628976</c:v>
                </c:pt>
                <c:pt idx="12427">
                  <c:v>31952076</c:v>
                </c:pt>
                <c:pt idx="12428">
                  <c:v>30434850</c:v>
                </c:pt>
                <c:pt idx="12429">
                  <c:v>30467406</c:v>
                </c:pt>
                <c:pt idx="12430">
                  <c:v>29710548</c:v>
                </c:pt>
                <c:pt idx="12431">
                  <c:v>29457280</c:v>
                </c:pt>
                <c:pt idx="12432">
                  <c:v>28410762</c:v>
                </c:pt>
                <c:pt idx="12433">
                  <c:v>27510800</c:v>
                </c:pt>
                <c:pt idx="12434">
                  <c:v>26431040</c:v>
                </c:pt>
                <c:pt idx="12435">
                  <c:v>24041418</c:v>
                </c:pt>
                <c:pt idx="12436">
                  <c:v>23213878</c:v>
                </c:pt>
                <c:pt idx="12437">
                  <c:v>21895084</c:v>
                </c:pt>
                <c:pt idx="12438">
                  <c:v>19790736</c:v>
                </c:pt>
                <c:pt idx="12439">
                  <c:v>18721088</c:v>
                </c:pt>
                <c:pt idx="12440">
                  <c:v>17701400</c:v>
                </c:pt>
                <c:pt idx="12441">
                  <c:v>17267454</c:v>
                </c:pt>
                <c:pt idx="12442">
                  <c:v>15610966</c:v>
                </c:pt>
                <c:pt idx="12443">
                  <c:v>14918700</c:v>
                </c:pt>
                <c:pt idx="12444">
                  <c:v>13305860</c:v>
                </c:pt>
                <c:pt idx="12445">
                  <c:v>12000106</c:v>
                </c:pt>
                <c:pt idx="12446">
                  <c:v>12401471</c:v>
                </c:pt>
                <c:pt idx="12447">
                  <c:v>12002313</c:v>
                </c:pt>
                <c:pt idx="12448">
                  <c:v>11340256</c:v>
                </c:pt>
                <c:pt idx="12449">
                  <c:v>11072647</c:v>
                </c:pt>
                <c:pt idx="12450">
                  <c:v>11120191</c:v>
                </c:pt>
                <c:pt idx="12451">
                  <c:v>11433007</c:v>
                </c:pt>
                <c:pt idx="12452">
                  <c:v>11098991</c:v>
                </c:pt>
                <c:pt idx="12453">
                  <c:v>11067302</c:v>
                </c:pt>
                <c:pt idx="12454">
                  <c:v>11292894</c:v>
                </c:pt>
                <c:pt idx="12455">
                  <c:v>11787765</c:v>
                </c:pt>
                <c:pt idx="12456">
                  <c:v>13324928</c:v>
                </c:pt>
                <c:pt idx="12457">
                  <c:v>13404074</c:v>
                </c:pt>
                <c:pt idx="12458">
                  <c:v>12911662</c:v>
                </c:pt>
                <c:pt idx="12459">
                  <c:v>14622360</c:v>
                </c:pt>
                <c:pt idx="12460">
                  <c:v>14942971</c:v>
                </c:pt>
                <c:pt idx="12461">
                  <c:v>17697052</c:v>
                </c:pt>
                <c:pt idx="12462">
                  <c:v>19165700</c:v>
                </c:pt>
                <c:pt idx="12463">
                  <c:v>21064322</c:v>
                </c:pt>
                <c:pt idx="12464">
                  <c:v>21919274</c:v>
                </c:pt>
                <c:pt idx="12465">
                  <c:v>22013966</c:v>
                </c:pt>
                <c:pt idx="12466">
                  <c:v>24359268</c:v>
                </c:pt>
                <c:pt idx="12467">
                  <c:v>26736182</c:v>
                </c:pt>
                <c:pt idx="12468">
                  <c:v>27514078</c:v>
                </c:pt>
                <c:pt idx="12469">
                  <c:v>28866064</c:v>
                </c:pt>
                <c:pt idx="12470">
                  <c:v>27845026</c:v>
                </c:pt>
                <c:pt idx="12471">
                  <c:v>28978754</c:v>
                </c:pt>
                <c:pt idx="12472">
                  <c:v>27156432</c:v>
                </c:pt>
                <c:pt idx="12473">
                  <c:v>28821862</c:v>
                </c:pt>
                <c:pt idx="12474">
                  <c:v>27897298</c:v>
                </c:pt>
                <c:pt idx="12475">
                  <c:v>27649650</c:v>
                </c:pt>
                <c:pt idx="12476">
                  <c:v>26155130</c:v>
                </c:pt>
                <c:pt idx="12477">
                  <c:v>25570502</c:v>
                </c:pt>
                <c:pt idx="12478">
                  <c:v>24470440</c:v>
                </c:pt>
                <c:pt idx="12479">
                  <c:v>23670734</c:v>
                </c:pt>
                <c:pt idx="12480">
                  <c:v>22624870</c:v>
                </c:pt>
                <c:pt idx="12481">
                  <c:v>20252874</c:v>
                </c:pt>
                <c:pt idx="12482">
                  <c:v>19392542</c:v>
                </c:pt>
                <c:pt idx="12483">
                  <c:v>17413382</c:v>
                </c:pt>
                <c:pt idx="12484">
                  <c:v>16979538</c:v>
                </c:pt>
                <c:pt idx="12485">
                  <c:v>16350270</c:v>
                </c:pt>
                <c:pt idx="12486">
                  <c:v>15294414</c:v>
                </c:pt>
                <c:pt idx="12487">
                  <c:v>14405599</c:v>
                </c:pt>
                <c:pt idx="12488">
                  <c:v>14099572</c:v>
                </c:pt>
                <c:pt idx="12489">
                  <c:v>13293062</c:v>
                </c:pt>
                <c:pt idx="12490">
                  <c:v>13492923</c:v>
                </c:pt>
                <c:pt idx="12491">
                  <c:v>13805784</c:v>
                </c:pt>
                <c:pt idx="12492">
                  <c:v>13871686</c:v>
                </c:pt>
                <c:pt idx="12493">
                  <c:v>12835523</c:v>
                </c:pt>
                <c:pt idx="12494">
                  <c:v>12666839</c:v>
                </c:pt>
                <c:pt idx="12495">
                  <c:v>13507880</c:v>
                </c:pt>
                <c:pt idx="12496">
                  <c:v>12905746</c:v>
                </c:pt>
                <c:pt idx="12497">
                  <c:v>13004843</c:v>
                </c:pt>
                <c:pt idx="12498">
                  <c:v>12494880</c:v>
                </c:pt>
                <c:pt idx="12499">
                  <c:v>12256924</c:v>
                </c:pt>
                <c:pt idx="12500">
                  <c:v>12549257</c:v>
                </c:pt>
                <c:pt idx="12501">
                  <c:v>11730584</c:v>
                </c:pt>
                <c:pt idx="12502">
                  <c:v>11735622</c:v>
                </c:pt>
                <c:pt idx="12503">
                  <c:v>11755992</c:v>
                </c:pt>
                <c:pt idx="12504">
                  <c:v>11386675</c:v>
                </c:pt>
                <c:pt idx="12505">
                  <c:v>11912581</c:v>
                </c:pt>
                <c:pt idx="12506">
                  <c:v>11814811</c:v>
                </c:pt>
                <c:pt idx="12507">
                  <c:v>11444805</c:v>
                </c:pt>
                <c:pt idx="12508">
                  <c:v>11709113</c:v>
                </c:pt>
                <c:pt idx="12509">
                  <c:v>12365247</c:v>
                </c:pt>
                <c:pt idx="12510">
                  <c:v>14306917</c:v>
                </c:pt>
                <c:pt idx="12511">
                  <c:v>14371372</c:v>
                </c:pt>
                <c:pt idx="12512">
                  <c:v>14177003</c:v>
                </c:pt>
                <c:pt idx="12513">
                  <c:v>15899200</c:v>
                </c:pt>
                <c:pt idx="12514">
                  <c:v>17848932</c:v>
                </c:pt>
                <c:pt idx="12515">
                  <c:v>18829982</c:v>
                </c:pt>
                <c:pt idx="12516">
                  <c:v>21488954</c:v>
                </c:pt>
                <c:pt idx="12517">
                  <c:v>23086144</c:v>
                </c:pt>
                <c:pt idx="12518">
                  <c:v>24446696</c:v>
                </c:pt>
                <c:pt idx="12519">
                  <c:v>24784340</c:v>
                </c:pt>
                <c:pt idx="12520">
                  <c:v>28399334</c:v>
                </c:pt>
                <c:pt idx="12521">
                  <c:v>27446106</c:v>
                </c:pt>
                <c:pt idx="12522">
                  <c:v>31136194</c:v>
                </c:pt>
                <c:pt idx="12523">
                  <c:v>32404662</c:v>
                </c:pt>
                <c:pt idx="12524">
                  <c:v>34338660</c:v>
                </c:pt>
                <c:pt idx="12525">
                  <c:v>35263372</c:v>
                </c:pt>
                <c:pt idx="12526">
                  <c:v>37158760</c:v>
                </c:pt>
                <c:pt idx="12527">
                  <c:v>33169354</c:v>
                </c:pt>
                <c:pt idx="12528">
                  <c:v>37261384</c:v>
                </c:pt>
                <c:pt idx="12529">
                  <c:v>34999232</c:v>
                </c:pt>
                <c:pt idx="12530">
                  <c:v>35561336</c:v>
                </c:pt>
                <c:pt idx="12531">
                  <c:v>33760784</c:v>
                </c:pt>
                <c:pt idx="12532">
                  <c:v>35768560</c:v>
                </c:pt>
                <c:pt idx="12533">
                  <c:v>33673024</c:v>
                </c:pt>
                <c:pt idx="12534">
                  <c:v>30489592</c:v>
                </c:pt>
                <c:pt idx="12535">
                  <c:v>29419540</c:v>
                </c:pt>
                <c:pt idx="12536">
                  <c:v>26484676</c:v>
                </c:pt>
                <c:pt idx="12537">
                  <c:v>24076970</c:v>
                </c:pt>
                <c:pt idx="12538">
                  <c:v>23805220</c:v>
                </c:pt>
                <c:pt idx="12539">
                  <c:v>21870716</c:v>
                </c:pt>
                <c:pt idx="12540">
                  <c:v>20576218</c:v>
                </c:pt>
                <c:pt idx="12541">
                  <c:v>17640598</c:v>
                </c:pt>
                <c:pt idx="12542">
                  <c:v>17769208</c:v>
                </c:pt>
                <c:pt idx="12543">
                  <c:v>16245887</c:v>
                </c:pt>
                <c:pt idx="12544">
                  <c:v>17059778</c:v>
                </c:pt>
                <c:pt idx="12545">
                  <c:v>15140597</c:v>
                </c:pt>
                <c:pt idx="12546">
                  <c:v>13652181</c:v>
                </c:pt>
                <c:pt idx="12547">
                  <c:v>14413452</c:v>
                </c:pt>
                <c:pt idx="12548">
                  <c:v>13298924</c:v>
                </c:pt>
                <c:pt idx="12549">
                  <c:v>12310121</c:v>
                </c:pt>
                <c:pt idx="12550">
                  <c:v>11638996</c:v>
                </c:pt>
                <c:pt idx="12551">
                  <c:v>11802892</c:v>
                </c:pt>
                <c:pt idx="12552">
                  <c:v>11203043</c:v>
                </c:pt>
                <c:pt idx="12553">
                  <c:v>10699808</c:v>
                </c:pt>
                <c:pt idx="12554">
                  <c:v>10805006</c:v>
                </c:pt>
                <c:pt idx="12555">
                  <c:v>10548819</c:v>
                </c:pt>
                <c:pt idx="12556">
                  <c:v>10413745</c:v>
                </c:pt>
                <c:pt idx="12557">
                  <c:v>10458866</c:v>
                </c:pt>
                <c:pt idx="12558">
                  <c:v>9602820</c:v>
                </c:pt>
                <c:pt idx="12559">
                  <c:v>10689492</c:v>
                </c:pt>
                <c:pt idx="12560">
                  <c:v>10313621</c:v>
                </c:pt>
                <c:pt idx="12561">
                  <c:v>10789962</c:v>
                </c:pt>
                <c:pt idx="12562">
                  <c:v>10424802</c:v>
                </c:pt>
                <c:pt idx="12563">
                  <c:v>10578832</c:v>
                </c:pt>
                <c:pt idx="12564">
                  <c:v>11021159</c:v>
                </c:pt>
                <c:pt idx="12565">
                  <c:v>10626222</c:v>
                </c:pt>
                <c:pt idx="12566">
                  <c:v>12220562</c:v>
                </c:pt>
                <c:pt idx="12567">
                  <c:v>11858907</c:v>
                </c:pt>
                <c:pt idx="12568">
                  <c:v>12532658</c:v>
                </c:pt>
                <c:pt idx="12569">
                  <c:v>13321722</c:v>
                </c:pt>
                <c:pt idx="12570">
                  <c:v>14398809</c:v>
                </c:pt>
                <c:pt idx="12571">
                  <c:v>15407711</c:v>
                </c:pt>
                <c:pt idx="12572">
                  <c:v>17226746</c:v>
                </c:pt>
                <c:pt idx="12573">
                  <c:v>19646486</c:v>
                </c:pt>
                <c:pt idx="12574">
                  <c:v>19935620</c:v>
                </c:pt>
                <c:pt idx="12575">
                  <c:v>22370436</c:v>
                </c:pt>
                <c:pt idx="12576">
                  <c:v>24608752</c:v>
                </c:pt>
                <c:pt idx="12577">
                  <c:v>26317954</c:v>
                </c:pt>
                <c:pt idx="12578">
                  <c:v>26681070</c:v>
                </c:pt>
                <c:pt idx="12579">
                  <c:v>29598192</c:v>
                </c:pt>
                <c:pt idx="12580">
                  <c:v>34266936</c:v>
                </c:pt>
                <c:pt idx="12581">
                  <c:v>34276404</c:v>
                </c:pt>
                <c:pt idx="12582">
                  <c:v>35111812</c:v>
                </c:pt>
                <c:pt idx="12583">
                  <c:v>34034240</c:v>
                </c:pt>
                <c:pt idx="12584">
                  <c:v>36212560</c:v>
                </c:pt>
                <c:pt idx="12585">
                  <c:v>36164916</c:v>
                </c:pt>
                <c:pt idx="12586">
                  <c:v>34481176</c:v>
                </c:pt>
                <c:pt idx="12587">
                  <c:v>36144912</c:v>
                </c:pt>
                <c:pt idx="12588">
                  <c:v>31344134</c:v>
                </c:pt>
                <c:pt idx="12589">
                  <c:v>29904858</c:v>
                </c:pt>
                <c:pt idx="12590">
                  <c:v>27344948</c:v>
                </c:pt>
                <c:pt idx="12591">
                  <c:v>28846512</c:v>
                </c:pt>
                <c:pt idx="12592">
                  <c:v>26260120</c:v>
                </c:pt>
                <c:pt idx="12593">
                  <c:v>24053822</c:v>
                </c:pt>
                <c:pt idx="12594">
                  <c:v>22668808</c:v>
                </c:pt>
                <c:pt idx="12595">
                  <c:v>22037142</c:v>
                </c:pt>
                <c:pt idx="12596">
                  <c:v>19665224</c:v>
                </c:pt>
                <c:pt idx="12597">
                  <c:v>17006240</c:v>
                </c:pt>
                <c:pt idx="12598">
                  <c:v>17342504</c:v>
                </c:pt>
                <c:pt idx="12599">
                  <c:v>16092351</c:v>
                </c:pt>
                <c:pt idx="12600">
                  <c:v>15502303</c:v>
                </c:pt>
                <c:pt idx="12601">
                  <c:v>15358015</c:v>
                </c:pt>
                <c:pt idx="12602">
                  <c:v>15619466</c:v>
                </c:pt>
                <c:pt idx="12603">
                  <c:v>14578864</c:v>
                </c:pt>
                <c:pt idx="12604">
                  <c:v>13777614</c:v>
                </c:pt>
                <c:pt idx="12605">
                  <c:v>13876582</c:v>
                </c:pt>
                <c:pt idx="12606">
                  <c:v>13829408</c:v>
                </c:pt>
                <c:pt idx="12607">
                  <c:v>14484207</c:v>
                </c:pt>
                <c:pt idx="12608">
                  <c:v>15126977</c:v>
                </c:pt>
                <c:pt idx="12609">
                  <c:v>17125170</c:v>
                </c:pt>
                <c:pt idx="12610">
                  <c:v>17062436</c:v>
                </c:pt>
                <c:pt idx="12611">
                  <c:v>18062476</c:v>
                </c:pt>
                <c:pt idx="12612">
                  <c:v>20525478</c:v>
                </c:pt>
                <c:pt idx="12613">
                  <c:v>20489944</c:v>
                </c:pt>
                <c:pt idx="12614">
                  <c:v>22356014</c:v>
                </c:pt>
                <c:pt idx="12615">
                  <c:v>22186178</c:v>
                </c:pt>
                <c:pt idx="12616">
                  <c:v>24421966</c:v>
                </c:pt>
                <c:pt idx="12617">
                  <c:v>24944856</c:v>
                </c:pt>
                <c:pt idx="12618">
                  <c:v>25504460</c:v>
                </c:pt>
                <c:pt idx="12619">
                  <c:v>24678750</c:v>
                </c:pt>
                <c:pt idx="12620">
                  <c:v>25245570</c:v>
                </c:pt>
                <c:pt idx="12621">
                  <c:v>26846276</c:v>
                </c:pt>
                <c:pt idx="12622">
                  <c:v>25318482</c:v>
                </c:pt>
                <c:pt idx="12623">
                  <c:v>24769276</c:v>
                </c:pt>
                <c:pt idx="12624">
                  <c:v>22712800</c:v>
                </c:pt>
                <c:pt idx="12625">
                  <c:v>21765204</c:v>
                </c:pt>
                <c:pt idx="12626">
                  <c:v>23143176</c:v>
                </c:pt>
                <c:pt idx="12627">
                  <c:v>22062652</c:v>
                </c:pt>
                <c:pt idx="12628">
                  <c:v>20931062</c:v>
                </c:pt>
                <c:pt idx="12629">
                  <c:v>20250980</c:v>
                </c:pt>
                <c:pt idx="12630">
                  <c:v>19415994</c:v>
                </c:pt>
                <c:pt idx="12631">
                  <c:v>18447134</c:v>
                </c:pt>
                <c:pt idx="12632">
                  <c:v>19611460</c:v>
                </c:pt>
                <c:pt idx="12633">
                  <c:v>20257494</c:v>
                </c:pt>
                <c:pt idx="12634">
                  <c:v>20173538</c:v>
                </c:pt>
                <c:pt idx="12635">
                  <c:v>20364830</c:v>
                </c:pt>
                <c:pt idx="12636">
                  <c:v>21991066</c:v>
                </c:pt>
                <c:pt idx="12637">
                  <c:v>21241060</c:v>
                </c:pt>
                <c:pt idx="12638">
                  <c:v>24529852</c:v>
                </c:pt>
                <c:pt idx="12639">
                  <c:v>26481448</c:v>
                </c:pt>
                <c:pt idx="12640">
                  <c:v>25403704</c:v>
                </c:pt>
                <c:pt idx="12641">
                  <c:v>29288196</c:v>
                </c:pt>
                <c:pt idx="12642">
                  <c:v>28410618</c:v>
                </c:pt>
                <c:pt idx="12643">
                  <c:v>29706066</c:v>
                </c:pt>
                <c:pt idx="12644">
                  <c:v>30414850</c:v>
                </c:pt>
                <c:pt idx="12645">
                  <c:v>32060382</c:v>
                </c:pt>
                <c:pt idx="12646">
                  <c:v>32728932</c:v>
                </c:pt>
                <c:pt idx="12647">
                  <c:v>32736084</c:v>
                </c:pt>
                <c:pt idx="12648">
                  <c:v>31650252</c:v>
                </c:pt>
                <c:pt idx="12649">
                  <c:v>32759604</c:v>
                </c:pt>
                <c:pt idx="12650">
                  <c:v>33549490</c:v>
                </c:pt>
                <c:pt idx="12651">
                  <c:v>31788826</c:v>
                </c:pt>
                <c:pt idx="12652">
                  <c:v>31536764</c:v>
                </c:pt>
                <c:pt idx="12653">
                  <c:v>30599144</c:v>
                </c:pt>
                <c:pt idx="12654">
                  <c:v>28664118</c:v>
                </c:pt>
                <c:pt idx="12655">
                  <c:v>25960916</c:v>
                </c:pt>
                <c:pt idx="12656">
                  <c:v>26840350</c:v>
                </c:pt>
                <c:pt idx="12657">
                  <c:v>25587502</c:v>
                </c:pt>
                <c:pt idx="12658">
                  <c:v>22994872</c:v>
                </c:pt>
                <c:pt idx="12659">
                  <c:v>20572594</c:v>
                </c:pt>
                <c:pt idx="12660">
                  <c:v>19864302</c:v>
                </c:pt>
                <c:pt idx="12661">
                  <c:v>19270794</c:v>
                </c:pt>
                <c:pt idx="12662">
                  <c:v>17512240</c:v>
                </c:pt>
                <c:pt idx="12663">
                  <c:v>17101040</c:v>
                </c:pt>
                <c:pt idx="12664">
                  <c:v>16059825</c:v>
                </c:pt>
                <c:pt idx="12665">
                  <c:v>16597751</c:v>
                </c:pt>
                <c:pt idx="12666">
                  <c:v>15983566</c:v>
                </c:pt>
                <c:pt idx="12667">
                  <c:v>15936996</c:v>
                </c:pt>
                <c:pt idx="12668">
                  <c:v>16085430</c:v>
                </c:pt>
                <c:pt idx="12669">
                  <c:v>16358124</c:v>
                </c:pt>
                <c:pt idx="12670">
                  <c:v>15101395</c:v>
                </c:pt>
                <c:pt idx="12671">
                  <c:v>14849629</c:v>
                </c:pt>
                <c:pt idx="12672">
                  <c:v>14917117</c:v>
                </c:pt>
                <c:pt idx="12673">
                  <c:v>14066929</c:v>
                </c:pt>
                <c:pt idx="12674">
                  <c:v>13762975</c:v>
                </c:pt>
                <c:pt idx="12675">
                  <c:v>14455068</c:v>
                </c:pt>
                <c:pt idx="12676">
                  <c:v>14653434</c:v>
                </c:pt>
                <c:pt idx="12677">
                  <c:v>13333923</c:v>
                </c:pt>
                <c:pt idx="12678">
                  <c:v>13515530</c:v>
                </c:pt>
                <c:pt idx="12679">
                  <c:v>13953831</c:v>
                </c:pt>
                <c:pt idx="12680">
                  <c:v>12486060</c:v>
                </c:pt>
                <c:pt idx="12681">
                  <c:v>13606725</c:v>
                </c:pt>
                <c:pt idx="12682">
                  <c:v>13001770</c:v>
                </c:pt>
                <c:pt idx="12683">
                  <c:v>13701461</c:v>
                </c:pt>
                <c:pt idx="12684">
                  <c:v>13114759</c:v>
                </c:pt>
                <c:pt idx="12685">
                  <c:v>12871585</c:v>
                </c:pt>
                <c:pt idx="12686">
                  <c:v>14257545</c:v>
                </c:pt>
                <c:pt idx="12687">
                  <c:v>12958263</c:v>
                </c:pt>
                <c:pt idx="12688">
                  <c:v>13264487</c:v>
                </c:pt>
                <c:pt idx="12689">
                  <c:v>14565528</c:v>
                </c:pt>
                <c:pt idx="12690">
                  <c:v>13796773</c:v>
                </c:pt>
                <c:pt idx="12691">
                  <c:v>15127279</c:v>
                </c:pt>
                <c:pt idx="12692">
                  <c:v>15389322</c:v>
                </c:pt>
                <c:pt idx="12693">
                  <c:v>16483544</c:v>
                </c:pt>
                <c:pt idx="12694">
                  <c:v>16722541</c:v>
                </c:pt>
                <c:pt idx="12695">
                  <c:v>18387688</c:v>
                </c:pt>
                <c:pt idx="12696">
                  <c:v>19322536</c:v>
                </c:pt>
                <c:pt idx="12697">
                  <c:v>21033756</c:v>
                </c:pt>
                <c:pt idx="12698">
                  <c:v>22992936</c:v>
                </c:pt>
                <c:pt idx="12699">
                  <c:v>24052252</c:v>
                </c:pt>
                <c:pt idx="12700">
                  <c:v>28705094</c:v>
                </c:pt>
                <c:pt idx="12701">
                  <c:v>30639722</c:v>
                </c:pt>
                <c:pt idx="12702">
                  <c:v>33076424</c:v>
                </c:pt>
                <c:pt idx="12703">
                  <c:v>36719220</c:v>
                </c:pt>
                <c:pt idx="12704">
                  <c:v>37295264</c:v>
                </c:pt>
                <c:pt idx="12705">
                  <c:v>41385908</c:v>
                </c:pt>
                <c:pt idx="12706">
                  <c:v>40389760</c:v>
                </c:pt>
                <c:pt idx="12707">
                  <c:v>44437436</c:v>
                </c:pt>
                <c:pt idx="12708">
                  <c:v>46187008</c:v>
                </c:pt>
                <c:pt idx="12709">
                  <c:v>47682036</c:v>
                </c:pt>
                <c:pt idx="12710">
                  <c:v>48035636</c:v>
                </c:pt>
                <c:pt idx="12711">
                  <c:v>50088076</c:v>
                </c:pt>
                <c:pt idx="12712">
                  <c:v>48441588</c:v>
                </c:pt>
                <c:pt idx="12713">
                  <c:v>48866036</c:v>
                </c:pt>
                <c:pt idx="12714">
                  <c:v>47221840</c:v>
                </c:pt>
                <c:pt idx="12715">
                  <c:v>48677264</c:v>
                </c:pt>
                <c:pt idx="12716">
                  <c:v>48033392</c:v>
                </c:pt>
                <c:pt idx="12717">
                  <c:v>44122540</c:v>
                </c:pt>
                <c:pt idx="12718">
                  <c:v>47673428</c:v>
                </c:pt>
                <c:pt idx="12719">
                  <c:v>42134576</c:v>
                </c:pt>
                <c:pt idx="12720">
                  <c:v>44811316</c:v>
                </c:pt>
                <c:pt idx="12721">
                  <c:v>42893588</c:v>
                </c:pt>
                <c:pt idx="12722">
                  <c:v>41063432</c:v>
                </c:pt>
                <c:pt idx="12723">
                  <c:v>41072656</c:v>
                </c:pt>
                <c:pt idx="12724">
                  <c:v>40873504</c:v>
                </c:pt>
                <c:pt idx="12725">
                  <c:v>37013080</c:v>
                </c:pt>
                <c:pt idx="12726">
                  <c:v>36389608</c:v>
                </c:pt>
                <c:pt idx="12727">
                  <c:v>35735308</c:v>
                </c:pt>
                <c:pt idx="12728">
                  <c:v>36733872</c:v>
                </c:pt>
                <c:pt idx="12729">
                  <c:v>32777078</c:v>
                </c:pt>
                <c:pt idx="12730">
                  <c:v>31673640</c:v>
                </c:pt>
                <c:pt idx="12731">
                  <c:v>28061740</c:v>
                </c:pt>
                <c:pt idx="12732">
                  <c:v>26231966</c:v>
                </c:pt>
                <c:pt idx="12733">
                  <c:v>29453660</c:v>
                </c:pt>
                <c:pt idx="12734">
                  <c:v>25706370</c:v>
                </c:pt>
                <c:pt idx="12735">
                  <c:v>24798156</c:v>
                </c:pt>
                <c:pt idx="12736">
                  <c:v>21199484</c:v>
                </c:pt>
                <c:pt idx="12737">
                  <c:v>20495218</c:v>
                </c:pt>
                <c:pt idx="12738">
                  <c:v>20002458</c:v>
                </c:pt>
                <c:pt idx="12739">
                  <c:v>18349000</c:v>
                </c:pt>
                <c:pt idx="12740">
                  <c:v>18622804</c:v>
                </c:pt>
                <c:pt idx="12741">
                  <c:v>17726388</c:v>
                </c:pt>
                <c:pt idx="12742">
                  <c:v>17618170</c:v>
                </c:pt>
                <c:pt idx="12743">
                  <c:v>16276012</c:v>
                </c:pt>
                <c:pt idx="12744">
                  <c:v>16832508</c:v>
                </c:pt>
                <c:pt idx="12745">
                  <c:v>16345541</c:v>
                </c:pt>
                <c:pt idx="12746">
                  <c:v>15598348</c:v>
                </c:pt>
                <c:pt idx="12747">
                  <c:v>15499741</c:v>
                </c:pt>
                <c:pt idx="12748">
                  <c:v>15303005</c:v>
                </c:pt>
                <c:pt idx="12749">
                  <c:v>15259447</c:v>
                </c:pt>
                <c:pt idx="12750">
                  <c:v>14563553</c:v>
                </c:pt>
                <c:pt idx="12751">
                  <c:v>15597889</c:v>
                </c:pt>
                <c:pt idx="12752">
                  <c:v>14672791</c:v>
                </c:pt>
                <c:pt idx="12753">
                  <c:v>15296524</c:v>
                </c:pt>
                <c:pt idx="12754">
                  <c:v>14645930</c:v>
                </c:pt>
                <c:pt idx="12755">
                  <c:v>15221101</c:v>
                </c:pt>
                <c:pt idx="12756">
                  <c:v>15499355</c:v>
                </c:pt>
                <c:pt idx="12757">
                  <c:v>16496124</c:v>
                </c:pt>
                <c:pt idx="12758">
                  <c:v>17882474</c:v>
                </c:pt>
                <c:pt idx="12759">
                  <c:v>18733180</c:v>
                </c:pt>
                <c:pt idx="12760">
                  <c:v>20916426</c:v>
                </c:pt>
                <c:pt idx="12761">
                  <c:v>22598662</c:v>
                </c:pt>
                <c:pt idx="12762">
                  <c:v>26455956</c:v>
                </c:pt>
                <c:pt idx="12763">
                  <c:v>28481088</c:v>
                </c:pt>
                <c:pt idx="12764">
                  <c:v>30142580</c:v>
                </c:pt>
                <c:pt idx="12765">
                  <c:v>32022528</c:v>
                </c:pt>
                <c:pt idx="12766">
                  <c:v>32478512</c:v>
                </c:pt>
                <c:pt idx="12767">
                  <c:v>38000164</c:v>
                </c:pt>
                <c:pt idx="12768">
                  <c:v>38366080</c:v>
                </c:pt>
                <c:pt idx="12769">
                  <c:v>38545012</c:v>
                </c:pt>
                <c:pt idx="12770">
                  <c:v>42387460</c:v>
                </c:pt>
                <c:pt idx="12771">
                  <c:v>46037360</c:v>
                </c:pt>
                <c:pt idx="12772">
                  <c:v>43403280</c:v>
                </c:pt>
                <c:pt idx="12773">
                  <c:v>41892496</c:v>
                </c:pt>
                <c:pt idx="12774">
                  <c:v>44293876</c:v>
                </c:pt>
                <c:pt idx="12775">
                  <c:v>42898172</c:v>
                </c:pt>
                <c:pt idx="12776">
                  <c:v>45689804</c:v>
                </c:pt>
                <c:pt idx="12777">
                  <c:v>41168652</c:v>
                </c:pt>
                <c:pt idx="12778">
                  <c:v>42645848</c:v>
                </c:pt>
                <c:pt idx="12779">
                  <c:v>38575980</c:v>
                </c:pt>
                <c:pt idx="12780">
                  <c:v>38850556</c:v>
                </c:pt>
                <c:pt idx="12781">
                  <c:v>36443044</c:v>
                </c:pt>
                <c:pt idx="12782">
                  <c:v>38229740</c:v>
                </c:pt>
                <c:pt idx="12783">
                  <c:v>34611268</c:v>
                </c:pt>
                <c:pt idx="12784">
                  <c:v>37602060</c:v>
                </c:pt>
                <c:pt idx="12785">
                  <c:v>32281770</c:v>
                </c:pt>
                <c:pt idx="12786">
                  <c:v>32005278</c:v>
                </c:pt>
                <c:pt idx="12787">
                  <c:v>32941860</c:v>
                </c:pt>
                <c:pt idx="12788">
                  <c:v>30858058</c:v>
                </c:pt>
                <c:pt idx="12789">
                  <c:v>31218234</c:v>
                </c:pt>
                <c:pt idx="12790">
                  <c:v>34069288</c:v>
                </c:pt>
                <c:pt idx="12791">
                  <c:v>35308160</c:v>
                </c:pt>
                <c:pt idx="12792">
                  <c:v>34935108</c:v>
                </c:pt>
                <c:pt idx="12793">
                  <c:v>37380680</c:v>
                </c:pt>
                <c:pt idx="12794">
                  <c:v>38855548</c:v>
                </c:pt>
                <c:pt idx="12795">
                  <c:v>46386328</c:v>
                </c:pt>
                <c:pt idx="12796">
                  <c:v>49792528</c:v>
                </c:pt>
                <c:pt idx="12797">
                  <c:v>51755828</c:v>
                </c:pt>
                <c:pt idx="12798">
                  <c:v>55018468</c:v>
                </c:pt>
                <c:pt idx="12799">
                  <c:v>64517368</c:v>
                </c:pt>
                <c:pt idx="12800">
                  <c:v>65881004</c:v>
                </c:pt>
                <c:pt idx="12801">
                  <c:v>74439320</c:v>
                </c:pt>
                <c:pt idx="12802">
                  <c:v>80989008</c:v>
                </c:pt>
                <c:pt idx="12803">
                  <c:v>87737736</c:v>
                </c:pt>
                <c:pt idx="12804">
                  <c:v>106732920</c:v>
                </c:pt>
                <c:pt idx="12805">
                  <c:v>109245580</c:v>
                </c:pt>
                <c:pt idx="12806">
                  <c:v>122435570</c:v>
                </c:pt>
                <c:pt idx="12807">
                  <c:v>137999470</c:v>
                </c:pt>
                <c:pt idx="12808">
                  <c:v>134034620</c:v>
                </c:pt>
                <c:pt idx="12809">
                  <c:v>152257520</c:v>
                </c:pt>
                <c:pt idx="12810">
                  <c:v>156538960</c:v>
                </c:pt>
                <c:pt idx="12811">
                  <c:v>161344270</c:v>
                </c:pt>
                <c:pt idx="12812">
                  <c:v>162869630</c:v>
                </c:pt>
                <c:pt idx="12813">
                  <c:v>166547340</c:v>
                </c:pt>
                <c:pt idx="12814">
                  <c:v>181491060</c:v>
                </c:pt>
                <c:pt idx="12815">
                  <c:v>170071890</c:v>
                </c:pt>
                <c:pt idx="12816">
                  <c:v>168898370</c:v>
                </c:pt>
                <c:pt idx="12817">
                  <c:v>176927490</c:v>
                </c:pt>
                <c:pt idx="12818">
                  <c:v>174736540</c:v>
                </c:pt>
                <c:pt idx="12819">
                  <c:v>187356030</c:v>
                </c:pt>
                <c:pt idx="12820">
                  <c:v>194037600</c:v>
                </c:pt>
                <c:pt idx="12821">
                  <c:v>223551760</c:v>
                </c:pt>
                <c:pt idx="12822">
                  <c:v>260280290</c:v>
                </c:pt>
                <c:pt idx="12823">
                  <c:v>278778530</c:v>
                </c:pt>
                <c:pt idx="12824">
                  <c:v>335823940</c:v>
                </c:pt>
                <c:pt idx="12825">
                  <c:v>431363010</c:v>
                </c:pt>
                <c:pt idx="12826">
                  <c:v>499149220</c:v>
                </c:pt>
                <c:pt idx="12827">
                  <c:v>601976130</c:v>
                </c:pt>
                <c:pt idx="12828">
                  <c:v>707392960</c:v>
                </c:pt>
                <c:pt idx="12829">
                  <c:v>723220030</c:v>
                </c:pt>
                <c:pt idx="12830">
                  <c:v>810916930</c:v>
                </c:pt>
                <c:pt idx="12831">
                  <c:v>811515970</c:v>
                </c:pt>
                <c:pt idx="12832">
                  <c:v>869380030</c:v>
                </c:pt>
                <c:pt idx="12833">
                  <c:v>949887940</c:v>
                </c:pt>
                <c:pt idx="12834">
                  <c:v>1007477800</c:v>
                </c:pt>
                <c:pt idx="12835">
                  <c:v>1070367000</c:v>
                </c:pt>
                <c:pt idx="12836">
                  <c:v>903785470</c:v>
                </c:pt>
                <c:pt idx="12837">
                  <c:v>900856770</c:v>
                </c:pt>
                <c:pt idx="12838">
                  <c:v>933185220</c:v>
                </c:pt>
                <c:pt idx="12839">
                  <c:v>1025166200</c:v>
                </c:pt>
                <c:pt idx="12840">
                  <c:v>868249980</c:v>
                </c:pt>
                <c:pt idx="12841">
                  <c:v>912968770</c:v>
                </c:pt>
                <c:pt idx="12842">
                  <c:v>900144190</c:v>
                </c:pt>
                <c:pt idx="12843">
                  <c:v>975126980</c:v>
                </c:pt>
                <c:pt idx="12844">
                  <c:v>890853060</c:v>
                </c:pt>
                <c:pt idx="12845">
                  <c:v>890635650</c:v>
                </c:pt>
                <c:pt idx="12846">
                  <c:v>816070140</c:v>
                </c:pt>
                <c:pt idx="12847">
                  <c:v>912873090</c:v>
                </c:pt>
                <c:pt idx="12848">
                  <c:v>760834240</c:v>
                </c:pt>
                <c:pt idx="12849">
                  <c:v>751374720</c:v>
                </c:pt>
                <c:pt idx="12850">
                  <c:v>716991040</c:v>
                </c:pt>
                <c:pt idx="12851">
                  <c:v>700557380</c:v>
                </c:pt>
                <c:pt idx="12852">
                  <c:v>638775490</c:v>
                </c:pt>
                <c:pt idx="12853">
                  <c:v>625024320</c:v>
                </c:pt>
                <c:pt idx="12854">
                  <c:v>595236740</c:v>
                </c:pt>
                <c:pt idx="12855">
                  <c:v>544897220</c:v>
                </c:pt>
                <c:pt idx="12856">
                  <c:v>502979490</c:v>
                </c:pt>
                <c:pt idx="12857">
                  <c:v>503592000</c:v>
                </c:pt>
                <c:pt idx="12858">
                  <c:v>466519740</c:v>
                </c:pt>
                <c:pt idx="12859">
                  <c:v>437352770</c:v>
                </c:pt>
                <c:pt idx="12860">
                  <c:v>424388060</c:v>
                </c:pt>
                <c:pt idx="12861">
                  <c:v>348077570</c:v>
                </c:pt>
                <c:pt idx="12862">
                  <c:v>334293310</c:v>
                </c:pt>
                <c:pt idx="12863">
                  <c:v>329533660</c:v>
                </c:pt>
                <c:pt idx="12864">
                  <c:v>281094940</c:v>
                </c:pt>
                <c:pt idx="12865">
                  <c:v>295686620</c:v>
                </c:pt>
                <c:pt idx="12866">
                  <c:v>262772300</c:v>
                </c:pt>
                <c:pt idx="12867">
                  <c:v>253825660</c:v>
                </c:pt>
                <c:pt idx="12868">
                  <c:v>240758670</c:v>
                </c:pt>
                <c:pt idx="12869">
                  <c:v>223779550</c:v>
                </c:pt>
                <c:pt idx="12870">
                  <c:v>218740530</c:v>
                </c:pt>
                <c:pt idx="12871">
                  <c:v>197114750</c:v>
                </c:pt>
                <c:pt idx="12872">
                  <c:v>184317790</c:v>
                </c:pt>
                <c:pt idx="12873">
                  <c:v>171125230</c:v>
                </c:pt>
                <c:pt idx="12874">
                  <c:v>162239280</c:v>
                </c:pt>
                <c:pt idx="12875">
                  <c:v>140781940</c:v>
                </c:pt>
                <c:pt idx="12876">
                  <c:v>139642530</c:v>
                </c:pt>
                <c:pt idx="12877">
                  <c:v>127675940</c:v>
                </c:pt>
                <c:pt idx="12878">
                  <c:v>123791820</c:v>
                </c:pt>
                <c:pt idx="12879">
                  <c:v>104023140</c:v>
                </c:pt>
                <c:pt idx="12880">
                  <c:v>104121080</c:v>
                </c:pt>
                <c:pt idx="12881">
                  <c:v>91493928</c:v>
                </c:pt>
                <c:pt idx="12882">
                  <c:v>90192888</c:v>
                </c:pt>
                <c:pt idx="12883">
                  <c:v>81264320</c:v>
                </c:pt>
                <c:pt idx="12884">
                  <c:v>84415160</c:v>
                </c:pt>
                <c:pt idx="12885">
                  <c:v>75216792</c:v>
                </c:pt>
                <c:pt idx="12886">
                  <c:v>73058248</c:v>
                </c:pt>
                <c:pt idx="12887">
                  <c:v>66950652</c:v>
                </c:pt>
                <c:pt idx="12888">
                  <c:v>65788072</c:v>
                </c:pt>
                <c:pt idx="12889">
                  <c:v>61907388</c:v>
                </c:pt>
                <c:pt idx="12890">
                  <c:v>57712244</c:v>
                </c:pt>
                <c:pt idx="12891">
                  <c:v>56232956</c:v>
                </c:pt>
                <c:pt idx="12892">
                  <c:v>55983280</c:v>
                </c:pt>
                <c:pt idx="12893">
                  <c:v>57254120</c:v>
                </c:pt>
                <c:pt idx="12894">
                  <c:v>52642788</c:v>
                </c:pt>
                <c:pt idx="12895">
                  <c:v>51877416</c:v>
                </c:pt>
                <c:pt idx="12896">
                  <c:v>54055708</c:v>
                </c:pt>
                <c:pt idx="12897">
                  <c:v>54145840</c:v>
                </c:pt>
                <c:pt idx="12898">
                  <c:v>50389632</c:v>
                </c:pt>
                <c:pt idx="12899">
                  <c:v>54025200</c:v>
                </c:pt>
                <c:pt idx="12900">
                  <c:v>56266408</c:v>
                </c:pt>
                <c:pt idx="12901">
                  <c:v>54119844</c:v>
                </c:pt>
                <c:pt idx="12902">
                  <c:v>55021804</c:v>
                </c:pt>
                <c:pt idx="12903">
                  <c:v>55859776</c:v>
                </c:pt>
                <c:pt idx="12904">
                  <c:v>54150112</c:v>
                </c:pt>
                <c:pt idx="12905">
                  <c:v>56009152</c:v>
                </c:pt>
                <c:pt idx="12906">
                  <c:v>50115132</c:v>
                </c:pt>
                <c:pt idx="12907">
                  <c:v>47530536</c:v>
                </c:pt>
                <c:pt idx="12908">
                  <c:v>47754372</c:v>
                </c:pt>
                <c:pt idx="12909">
                  <c:v>49239816</c:v>
                </c:pt>
                <c:pt idx="12910">
                  <c:v>44444724</c:v>
                </c:pt>
                <c:pt idx="12911">
                  <c:v>45982480</c:v>
                </c:pt>
                <c:pt idx="12912">
                  <c:v>42837980</c:v>
                </c:pt>
                <c:pt idx="12913">
                  <c:v>42014024</c:v>
                </c:pt>
                <c:pt idx="12914">
                  <c:v>40555876</c:v>
                </c:pt>
                <c:pt idx="12915">
                  <c:v>38914356</c:v>
                </c:pt>
                <c:pt idx="12916">
                  <c:v>37777952</c:v>
                </c:pt>
                <c:pt idx="12917">
                  <c:v>35413420</c:v>
                </c:pt>
                <c:pt idx="12918">
                  <c:v>34608264</c:v>
                </c:pt>
                <c:pt idx="12919">
                  <c:v>33546942</c:v>
                </c:pt>
                <c:pt idx="12920">
                  <c:v>32610340</c:v>
                </c:pt>
                <c:pt idx="12921">
                  <c:v>31603720</c:v>
                </c:pt>
                <c:pt idx="12922">
                  <c:v>31654666</c:v>
                </c:pt>
                <c:pt idx="12923">
                  <c:v>30966904</c:v>
                </c:pt>
                <c:pt idx="12924">
                  <c:v>29523568</c:v>
                </c:pt>
                <c:pt idx="12925">
                  <c:v>29528328</c:v>
                </c:pt>
                <c:pt idx="12926">
                  <c:v>29910926</c:v>
                </c:pt>
                <c:pt idx="12927">
                  <c:v>27653740</c:v>
                </c:pt>
                <c:pt idx="12928">
                  <c:v>29559070</c:v>
                </c:pt>
                <c:pt idx="12929">
                  <c:v>29308658</c:v>
                </c:pt>
                <c:pt idx="12930">
                  <c:v>30965808</c:v>
                </c:pt>
                <c:pt idx="12931">
                  <c:v>32076510</c:v>
                </c:pt>
                <c:pt idx="12932">
                  <c:v>31414362</c:v>
                </c:pt>
                <c:pt idx="12933">
                  <c:v>34805756</c:v>
                </c:pt>
                <c:pt idx="12934">
                  <c:v>39078232</c:v>
                </c:pt>
                <c:pt idx="12935">
                  <c:v>35734096</c:v>
                </c:pt>
                <c:pt idx="12936">
                  <c:v>38033284</c:v>
                </c:pt>
                <c:pt idx="12937">
                  <c:v>36933824</c:v>
                </c:pt>
                <c:pt idx="12938">
                  <c:v>41323756</c:v>
                </c:pt>
                <c:pt idx="12939">
                  <c:v>38942620</c:v>
                </c:pt>
                <c:pt idx="12940">
                  <c:v>40493316</c:v>
                </c:pt>
                <c:pt idx="12941">
                  <c:v>36966508</c:v>
                </c:pt>
                <c:pt idx="12942">
                  <c:v>39113896</c:v>
                </c:pt>
                <c:pt idx="12943">
                  <c:v>40756700</c:v>
                </c:pt>
                <c:pt idx="12944">
                  <c:v>37571584</c:v>
                </c:pt>
                <c:pt idx="12945">
                  <c:v>38152320</c:v>
                </c:pt>
                <c:pt idx="12946">
                  <c:v>37664636</c:v>
                </c:pt>
                <c:pt idx="12947">
                  <c:v>32911148</c:v>
                </c:pt>
                <c:pt idx="12948">
                  <c:v>33039910</c:v>
                </c:pt>
                <c:pt idx="12949">
                  <c:v>29564658</c:v>
                </c:pt>
                <c:pt idx="12950">
                  <c:v>29037144</c:v>
                </c:pt>
                <c:pt idx="12951">
                  <c:v>26259204</c:v>
                </c:pt>
                <c:pt idx="12952">
                  <c:v>25612806</c:v>
                </c:pt>
                <c:pt idx="12953">
                  <c:v>23469176</c:v>
                </c:pt>
                <c:pt idx="12954">
                  <c:v>21247040</c:v>
                </c:pt>
                <c:pt idx="12955">
                  <c:v>21843216</c:v>
                </c:pt>
                <c:pt idx="12956">
                  <c:v>20846124</c:v>
                </c:pt>
                <c:pt idx="12957">
                  <c:v>19381496</c:v>
                </c:pt>
                <c:pt idx="12958">
                  <c:v>20171130</c:v>
                </c:pt>
                <c:pt idx="12959">
                  <c:v>19415638</c:v>
                </c:pt>
                <c:pt idx="12960">
                  <c:v>18232754</c:v>
                </c:pt>
                <c:pt idx="12961">
                  <c:v>17611790</c:v>
                </c:pt>
                <c:pt idx="12962">
                  <c:v>17631526</c:v>
                </c:pt>
                <c:pt idx="12963">
                  <c:v>16784946</c:v>
                </c:pt>
                <c:pt idx="12964">
                  <c:v>16114577</c:v>
                </c:pt>
                <c:pt idx="12965">
                  <c:v>16040135</c:v>
                </c:pt>
                <c:pt idx="12966">
                  <c:v>16537030</c:v>
                </c:pt>
                <c:pt idx="12967">
                  <c:v>15211042</c:v>
                </c:pt>
                <c:pt idx="12968">
                  <c:v>15488261</c:v>
                </c:pt>
                <c:pt idx="12969">
                  <c:v>15967481</c:v>
                </c:pt>
                <c:pt idx="12970">
                  <c:v>15610305</c:v>
                </c:pt>
                <c:pt idx="12971">
                  <c:v>15340988</c:v>
                </c:pt>
                <c:pt idx="12972">
                  <c:v>14981340</c:v>
                </c:pt>
                <c:pt idx="12973">
                  <c:v>14711416</c:v>
                </c:pt>
                <c:pt idx="12974">
                  <c:v>15077817</c:v>
                </c:pt>
                <c:pt idx="12975">
                  <c:v>14882910</c:v>
                </c:pt>
                <c:pt idx="12976">
                  <c:v>15190855</c:v>
                </c:pt>
                <c:pt idx="12977">
                  <c:v>14042826</c:v>
                </c:pt>
                <c:pt idx="12978">
                  <c:v>15099606</c:v>
                </c:pt>
                <c:pt idx="12979">
                  <c:v>14391104</c:v>
                </c:pt>
                <c:pt idx="12980">
                  <c:v>15027007</c:v>
                </c:pt>
                <c:pt idx="12981">
                  <c:v>14532046</c:v>
                </c:pt>
                <c:pt idx="12982">
                  <c:v>13980039</c:v>
                </c:pt>
                <c:pt idx="12983">
                  <c:v>15035145</c:v>
                </c:pt>
                <c:pt idx="12984">
                  <c:v>15038543</c:v>
                </c:pt>
                <c:pt idx="12985">
                  <c:v>14208637</c:v>
                </c:pt>
                <c:pt idx="12986">
                  <c:v>14455621</c:v>
                </c:pt>
                <c:pt idx="12987">
                  <c:v>13754235</c:v>
                </c:pt>
                <c:pt idx="12988">
                  <c:v>14351268</c:v>
                </c:pt>
                <c:pt idx="12989">
                  <c:v>13700903</c:v>
                </c:pt>
                <c:pt idx="12990">
                  <c:v>14126247</c:v>
                </c:pt>
                <c:pt idx="12991">
                  <c:v>13421666</c:v>
                </c:pt>
                <c:pt idx="12992">
                  <c:v>13636170</c:v>
                </c:pt>
                <c:pt idx="12993">
                  <c:v>13893302</c:v>
                </c:pt>
                <c:pt idx="12994">
                  <c:v>14141527</c:v>
                </c:pt>
                <c:pt idx="12995">
                  <c:v>13829148</c:v>
                </c:pt>
                <c:pt idx="12996">
                  <c:v>13047547</c:v>
                </c:pt>
                <c:pt idx="12997">
                  <c:v>14631845</c:v>
                </c:pt>
                <c:pt idx="12998">
                  <c:v>14439960</c:v>
                </c:pt>
                <c:pt idx="12999">
                  <c:v>14561747</c:v>
                </c:pt>
                <c:pt idx="13000">
                  <c:v>14163011</c:v>
                </c:pt>
                <c:pt idx="13001">
                  <c:v>14906610</c:v>
                </c:pt>
                <c:pt idx="13002">
                  <c:v>15932851</c:v>
                </c:pt>
                <c:pt idx="13003">
                  <c:v>14737802</c:v>
                </c:pt>
                <c:pt idx="13004">
                  <c:v>14430126</c:v>
                </c:pt>
                <c:pt idx="13005">
                  <c:v>15397802</c:v>
                </c:pt>
                <c:pt idx="13006">
                  <c:v>14641226</c:v>
                </c:pt>
                <c:pt idx="13007">
                  <c:v>14508098</c:v>
                </c:pt>
                <c:pt idx="13008">
                  <c:v>14849262</c:v>
                </c:pt>
                <c:pt idx="13009">
                  <c:v>15457265</c:v>
                </c:pt>
                <c:pt idx="13010">
                  <c:v>15311934</c:v>
                </c:pt>
                <c:pt idx="13011">
                  <c:v>14883333</c:v>
                </c:pt>
                <c:pt idx="13012">
                  <c:v>14670906</c:v>
                </c:pt>
                <c:pt idx="13013">
                  <c:v>14331174</c:v>
                </c:pt>
                <c:pt idx="13014">
                  <c:v>14171715</c:v>
                </c:pt>
                <c:pt idx="13015">
                  <c:v>15097774</c:v>
                </c:pt>
                <c:pt idx="13016">
                  <c:v>14338066</c:v>
                </c:pt>
                <c:pt idx="13017">
                  <c:v>14023237</c:v>
                </c:pt>
                <c:pt idx="13018">
                  <c:v>14485561</c:v>
                </c:pt>
                <c:pt idx="13019">
                  <c:v>13810439</c:v>
                </c:pt>
                <c:pt idx="13020">
                  <c:v>14250196</c:v>
                </c:pt>
                <c:pt idx="13021">
                  <c:v>14394653</c:v>
                </c:pt>
                <c:pt idx="13022">
                  <c:v>13538200</c:v>
                </c:pt>
                <c:pt idx="13023">
                  <c:v>13004296</c:v>
                </c:pt>
                <c:pt idx="13024">
                  <c:v>12756445</c:v>
                </c:pt>
                <c:pt idx="13025">
                  <c:v>12671839</c:v>
                </c:pt>
                <c:pt idx="13026">
                  <c:v>12192461</c:v>
                </c:pt>
                <c:pt idx="13027">
                  <c:v>11835355</c:v>
                </c:pt>
                <c:pt idx="13028">
                  <c:v>11828375</c:v>
                </c:pt>
                <c:pt idx="13029">
                  <c:v>12474540</c:v>
                </c:pt>
                <c:pt idx="13030">
                  <c:v>11987481</c:v>
                </c:pt>
                <c:pt idx="13031">
                  <c:v>11856526</c:v>
                </c:pt>
                <c:pt idx="13032">
                  <c:v>11652232</c:v>
                </c:pt>
                <c:pt idx="13033">
                  <c:v>11622142</c:v>
                </c:pt>
                <c:pt idx="13034">
                  <c:v>11324400</c:v>
                </c:pt>
                <c:pt idx="13035">
                  <c:v>11351035</c:v>
                </c:pt>
                <c:pt idx="13036">
                  <c:v>9933072</c:v>
                </c:pt>
                <c:pt idx="13037">
                  <c:v>10888551</c:v>
                </c:pt>
                <c:pt idx="13038">
                  <c:v>10849184</c:v>
                </c:pt>
                <c:pt idx="13039">
                  <c:v>11053776</c:v>
                </c:pt>
                <c:pt idx="13040">
                  <c:v>11010361</c:v>
                </c:pt>
                <c:pt idx="13041">
                  <c:v>10190244</c:v>
                </c:pt>
                <c:pt idx="13042">
                  <c:v>10639057</c:v>
                </c:pt>
                <c:pt idx="13043">
                  <c:v>10320521</c:v>
                </c:pt>
                <c:pt idx="13044">
                  <c:v>10116788</c:v>
                </c:pt>
                <c:pt idx="13045">
                  <c:v>10002620</c:v>
                </c:pt>
                <c:pt idx="13046">
                  <c:v>10564452</c:v>
                </c:pt>
                <c:pt idx="13047">
                  <c:v>10143296</c:v>
                </c:pt>
                <c:pt idx="13048">
                  <c:v>9565596</c:v>
                </c:pt>
                <c:pt idx="13049">
                  <c:v>9879655</c:v>
                </c:pt>
                <c:pt idx="13050">
                  <c:v>10041662</c:v>
                </c:pt>
                <c:pt idx="13051">
                  <c:v>10010982</c:v>
                </c:pt>
                <c:pt idx="13052">
                  <c:v>9534595</c:v>
                </c:pt>
                <c:pt idx="13053">
                  <c:v>9806022</c:v>
                </c:pt>
                <c:pt idx="13054">
                  <c:v>10540580</c:v>
                </c:pt>
                <c:pt idx="13055">
                  <c:v>10219377</c:v>
                </c:pt>
                <c:pt idx="13056">
                  <c:v>9559053</c:v>
                </c:pt>
                <c:pt idx="13057">
                  <c:v>9591240</c:v>
                </c:pt>
                <c:pt idx="13058">
                  <c:v>9801214</c:v>
                </c:pt>
                <c:pt idx="13059">
                  <c:v>9591888</c:v>
                </c:pt>
                <c:pt idx="13060">
                  <c:v>10151705</c:v>
                </c:pt>
                <c:pt idx="13061">
                  <c:v>10023798</c:v>
                </c:pt>
                <c:pt idx="13062">
                  <c:v>10767720</c:v>
                </c:pt>
                <c:pt idx="13063">
                  <c:v>10152626</c:v>
                </c:pt>
                <c:pt idx="13064">
                  <c:v>10245762</c:v>
                </c:pt>
                <c:pt idx="13065">
                  <c:v>10762716</c:v>
                </c:pt>
                <c:pt idx="13066">
                  <c:v>10976418</c:v>
                </c:pt>
                <c:pt idx="13067">
                  <c:v>11111288</c:v>
                </c:pt>
                <c:pt idx="13068">
                  <c:v>10885337</c:v>
                </c:pt>
                <c:pt idx="13069">
                  <c:v>11135411</c:v>
                </c:pt>
                <c:pt idx="13070">
                  <c:v>11236325</c:v>
                </c:pt>
                <c:pt idx="13071">
                  <c:v>10981693</c:v>
                </c:pt>
                <c:pt idx="13072">
                  <c:v>11670825</c:v>
                </c:pt>
                <c:pt idx="13073">
                  <c:v>10641285</c:v>
                </c:pt>
                <c:pt idx="13074">
                  <c:v>10944444</c:v>
                </c:pt>
                <c:pt idx="13075">
                  <c:v>10909335</c:v>
                </c:pt>
                <c:pt idx="13076">
                  <c:v>10926617</c:v>
                </c:pt>
                <c:pt idx="13077">
                  <c:v>10774155</c:v>
                </c:pt>
                <c:pt idx="13078">
                  <c:v>11291897</c:v>
                </c:pt>
                <c:pt idx="13079">
                  <c:v>10845646</c:v>
                </c:pt>
                <c:pt idx="13080">
                  <c:v>11033649</c:v>
                </c:pt>
                <c:pt idx="13081">
                  <c:v>11345083</c:v>
                </c:pt>
                <c:pt idx="13082">
                  <c:v>11595287</c:v>
                </c:pt>
                <c:pt idx="13083">
                  <c:v>11582419</c:v>
                </c:pt>
                <c:pt idx="13084">
                  <c:v>10706217</c:v>
                </c:pt>
                <c:pt idx="13085">
                  <c:v>11436652</c:v>
                </c:pt>
                <c:pt idx="13086">
                  <c:v>10642894</c:v>
                </c:pt>
                <c:pt idx="13087">
                  <c:v>10972729</c:v>
                </c:pt>
                <c:pt idx="13088">
                  <c:v>10914745</c:v>
                </c:pt>
                <c:pt idx="13089">
                  <c:v>11376974</c:v>
                </c:pt>
                <c:pt idx="13090">
                  <c:v>11894212</c:v>
                </c:pt>
                <c:pt idx="13091">
                  <c:v>11925896</c:v>
                </c:pt>
                <c:pt idx="13092">
                  <c:v>11974315</c:v>
                </c:pt>
                <c:pt idx="13093">
                  <c:v>11821174</c:v>
                </c:pt>
                <c:pt idx="13094">
                  <c:v>12184042</c:v>
                </c:pt>
                <c:pt idx="13095">
                  <c:v>12314736</c:v>
                </c:pt>
                <c:pt idx="13096">
                  <c:v>12729652</c:v>
                </c:pt>
                <c:pt idx="13097">
                  <c:v>12477714</c:v>
                </c:pt>
                <c:pt idx="13098">
                  <c:v>12356979</c:v>
                </c:pt>
                <c:pt idx="13099">
                  <c:v>11695094</c:v>
                </c:pt>
                <c:pt idx="13100">
                  <c:v>12165599</c:v>
                </c:pt>
                <c:pt idx="13101">
                  <c:v>12364327</c:v>
                </c:pt>
                <c:pt idx="13102">
                  <c:v>12199585</c:v>
                </c:pt>
                <c:pt idx="13103">
                  <c:v>12228448</c:v>
                </c:pt>
                <c:pt idx="13104">
                  <c:v>11923033</c:v>
                </c:pt>
                <c:pt idx="13105">
                  <c:v>11320399</c:v>
                </c:pt>
                <c:pt idx="13106">
                  <c:v>11409291</c:v>
                </c:pt>
                <c:pt idx="13107">
                  <c:v>11112845</c:v>
                </c:pt>
                <c:pt idx="13108">
                  <c:v>11016127</c:v>
                </c:pt>
                <c:pt idx="13109">
                  <c:v>11745395</c:v>
                </c:pt>
                <c:pt idx="13110">
                  <c:v>11584298</c:v>
                </c:pt>
                <c:pt idx="13111">
                  <c:v>10891711</c:v>
                </c:pt>
                <c:pt idx="13112">
                  <c:v>10879992</c:v>
                </c:pt>
                <c:pt idx="13113">
                  <c:v>10959090</c:v>
                </c:pt>
                <c:pt idx="13114">
                  <c:v>11916029</c:v>
                </c:pt>
                <c:pt idx="13115">
                  <c:v>10545414</c:v>
                </c:pt>
                <c:pt idx="13116">
                  <c:v>11001063</c:v>
                </c:pt>
                <c:pt idx="13117">
                  <c:v>10813116</c:v>
                </c:pt>
                <c:pt idx="13118">
                  <c:v>10146565</c:v>
                </c:pt>
                <c:pt idx="13119">
                  <c:v>10134750</c:v>
                </c:pt>
                <c:pt idx="13120">
                  <c:v>10775292</c:v>
                </c:pt>
                <c:pt idx="13121">
                  <c:v>9779494</c:v>
                </c:pt>
                <c:pt idx="13122">
                  <c:v>10269568</c:v>
                </c:pt>
                <c:pt idx="13123">
                  <c:v>10425921</c:v>
                </c:pt>
                <c:pt idx="13124">
                  <c:v>9969946</c:v>
                </c:pt>
                <c:pt idx="13125">
                  <c:v>9690857</c:v>
                </c:pt>
                <c:pt idx="13126">
                  <c:v>10217217</c:v>
                </c:pt>
                <c:pt idx="13127">
                  <c:v>9684155</c:v>
                </c:pt>
                <c:pt idx="13128">
                  <c:v>9239455</c:v>
                </c:pt>
                <c:pt idx="13129">
                  <c:v>9413762</c:v>
                </c:pt>
                <c:pt idx="13130">
                  <c:v>9750256</c:v>
                </c:pt>
                <c:pt idx="13131">
                  <c:v>9496819</c:v>
                </c:pt>
                <c:pt idx="13132">
                  <c:v>9742156</c:v>
                </c:pt>
                <c:pt idx="13133">
                  <c:v>9494537</c:v>
                </c:pt>
                <c:pt idx="13134">
                  <c:v>9028554</c:v>
                </c:pt>
                <c:pt idx="13135">
                  <c:v>9524497</c:v>
                </c:pt>
                <c:pt idx="13136">
                  <c:v>8826263</c:v>
                </c:pt>
                <c:pt idx="13137">
                  <c:v>9172851</c:v>
                </c:pt>
                <c:pt idx="13138">
                  <c:v>9352384</c:v>
                </c:pt>
                <c:pt idx="13139">
                  <c:v>8848216</c:v>
                </c:pt>
                <c:pt idx="13140">
                  <c:v>9436766</c:v>
                </c:pt>
                <c:pt idx="13141">
                  <c:v>9164605</c:v>
                </c:pt>
                <c:pt idx="13142">
                  <c:v>8965916</c:v>
                </c:pt>
                <c:pt idx="13143">
                  <c:v>9072936</c:v>
                </c:pt>
                <c:pt idx="13144">
                  <c:v>8673130</c:v>
                </c:pt>
                <c:pt idx="13145">
                  <c:v>8458896</c:v>
                </c:pt>
                <c:pt idx="13146">
                  <c:v>8902472</c:v>
                </c:pt>
                <c:pt idx="13147">
                  <c:v>9028634</c:v>
                </c:pt>
                <c:pt idx="13148">
                  <c:v>9277159</c:v>
                </c:pt>
                <c:pt idx="13149">
                  <c:v>9594256</c:v>
                </c:pt>
                <c:pt idx="13150">
                  <c:v>9430216</c:v>
                </c:pt>
                <c:pt idx="13151">
                  <c:v>9321673</c:v>
                </c:pt>
                <c:pt idx="13152">
                  <c:v>10054675</c:v>
                </c:pt>
                <c:pt idx="13153">
                  <c:v>9872189</c:v>
                </c:pt>
                <c:pt idx="13154">
                  <c:v>10342099</c:v>
                </c:pt>
                <c:pt idx="13155">
                  <c:v>10055868</c:v>
                </c:pt>
                <c:pt idx="13156">
                  <c:v>9929397</c:v>
                </c:pt>
                <c:pt idx="13157">
                  <c:v>10381379</c:v>
                </c:pt>
                <c:pt idx="13158">
                  <c:v>10761291</c:v>
                </c:pt>
                <c:pt idx="13159">
                  <c:v>10559093</c:v>
                </c:pt>
                <c:pt idx="13160">
                  <c:v>11012731</c:v>
                </c:pt>
                <c:pt idx="13161">
                  <c:v>10382947</c:v>
                </c:pt>
                <c:pt idx="13162">
                  <c:v>10985766</c:v>
                </c:pt>
                <c:pt idx="13163">
                  <c:v>10619494</c:v>
                </c:pt>
                <c:pt idx="13164">
                  <c:v>10760170</c:v>
                </c:pt>
                <c:pt idx="13165">
                  <c:v>11011418</c:v>
                </c:pt>
                <c:pt idx="13166">
                  <c:v>10947078</c:v>
                </c:pt>
                <c:pt idx="13167">
                  <c:v>10353358</c:v>
                </c:pt>
                <c:pt idx="13168">
                  <c:v>10543187</c:v>
                </c:pt>
                <c:pt idx="13169">
                  <c:v>10094660</c:v>
                </c:pt>
                <c:pt idx="13170">
                  <c:v>10175590</c:v>
                </c:pt>
                <c:pt idx="13171">
                  <c:v>10129772</c:v>
                </c:pt>
                <c:pt idx="13172">
                  <c:v>10345393</c:v>
                </c:pt>
                <c:pt idx="13173">
                  <c:v>10396334</c:v>
                </c:pt>
                <c:pt idx="13174">
                  <c:v>9281999</c:v>
                </c:pt>
                <c:pt idx="13175">
                  <c:v>10082095</c:v>
                </c:pt>
                <c:pt idx="13176">
                  <c:v>10203169</c:v>
                </c:pt>
                <c:pt idx="13177">
                  <c:v>9895898</c:v>
                </c:pt>
                <c:pt idx="13178">
                  <c:v>9708531</c:v>
                </c:pt>
                <c:pt idx="13179">
                  <c:v>10059774</c:v>
                </c:pt>
                <c:pt idx="13180">
                  <c:v>9335495</c:v>
                </c:pt>
                <c:pt idx="13181">
                  <c:v>9821303</c:v>
                </c:pt>
                <c:pt idx="13182">
                  <c:v>9360702</c:v>
                </c:pt>
                <c:pt idx="13183">
                  <c:v>9641131</c:v>
                </c:pt>
                <c:pt idx="13184">
                  <c:v>8803286</c:v>
                </c:pt>
                <c:pt idx="13185">
                  <c:v>9020115</c:v>
                </c:pt>
                <c:pt idx="13186">
                  <c:v>9012526</c:v>
                </c:pt>
                <c:pt idx="13187">
                  <c:v>9017498</c:v>
                </c:pt>
                <c:pt idx="13188">
                  <c:v>8651684</c:v>
                </c:pt>
                <c:pt idx="13189">
                  <c:v>8655460</c:v>
                </c:pt>
                <c:pt idx="13190">
                  <c:v>8317983</c:v>
                </c:pt>
                <c:pt idx="13191">
                  <c:v>8306578</c:v>
                </c:pt>
                <c:pt idx="13192">
                  <c:v>8266314</c:v>
                </c:pt>
                <c:pt idx="13193">
                  <c:v>8317114.5</c:v>
                </c:pt>
                <c:pt idx="13194">
                  <c:v>8252612</c:v>
                </c:pt>
                <c:pt idx="13195">
                  <c:v>8170682.5</c:v>
                </c:pt>
                <c:pt idx="13196">
                  <c:v>8349584.5</c:v>
                </c:pt>
                <c:pt idx="13197">
                  <c:v>8340684.5</c:v>
                </c:pt>
                <c:pt idx="13198">
                  <c:v>8421798</c:v>
                </c:pt>
                <c:pt idx="13199">
                  <c:v>8299919.5</c:v>
                </c:pt>
                <c:pt idx="13200">
                  <c:v>8560861</c:v>
                </c:pt>
                <c:pt idx="13201">
                  <c:v>8590157</c:v>
                </c:pt>
                <c:pt idx="13202">
                  <c:v>8483854</c:v>
                </c:pt>
                <c:pt idx="13203">
                  <c:v>8366153</c:v>
                </c:pt>
                <c:pt idx="13204">
                  <c:v>8511649</c:v>
                </c:pt>
                <c:pt idx="13205">
                  <c:v>8728236</c:v>
                </c:pt>
                <c:pt idx="13206">
                  <c:v>9337191</c:v>
                </c:pt>
                <c:pt idx="13207">
                  <c:v>8884798</c:v>
                </c:pt>
                <c:pt idx="13208">
                  <c:v>9089650</c:v>
                </c:pt>
                <c:pt idx="13209">
                  <c:v>8796764</c:v>
                </c:pt>
                <c:pt idx="13210">
                  <c:v>9258412</c:v>
                </c:pt>
                <c:pt idx="13211">
                  <c:v>8518308</c:v>
                </c:pt>
                <c:pt idx="13212">
                  <c:v>8985584</c:v>
                </c:pt>
                <c:pt idx="13213">
                  <c:v>9288991</c:v>
                </c:pt>
                <c:pt idx="13214">
                  <c:v>8669614</c:v>
                </c:pt>
                <c:pt idx="13215">
                  <c:v>9055937</c:v>
                </c:pt>
                <c:pt idx="13216">
                  <c:v>8826206</c:v>
                </c:pt>
                <c:pt idx="13217">
                  <c:v>8220620</c:v>
                </c:pt>
                <c:pt idx="13218">
                  <c:v>8906136</c:v>
                </c:pt>
                <c:pt idx="13219">
                  <c:v>9045937</c:v>
                </c:pt>
                <c:pt idx="13220">
                  <c:v>8864506</c:v>
                </c:pt>
                <c:pt idx="13221">
                  <c:v>9051928</c:v>
                </c:pt>
                <c:pt idx="13222">
                  <c:v>9052161</c:v>
                </c:pt>
                <c:pt idx="13223">
                  <c:v>9218300</c:v>
                </c:pt>
                <c:pt idx="13224">
                  <c:v>8993294</c:v>
                </c:pt>
                <c:pt idx="13225">
                  <c:v>8861324</c:v>
                </c:pt>
                <c:pt idx="13226">
                  <c:v>8949991</c:v>
                </c:pt>
                <c:pt idx="13227">
                  <c:v>8494418</c:v>
                </c:pt>
                <c:pt idx="13228">
                  <c:v>8938560</c:v>
                </c:pt>
                <c:pt idx="13229">
                  <c:v>8295507</c:v>
                </c:pt>
                <c:pt idx="13230">
                  <c:v>8901549</c:v>
                </c:pt>
                <c:pt idx="13231">
                  <c:v>9045288</c:v>
                </c:pt>
                <c:pt idx="13232">
                  <c:v>8617192</c:v>
                </c:pt>
                <c:pt idx="13233">
                  <c:v>8794344</c:v>
                </c:pt>
                <c:pt idx="13234">
                  <c:v>8520410</c:v>
                </c:pt>
                <c:pt idx="13235">
                  <c:v>8995028</c:v>
                </c:pt>
                <c:pt idx="13236">
                  <c:v>8624648</c:v>
                </c:pt>
                <c:pt idx="13237">
                  <c:v>8881763</c:v>
                </c:pt>
                <c:pt idx="13238">
                  <c:v>8708542</c:v>
                </c:pt>
                <c:pt idx="13239">
                  <c:v>8731985</c:v>
                </c:pt>
                <c:pt idx="13240">
                  <c:v>8616688</c:v>
                </c:pt>
                <c:pt idx="13241">
                  <c:v>8215937</c:v>
                </c:pt>
                <c:pt idx="13242">
                  <c:v>8510509</c:v>
                </c:pt>
                <c:pt idx="13243">
                  <c:v>8601402</c:v>
                </c:pt>
                <c:pt idx="13244">
                  <c:v>8719967</c:v>
                </c:pt>
                <c:pt idx="13245">
                  <c:v>8510021</c:v>
                </c:pt>
                <c:pt idx="13246">
                  <c:v>8938303</c:v>
                </c:pt>
                <c:pt idx="13247">
                  <c:v>8930129</c:v>
                </c:pt>
                <c:pt idx="13248">
                  <c:v>9032415</c:v>
                </c:pt>
                <c:pt idx="13249">
                  <c:v>8670913</c:v>
                </c:pt>
                <c:pt idx="13250">
                  <c:v>8908704</c:v>
                </c:pt>
                <c:pt idx="13251">
                  <c:v>8897703</c:v>
                </c:pt>
                <c:pt idx="13252">
                  <c:v>8902236</c:v>
                </c:pt>
                <c:pt idx="13253">
                  <c:v>8709275</c:v>
                </c:pt>
                <c:pt idx="13254">
                  <c:v>9663024</c:v>
                </c:pt>
                <c:pt idx="13255">
                  <c:v>8921616</c:v>
                </c:pt>
                <c:pt idx="13256">
                  <c:v>8595121</c:v>
                </c:pt>
                <c:pt idx="13257">
                  <c:v>9042682</c:v>
                </c:pt>
                <c:pt idx="13258">
                  <c:v>8869683</c:v>
                </c:pt>
                <c:pt idx="13259">
                  <c:v>8688268</c:v>
                </c:pt>
                <c:pt idx="13260">
                  <c:v>8928221</c:v>
                </c:pt>
                <c:pt idx="13261">
                  <c:v>8864834</c:v>
                </c:pt>
                <c:pt idx="13262">
                  <c:v>8478163</c:v>
                </c:pt>
                <c:pt idx="13263">
                  <c:v>8489056</c:v>
                </c:pt>
                <c:pt idx="13264">
                  <c:v>8615950</c:v>
                </c:pt>
                <c:pt idx="13265">
                  <c:v>8793196</c:v>
                </c:pt>
                <c:pt idx="13266">
                  <c:v>8819817</c:v>
                </c:pt>
                <c:pt idx="13267">
                  <c:v>8483360</c:v>
                </c:pt>
                <c:pt idx="13268">
                  <c:v>8506350</c:v>
                </c:pt>
                <c:pt idx="13269">
                  <c:v>8132488.5</c:v>
                </c:pt>
                <c:pt idx="13270">
                  <c:v>8315901</c:v>
                </c:pt>
                <c:pt idx="13271">
                  <c:v>8404586</c:v>
                </c:pt>
                <c:pt idx="13272">
                  <c:v>8513740</c:v>
                </c:pt>
                <c:pt idx="13273">
                  <c:v>8556919</c:v>
                </c:pt>
                <c:pt idx="13274">
                  <c:v>8402619</c:v>
                </c:pt>
                <c:pt idx="13275">
                  <c:v>7949182</c:v>
                </c:pt>
                <c:pt idx="13276">
                  <c:v>8164294</c:v>
                </c:pt>
                <c:pt idx="13277">
                  <c:v>8536961</c:v>
                </c:pt>
                <c:pt idx="13278">
                  <c:v>8498825</c:v>
                </c:pt>
                <c:pt idx="13279">
                  <c:v>8386833</c:v>
                </c:pt>
                <c:pt idx="13280">
                  <c:v>8658086</c:v>
                </c:pt>
                <c:pt idx="13281">
                  <c:v>8454568</c:v>
                </c:pt>
                <c:pt idx="13282">
                  <c:v>8639870</c:v>
                </c:pt>
                <c:pt idx="13283">
                  <c:v>9271203</c:v>
                </c:pt>
                <c:pt idx="13284">
                  <c:v>8829578</c:v>
                </c:pt>
                <c:pt idx="13285">
                  <c:v>9154886</c:v>
                </c:pt>
                <c:pt idx="13286">
                  <c:v>9177972</c:v>
                </c:pt>
                <c:pt idx="13287">
                  <c:v>8769804</c:v>
                </c:pt>
                <c:pt idx="13288">
                  <c:v>9418898</c:v>
                </c:pt>
                <c:pt idx="13289">
                  <c:v>8961656</c:v>
                </c:pt>
                <c:pt idx="13290">
                  <c:v>8894645</c:v>
                </c:pt>
                <c:pt idx="13291">
                  <c:v>9153924</c:v>
                </c:pt>
                <c:pt idx="13292">
                  <c:v>9079697</c:v>
                </c:pt>
                <c:pt idx="13293">
                  <c:v>9128709</c:v>
                </c:pt>
                <c:pt idx="13294">
                  <c:v>8847535</c:v>
                </c:pt>
                <c:pt idx="13295">
                  <c:v>9513112</c:v>
                </c:pt>
                <c:pt idx="13296">
                  <c:v>8603768</c:v>
                </c:pt>
                <c:pt idx="13297">
                  <c:v>8861710</c:v>
                </c:pt>
                <c:pt idx="13298">
                  <c:v>8647978</c:v>
                </c:pt>
                <c:pt idx="13299">
                  <c:v>8481228</c:v>
                </c:pt>
                <c:pt idx="13300">
                  <c:v>8846239</c:v>
                </c:pt>
                <c:pt idx="13301">
                  <c:v>8928663</c:v>
                </c:pt>
                <c:pt idx="13302">
                  <c:v>8960861</c:v>
                </c:pt>
                <c:pt idx="13303">
                  <c:v>9309806</c:v>
                </c:pt>
                <c:pt idx="13304">
                  <c:v>9542911</c:v>
                </c:pt>
                <c:pt idx="13305">
                  <c:v>9277745</c:v>
                </c:pt>
                <c:pt idx="13306">
                  <c:v>9054132</c:v>
                </c:pt>
                <c:pt idx="13307">
                  <c:v>9125687</c:v>
                </c:pt>
                <c:pt idx="13308">
                  <c:v>8543308</c:v>
                </c:pt>
                <c:pt idx="13309">
                  <c:v>9236204</c:v>
                </c:pt>
                <c:pt idx="13310">
                  <c:v>9434036</c:v>
                </c:pt>
                <c:pt idx="13311">
                  <c:v>8501596</c:v>
                </c:pt>
                <c:pt idx="13312">
                  <c:v>9103316</c:v>
                </c:pt>
                <c:pt idx="13313">
                  <c:v>9248275</c:v>
                </c:pt>
                <c:pt idx="13314">
                  <c:v>9102014</c:v>
                </c:pt>
                <c:pt idx="13315">
                  <c:v>9179846</c:v>
                </c:pt>
                <c:pt idx="13316">
                  <c:v>8991892</c:v>
                </c:pt>
                <c:pt idx="13317">
                  <c:v>8416921</c:v>
                </c:pt>
                <c:pt idx="13318">
                  <c:v>8313357</c:v>
                </c:pt>
                <c:pt idx="13319">
                  <c:v>8512149</c:v>
                </c:pt>
                <c:pt idx="13320">
                  <c:v>8435310</c:v>
                </c:pt>
                <c:pt idx="13321">
                  <c:v>8021314</c:v>
                </c:pt>
                <c:pt idx="13322">
                  <c:v>8488544</c:v>
                </c:pt>
                <c:pt idx="13323">
                  <c:v>8037265</c:v>
                </c:pt>
                <c:pt idx="13324">
                  <c:v>8303671</c:v>
                </c:pt>
                <c:pt idx="13325">
                  <c:v>8268338</c:v>
                </c:pt>
                <c:pt idx="13326">
                  <c:v>7840368.5</c:v>
                </c:pt>
                <c:pt idx="13327">
                  <c:v>8109044.5</c:v>
                </c:pt>
                <c:pt idx="13328">
                  <c:v>8373413.5</c:v>
                </c:pt>
                <c:pt idx="13329">
                  <c:v>8197655</c:v>
                </c:pt>
                <c:pt idx="13330">
                  <c:v>8553142</c:v>
                </c:pt>
                <c:pt idx="13331">
                  <c:v>8047864.5</c:v>
                </c:pt>
                <c:pt idx="13332">
                  <c:v>8320457.5</c:v>
                </c:pt>
                <c:pt idx="13333">
                  <c:v>8402170</c:v>
                </c:pt>
                <c:pt idx="13334">
                  <c:v>8140855</c:v>
                </c:pt>
                <c:pt idx="13335">
                  <c:v>8428377</c:v>
                </c:pt>
                <c:pt idx="13336">
                  <c:v>8459931</c:v>
                </c:pt>
                <c:pt idx="13337">
                  <c:v>8407400</c:v>
                </c:pt>
                <c:pt idx="13338">
                  <c:v>8194233</c:v>
                </c:pt>
                <c:pt idx="13339">
                  <c:v>8417580</c:v>
                </c:pt>
                <c:pt idx="13340">
                  <c:v>9120820</c:v>
                </c:pt>
                <c:pt idx="13341">
                  <c:v>8379512</c:v>
                </c:pt>
                <c:pt idx="13342">
                  <c:v>8950941</c:v>
                </c:pt>
                <c:pt idx="13343">
                  <c:v>9173341</c:v>
                </c:pt>
                <c:pt idx="13344">
                  <c:v>9226734</c:v>
                </c:pt>
                <c:pt idx="13345">
                  <c:v>8450923</c:v>
                </c:pt>
                <c:pt idx="13346">
                  <c:v>9353742</c:v>
                </c:pt>
                <c:pt idx="13347">
                  <c:v>8716328</c:v>
                </c:pt>
                <c:pt idx="13348">
                  <c:v>9435285</c:v>
                </c:pt>
                <c:pt idx="13349">
                  <c:v>8982947</c:v>
                </c:pt>
                <c:pt idx="13350">
                  <c:v>9241547</c:v>
                </c:pt>
                <c:pt idx="13351">
                  <c:v>8692553</c:v>
                </c:pt>
                <c:pt idx="13352">
                  <c:v>8488483</c:v>
                </c:pt>
                <c:pt idx="13353">
                  <c:v>8726773</c:v>
                </c:pt>
                <c:pt idx="13354">
                  <c:v>8825129</c:v>
                </c:pt>
                <c:pt idx="13355">
                  <c:v>8910484</c:v>
                </c:pt>
                <c:pt idx="13356">
                  <c:v>8800980</c:v>
                </c:pt>
                <c:pt idx="13357">
                  <c:v>8783840</c:v>
                </c:pt>
                <c:pt idx="13358">
                  <c:v>8706878</c:v>
                </c:pt>
                <c:pt idx="13359">
                  <c:v>8342418.5</c:v>
                </c:pt>
                <c:pt idx="13360">
                  <c:v>8690189</c:v>
                </c:pt>
                <c:pt idx="13361">
                  <c:v>8430778</c:v>
                </c:pt>
                <c:pt idx="13362">
                  <c:v>8244271.5</c:v>
                </c:pt>
                <c:pt idx="13363">
                  <c:v>8145931</c:v>
                </c:pt>
                <c:pt idx="13364">
                  <c:v>7947807.5</c:v>
                </c:pt>
                <c:pt idx="13365">
                  <c:v>7936165</c:v>
                </c:pt>
                <c:pt idx="13366">
                  <c:v>8231003</c:v>
                </c:pt>
                <c:pt idx="13367">
                  <c:v>7603863.5</c:v>
                </c:pt>
                <c:pt idx="13368">
                  <c:v>8317556.5</c:v>
                </c:pt>
                <c:pt idx="13369">
                  <c:v>7586304.5</c:v>
                </c:pt>
                <c:pt idx="13370">
                  <c:v>7982535.5</c:v>
                </c:pt>
                <c:pt idx="13371">
                  <c:v>8215284</c:v>
                </c:pt>
                <c:pt idx="13372">
                  <c:v>8026175</c:v>
                </c:pt>
                <c:pt idx="13373">
                  <c:v>8098515</c:v>
                </c:pt>
                <c:pt idx="13374">
                  <c:v>7787308.5</c:v>
                </c:pt>
                <c:pt idx="13375">
                  <c:v>8067231</c:v>
                </c:pt>
                <c:pt idx="13376">
                  <c:v>8482202</c:v>
                </c:pt>
                <c:pt idx="13377">
                  <c:v>8198782</c:v>
                </c:pt>
                <c:pt idx="13378">
                  <c:v>7781208</c:v>
                </c:pt>
                <c:pt idx="13379">
                  <c:v>7767755.5</c:v>
                </c:pt>
                <c:pt idx="13380">
                  <c:v>8385663.5</c:v>
                </c:pt>
                <c:pt idx="13381">
                  <c:v>8227590.5</c:v>
                </c:pt>
                <c:pt idx="13382">
                  <c:v>8182758.5</c:v>
                </c:pt>
                <c:pt idx="13383">
                  <c:v>8265105</c:v>
                </c:pt>
                <c:pt idx="13384">
                  <c:v>8405406</c:v>
                </c:pt>
                <c:pt idx="13385">
                  <c:v>8462450</c:v>
                </c:pt>
                <c:pt idx="13386">
                  <c:v>8202722.5</c:v>
                </c:pt>
                <c:pt idx="13387">
                  <c:v>8470920</c:v>
                </c:pt>
                <c:pt idx="13388">
                  <c:v>9022428</c:v>
                </c:pt>
                <c:pt idx="13389">
                  <c:v>8540949</c:v>
                </c:pt>
                <c:pt idx="13390">
                  <c:v>8774262</c:v>
                </c:pt>
                <c:pt idx="13391">
                  <c:v>8466710</c:v>
                </c:pt>
                <c:pt idx="13392">
                  <c:v>8772362</c:v>
                </c:pt>
                <c:pt idx="13393">
                  <c:v>8876319</c:v>
                </c:pt>
                <c:pt idx="13394">
                  <c:v>9187422</c:v>
                </c:pt>
                <c:pt idx="13395">
                  <c:v>9023515</c:v>
                </c:pt>
                <c:pt idx="13396">
                  <c:v>8591627</c:v>
                </c:pt>
                <c:pt idx="13397">
                  <c:v>8797410</c:v>
                </c:pt>
                <c:pt idx="13398">
                  <c:v>8494958</c:v>
                </c:pt>
                <c:pt idx="13399">
                  <c:v>8787764</c:v>
                </c:pt>
                <c:pt idx="13400">
                  <c:v>8209449</c:v>
                </c:pt>
                <c:pt idx="13401">
                  <c:v>8685140</c:v>
                </c:pt>
                <c:pt idx="13402">
                  <c:v>8294145.5</c:v>
                </c:pt>
                <c:pt idx="13403">
                  <c:v>7917878</c:v>
                </c:pt>
                <c:pt idx="13404">
                  <c:v>8471560</c:v>
                </c:pt>
                <c:pt idx="13405">
                  <c:v>7953511</c:v>
                </c:pt>
                <c:pt idx="13406">
                  <c:v>8144148</c:v>
                </c:pt>
                <c:pt idx="13407">
                  <c:v>8493922</c:v>
                </c:pt>
                <c:pt idx="13408">
                  <c:v>8136577</c:v>
                </c:pt>
                <c:pt idx="13409">
                  <c:v>8318729</c:v>
                </c:pt>
                <c:pt idx="13410">
                  <c:v>7873138</c:v>
                </c:pt>
                <c:pt idx="13411">
                  <c:v>8013456</c:v>
                </c:pt>
                <c:pt idx="13412">
                  <c:v>8677517</c:v>
                </c:pt>
                <c:pt idx="13413">
                  <c:v>7897512</c:v>
                </c:pt>
                <c:pt idx="13414">
                  <c:v>7989296</c:v>
                </c:pt>
                <c:pt idx="13415">
                  <c:v>7979834.5</c:v>
                </c:pt>
                <c:pt idx="13416">
                  <c:v>7934248</c:v>
                </c:pt>
                <c:pt idx="13417">
                  <c:v>7517943</c:v>
                </c:pt>
                <c:pt idx="13418">
                  <c:v>7872724</c:v>
                </c:pt>
                <c:pt idx="13419">
                  <c:v>8165321</c:v>
                </c:pt>
                <c:pt idx="13420">
                  <c:v>8004707</c:v>
                </c:pt>
                <c:pt idx="13421">
                  <c:v>7982963</c:v>
                </c:pt>
                <c:pt idx="13422">
                  <c:v>7948634.5</c:v>
                </c:pt>
                <c:pt idx="13423">
                  <c:v>8119059.5</c:v>
                </c:pt>
                <c:pt idx="13424">
                  <c:v>7692709.5</c:v>
                </c:pt>
                <c:pt idx="13425">
                  <c:v>8081862</c:v>
                </c:pt>
                <c:pt idx="13426">
                  <c:v>7983408</c:v>
                </c:pt>
                <c:pt idx="13427">
                  <c:v>7923555</c:v>
                </c:pt>
                <c:pt idx="13428">
                  <c:v>8095962.5</c:v>
                </c:pt>
                <c:pt idx="13429">
                  <c:v>8464325</c:v>
                </c:pt>
                <c:pt idx="13430">
                  <c:v>8492535</c:v>
                </c:pt>
                <c:pt idx="13431">
                  <c:v>8204815</c:v>
                </c:pt>
                <c:pt idx="13432">
                  <c:v>8058619</c:v>
                </c:pt>
                <c:pt idx="13433">
                  <c:v>8667915</c:v>
                </c:pt>
                <c:pt idx="13434">
                  <c:v>8106635.5</c:v>
                </c:pt>
                <c:pt idx="13435">
                  <c:v>8024866</c:v>
                </c:pt>
                <c:pt idx="13436">
                  <c:v>7954574.5</c:v>
                </c:pt>
                <c:pt idx="13437">
                  <c:v>8572236</c:v>
                </c:pt>
                <c:pt idx="13438">
                  <c:v>8607063</c:v>
                </c:pt>
                <c:pt idx="13439">
                  <c:v>8462588</c:v>
                </c:pt>
                <c:pt idx="13440">
                  <c:v>8708921</c:v>
                </c:pt>
                <c:pt idx="13441">
                  <c:v>8396242</c:v>
                </c:pt>
                <c:pt idx="13442">
                  <c:v>9370198</c:v>
                </c:pt>
                <c:pt idx="13443">
                  <c:v>9182532</c:v>
                </c:pt>
                <c:pt idx="13444">
                  <c:v>9695632</c:v>
                </c:pt>
                <c:pt idx="13445">
                  <c:v>9525932</c:v>
                </c:pt>
                <c:pt idx="13446">
                  <c:v>9925141</c:v>
                </c:pt>
                <c:pt idx="13447">
                  <c:v>9606003</c:v>
                </c:pt>
                <c:pt idx="13448">
                  <c:v>10081999</c:v>
                </c:pt>
                <c:pt idx="13449">
                  <c:v>10150835</c:v>
                </c:pt>
                <c:pt idx="13450">
                  <c:v>9869545</c:v>
                </c:pt>
                <c:pt idx="13451">
                  <c:v>9873095</c:v>
                </c:pt>
                <c:pt idx="13452">
                  <c:v>10792930</c:v>
                </c:pt>
                <c:pt idx="13453">
                  <c:v>10635986</c:v>
                </c:pt>
                <c:pt idx="13454">
                  <c:v>10514135</c:v>
                </c:pt>
                <c:pt idx="13455">
                  <c:v>10565120</c:v>
                </c:pt>
                <c:pt idx="13456">
                  <c:v>10314505</c:v>
                </c:pt>
                <c:pt idx="13457">
                  <c:v>9887857</c:v>
                </c:pt>
                <c:pt idx="13458">
                  <c:v>10189409</c:v>
                </c:pt>
                <c:pt idx="13459">
                  <c:v>10030420</c:v>
                </c:pt>
                <c:pt idx="13460">
                  <c:v>9765453</c:v>
                </c:pt>
                <c:pt idx="13461">
                  <c:v>10500411</c:v>
                </c:pt>
                <c:pt idx="13462">
                  <c:v>9744962</c:v>
                </c:pt>
                <c:pt idx="13463">
                  <c:v>10502682</c:v>
                </c:pt>
                <c:pt idx="13464">
                  <c:v>10331557</c:v>
                </c:pt>
                <c:pt idx="13465">
                  <c:v>10811090</c:v>
                </c:pt>
                <c:pt idx="13466">
                  <c:v>11131902</c:v>
                </c:pt>
                <c:pt idx="13467">
                  <c:v>10825262</c:v>
                </c:pt>
                <c:pt idx="13468">
                  <c:v>11369110</c:v>
                </c:pt>
                <c:pt idx="13469">
                  <c:v>11175358</c:v>
                </c:pt>
                <c:pt idx="13470">
                  <c:v>11162683</c:v>
                </c:pt>
                <c:pt idx="13471">
                  <c:v>11318941</c:v>
                </c:pt>
                <c:pt idx="13472">
                  <c:v>10834430</c:v>
                </c:pt>
                <c:pt idx="13473">
                  <c:v>11299809</c:v>
                </c:pt>
                <c:pt idx="13474">
                  <c:v>11128263</c:v>
                </c:pt>
                <c:pt idx="13475">
                  <c:v>11470331</c:v>
                </c:pt>
                <c:pt idx="13476">
                  <c:v>10671344</c:v>
                </c:pt>
                <c:pt idx="13477">
                  <c:v>10323788</c:v>
                </c:pt>
                <c:pt idx="13478">
                  <c:v>10631729</c:v>
                </c:pt>
                <c:pt idx="13479">
                  <c:v>11099963</c:v>
                </c:pt>
                <c:pt idx="13480">
                  <c:v>9985491</c:v>
                </c:pt>
                <c:pt idx="13481">
                  <c:v>10759448</c:v>
                </c:pt>
                <c:pt idx="13482">
                  <c:v>9777610</c:v>
                </c:pt>
                <c:pt idx="13483">
                  <c:v>9997926</c:v>
                </c:pt>
                <c:pt idx="13484">
                  <c:v>9801251</c:v>
                </c:pt>
                <c:pt idx="13485">
                  <c:v>10050392</c:v>
                </c:pt>
                <c:pt idx="13486">
                  <c:v>9736455</c:v>
                </c:pt>
                <c:pt idx="13487">
                  <c:v>9780562</c:v>
                </c:pt>
                <c:pt idx="13488">
                  <c:v>10142977</c:v>
                </c:pt>
                <c:pt idx="13489">
                  <c:v>9777989</c:v>
                </c:pt>
                <c:pt idx="13490">
                  <c:v>10678767</c:v>
                </c:pt>
                <c:pt idx="13491">
                  <c:v>10111123</c:v>
                </c:pt>
                <c:pt idx="13492">
                  <c:v>10015560</c:v>
                </c:pt>
                <c:pt idx="13493">
                  <c:v>10129299</c:v>
                </c:pt>
                <c:pt idx="13494">
                  <c:v>9750764</c:v>
                </c:pt>
                <c:pt idx="13495">
                  <c:v>10210225</c:v>
                </c:pt>
                <c:pt idx="13496">
                  <c:v>9591992</c:v>
                </c:pt>
                <c:pt idx="13497">
                  <c:v>10105386</c:v>
                </c:pt>
                <c:pt idx="13498">
                  <c:v>9922005</c:v>
                </c:pt>
                <c:pt idx="13499">
                  <c:v>9867497</c:v>
                </c:pt>
                <c:pt idx="13500">
                  <c:v>9824107</c:v>
                </c:pt>
                <c:pt idx="13501">
                  <c:v>10227213</c:v>
                </c:pt>
                <c:pt idx="13502">
                  <c:v>9863399</c:v>
                </c:pt>
                <c:pt idx="13503">
                  <c:v>9819731</c:v>
                </c:pt>
                <c:pt idx="13504">
                  <c:v>8988155</c:v>
                </c:pt>
                <c:pt idx="13505">
                  <c:v>9620103</c:v>
                </c:pt>
                <c:pt idx="13506">
                  <c:v>9563656</c:v>
                </c:pt>
                <c:pt idx="13507">
                  <c:v>8827283</c:v>
                </c:pt>
                <c:pt idx="13508">
                  <c:v>8893170</c:v>
                </c:pt>
                <c:pt idx="13509">
                  <c:v>9023986</c:v>
                </c:pt>
                <c:pt idx="13510">
                  <c:v>9159907</c:v>
                </c:pt>
                <c:pt idx="13511">
                  <c:v>9512319</c:v>
                </c:pt>
                <c:pt idx="13512">
                  <c:v>9203794</c:v>
                </c:pt>
                <c:pt idx="13513">
                  <c:v>9298886</c:v>
                </c:pt>
                <c:pt idx="13514">
                  <c:v>9415962</c:v>
                </c:pt>
                <c:pt idx="13515">
                  <c:v>9628886</c:v>
                </c:pt>
                <c:pt idx="13516">
                  <c:v>9656201</c:v>
                </c:pt>
                <c:pt idx="13517">
                  <c:v>10125496</c:v>
                </c:pt>
                <c:pt idx="13518">
                  <c:v>10233151</c:v>
                </c:pt>
                <c:pt idx="13519">
                  <c:v>9776359</c:v>
                </c:pt>
                <c:pt idx="13520">
                  <c:v>10089888</c:v>
                </c:pt>
                <c:pt idx="13521">
                  <c:v>9881798</c:v>
                </c:pt>
                <c:pt idx="13522">
                  <c:v>10379310</c:v>
                </c:pt>
                <c:pt idx="13523">
                  <c:v>10518611</c:v>
                </c:pt>
                <c:pt idx="13524">
                  <c:v>10630815</c:v>
                </c:pt>
                <c:pt idx="13525">
                  <c:v>10057562</c:v>
                </c:pt>
                <c:pt idx="13526">
                  <c:v>10012731</c:v>
                </c:pt>
                <c:pt idx="13527">
                  <c:v>10511291</c:v>
                </c:pt>
                <c:pt idx="13528">
                  <c:v>9952335</c:v>
                </c:pt>
                <c:pt idx="13529">
                  <c:v>9977950</c:v>
                </c:pt>
                <c:pt idx="13530">
                  <c:v>9841274</c:v>
                </c:pt>
                <c:pt idx="13531">
                  <c:v>9858636</c:v>
                </c:pt>
                <c:pt idx="13532">
                  <c:v>10451903</c:v>
                </c:pt>
                <c:pt idx="13533">
                  <c:v>10306540</c:v>
                </c:pt>
                <c:pt idx="13534">
                  <c:v>10278106</c:v>
                </c:pt>
                <c:pt idx="13535">
                  <c:v>10003472</c:v>
                </c:pt>
                <c:pt idx="13536">
                  <c:v>9735523</c:v>
                </c:pt>
                <c:pt idx="13537">
                  <c:v>9365207</c:v>
                </c:pt>
                <c:pt idx="13538">
                  <c:v>9327844</c:v>
                </c:pt>
                <c:pt idx="13539">
                  <c:v>9133317</c:v>
                </c:pt>
                <c:pt idx="13540">
                  <c:v>9072497</c:v>
                </c:pt>
                <c:pt idx="13541">
                  <c:v>8759946</c:v>
                </c:pt>
                <c:pt idx="13542">
                  <c:v>8970699</c:v>
                </c:pt>
                <c:pt idx="13543">
                  <c:v>8580874</c:v>
                </c:pt>
                <c:pt idx="13544">
                  <c:v>8328658</c:v>
                </c:pt>
                <c:pt idx="13545">
                  <c:v>9234412</c:v>
                </c:pt>
                <c:pt idx="13546">
                  <c:v>8298788.5</c:v>
                </c:pt>
                <c:pt idx="13547">
                  <c:v>8711790</c:v>
                </c:pt>
                <c:pt idx="13548">
                  <c:v>8370109</c:v>
                </c:pt>
                <c:pt idx="13549">
                  <c:v>8408941</c:v>
                </c:pt>
                <c:pt idx="13550">
                  <c:v>8720751</c:v>
                </c:pt>
                <c:pt idx="13551">
                  <c:v>8726936</c:v>
                </c:pt>
                <c:pt idx="13552">
                  <c:v>8509775</c:v>
                </c:pt>
                <c:pt idx="13553">
                  <c:v>8205372.5</c:v>
                </c:pt>
                <c:pt idx="13554">
                  <c:v>8161610</c:v>
                </c:pt>
                <c:pt idx="13555">
                  <c:v>8288286.5</c:v>
                </c:pt>
                <c:pt idx="13556">
                  <c:v>8224392</c:v>
                </c:pt>
                <c:pt idx="13557">
                  <c:v>8144899</c:v>
                </c:pt>
                <c:pt idx="13558">
                  <c:v>8399756</c:v>
                </c:pt>
                <c:pt idx="13559">
                  <c:v>7957024</c:v>
                </c:pt>
                <c:pt idx="13560">
                  <c:v>7923719.5</c:v>
                </c:pt>
                <c:pt idx="13561">
                  <c:v>7761187</c:v>
                </c:pt>
                <c:pt idx="13562">
                  <c:v>8074940.5</c:v>
                </c:pt>
                <c:pt idx="13563">
                  <c:v>7750921</c:v>
                </c:pt>
                <c:pt idx="13564">
                  <c:v>7850361</c:v>
                </c:pt>
                <c:pt idx="13565">
                  <c:v>7587004</c:v>
                </c:pt>
                <c:pt idx="13566">
                  <c:v>8086007.5</c:v>
                </c:pt>
                <c:pt idx="13567">
                  <c:v>8198638</c:v>
                </c:pt>
                <c:pt idx="13568">
                  <c:v>8204066.5</c:v>
                </c:pt>
                <c:pt idx="13569">
                  <c:v>8363554.5</c:v>
                </c:pt>
                <c:pt idx="13570">
                  <c:v>7571897.5</c:v>
                </c:pt>
                <c:pt idx="13571">
                  <c:v>8138229.5</c:v>
                </c:pt>
                <c:pt idx="13572">
                  <c:v>8156155.5</c:v>
                </c:pt>
                <c:pt idx="13573">
                  <c:v>7785876.5</c:v>
                </c:pt>
                <c:pt idx="13574">
                  <c:v>8234603</c:v>
                </c:pt>
                <c:pt idx="13575">
                  <c:v>8211602.5</c:v>
                </c:pt>
                <c:pt idx="13576">
                  <c:v>7665689</c:v>
                </c:pt>
                <c:pt idx="13577">
                  <c:v>7820965.5</c:v>
                </c:pt>
                <c:pt idx="13578">
                  <c:v>8208893</c:v>
                </c:pt>
                <c:pt idx="13579">
                  <c:v>8060728</c:v>
                </c:pt>
                <c:pt idx="13580">
                  <c:v>8056314</c:v>
                </c:pt>
                <c:pt idx="13581">
                  <c:v>8698274</c:v>
                </c:pt>
                <c:pt idx="13582">
                  <c:v>8702032</c:v>
                </c:pt>
                <c:pt idx="13583">
                  <c:v>8951157</c:v>
                </c:pt>
                <c:pt idx="13584">
                  <c:v>8866681</c:v>
                </c:pt>
                <c:pt idx="13585">
                  <c:v>9008715</c:v>
                </c:pt>
                <c:pt idx="13586">
                  <c:v>9170732</c:v>
                </c:pt>
                <c:pt idx="13587">
                  <c:v>8814791</c:v>
                </c:pt>
                <c:pt idx="13588">
                  <c:v>9361725</c:v>
                </c:pt>
                <c:pt idx="13589">
                  <c:v>9514474</c:v>
                </c:pt>
                <c:pt idx="13590">
                  <c:v>8920765</c:v>
                </c:pt>
                <c:pt idx="13591">
                  <c:v>8698597</c:v>
                </c:pt>
                <c:pt idx="13592">
                  <c:v>8957270</c:v>
                </c:pt>
                <c:pt idx="13593">
                  <c:v>9218308</c:v>
                </c:pt>
                <c:pt idx="13594">
                  <c:v>8718796</c:v>
                </c:pt>
                <c:pt idx="13595">
                  <c:v>9012796</c:v>
                </c:pt>
                <c:pt idx="13596">
                  <c:v>9557918</c:v>
                </c:pt>
                <c:pt idx="13597">
                  <c:v>9526743</c:v>
                </c:pt>
                <c:pt idx="13598">
                  <c:v>8937656</c:v>
                </c:pt>
                <c:pt idx="13599">
                  <c:v>8859852</c:v>
                </c:pt>
                <c:pt idx="13600">
                  <c:v>8917028</c:v>
                </c:pt>
                <c:pt idx="13601">
                  <c:v>8878699</c:v>
                </c:pt>
                <c:pt idx="13602">
                  <c:v>9072677</c:v>
                </c:pt>
                <c:pt idx="13603">
                  <c:v>9034856</c:v>
                </c:pt>
                <c:pt idx="13604">
                  <c:v>8628332</c:v>
                </c:pt>
                <c:pt idx="13605">
                  <c:v>8658303</c:v>
                </c:pt>
                <c:pt idx="13606">
                  <c:v>8648198</c:v>
                </c:pt>
                <c:pt idx="13607">
                  <c:v>9291663</c:v>
                </c:pt>
                <c:pt idx="13608">
                  <c:v>8967855</c:v>
                </c:pt>
                <c:pt idx="13609">
                  <c:v>9124688</c:v>
                </c:pt>
                <c:pt idx="13610">
                  <c:v>9049531</c:v>
                </c:pt>
                <c:pt idx="13611">
                  <c:v>8956522</c:v>
                </c:pt>
                <c:pt idx="13612">
                  <c:v>9194078</c:v>
                </c:pt>
                <c:pt idx="13613">
                  <c:v>8920340</c:v>
                </c:pt>
                <c:pt idx="13614">
                  <c:v>9298373</c:v>
                </c:pt>
                <c:pt idx="13615">
                  <c:v>8826336</c:v>
                </c:pt>
                <c:pt idx="13616">
                  <c:v>8871558</c:v>
                </c:pt>
                <c:pt idx="13617">
                  <c:v>8701793</c:v>
                </c:pt>
                <c:pt idx="13618">
                  <c:v>8592998</c:v>
                </c:pt>
                <c:pt idx="13619">
                  <c:v>8869689</c:v>
                </c:pt>
                <c:pt idx="13620">
                  <c:v>8468069</c:v>
                </c:pt>
                <c:pt idx="13621">
                  <c:v>8652548</c:v>
                </c:pt>
                <c:pt idx="13622">
                  <c:v>8744368</c:v>
                </c:pt>
                <c:pt idx="13623">
                  <c:v>9278144</c:v>
                </c:pt>
                <c:pt idx="13624">
                  <c:v>9329342</c:v>
                </c:pt>
                <c:pt idx="13625">
                  <c:v>9053625</c:v>
                </c:pt>
                <c:pt idx="13626">
                  <c:v>9547293</c:v>
                </c:pt>
                <c:pt idx="13627">
                  <c:v>9734647</c:v>
                </c:pt>
                <c:pt idx="13628">
                  <c:v>9245411</c:v>
                </c:pt>
                <c:pt idx="13629">
                  <c:v>9430962</c:v>
                </c:pt>
                <c:pt idx="13630">
                  <c:v>9270819</c:v>
                </c:pt>
                <c:pt idx="13631">
                  <c:v>9585852</c:v>
                </c:pt>
                <c:pt idx="13632">
                  <c:v>9578193</c:v>
                </c:pt>
                <c:pt idx="13633">
                  <c:v>9498950</c:v>
                </c:pt>
                <c:pt idx="13634">
                  <c:v>9159190</c:v>
                </c:pt>
                <c:pt idx="13635">
                  <c:v>9111739</c:v>
                </c:pt>
                <c:pt idx="13636">
                  <c:v>8611407</c:v>
                </c:pt>
                <c:pt idx="13637">
                  <c:v>9129936</c:v>
                </c:pt>
                <c:pt idx="13638">
                  <c:v>9087064</c:v>
                </c:pt>
                <c:pt idx="13639">
                  <c:v>8903985</c:v>
                </c:pt>
                <c:pt idx="13640">
                  <c:v>8556217</c:v>
                </c:pt>
                <c:pt idx="13641">
                  <c:v>9075969</c:v>
                </c:pt>
                <c:pt idx="13642">
                  <c:v>8604131</c:v>
                </c:pt>
                <c:pt idx="13643">
                  <c:v>8446575</c:v>
                </c:pt>
                <c:pt idx="13644">
                  <c:v>9083000</c:v>
                </c:pt>
                <c:pt idx="13645">
                  <c:v>8402814</c:v>
                </c:pt>
                <c:pt idx="13646">
                  <c:v>8311894</c:v>
                </c:pt>
                <c:pt idx="13647">
                  <c:v>7897132</c:v>
                </c:pt>
                <c:pt idx="13648">
                  <c:v>8001074</c:v>
                </c:pt>
                <c:pt idx="13649">
                  <c:v>8194848.5</c:v>
                </c:pt>
                <c:pt idx="13650">
                  <c:v>8131079</c:v>
                </c:pt>
                <c:pt idx="13651">
                  <c:v>8213959.5</c:v>
                </c:pt>
                <c:pt idx="13652">
                  <c:v>7854219</c:v>
                </c:pt>
                <c:pt idx="13653">
                  <c:v>7923365</c:v>
                </c:pt>
                <c:pt idx="13654">
                  <c:v>8050157.5</c:v>
                </c:pt>
                <c:pt idx="13655">
                  <c:v>8108978.5</c:v>
                </c:pt>
                <c:pt idx="13656">
                  <c:v>8020084.5</c:v>
                </c:pt>
                <c:pt idx="13657">
                  <c:v>8246281</c:v>
                </c:pt>
                <c:pt idx="13658">
                  <c:v>8189899.5</c:v>
                </c:pt>
                <c:pt idx="13659">
                  <c:v>8245903</c:v>
                </c:pt>
                <c:pt idx="13660">
                  <c:v>8047129</c:v>
                </c:pt>
                <c:pt idx="13661">
                  <c:v>8336461</c:v>
                </c:pt>
                <c:pt idx="13662">
                  <c:v>8344758.5</c:v>
                </c:pt>
                <c:pt idx="13663">
                  <c:v>8241579</c:v>
                </c:pt>
                <c:pt idx="13664">
                  <c:v>8020119</c:v>
                </c:pt>
                <c:pt idx="13665">
                  <c:v>8299639</c:v>
                </c:pt>
                <c:pt idx="13666">
                  <c:v>8864318</c:v>
                </c:pt>
                <c:pt idx="13667">
                  <c:v>8318411</c:v>
                </c:pt>
                <c:pt idx="13668">
                  <c:v>8658075</c:v>
                </c:pt>
                <c:pt idx="13669">
                  <c:v>8566028</c:v>
                </c:pt>
                <c:pt idx="13670">
                  <c:v>8501135</c:v>
                </c:pt>
                <c:pt idx="13671">
                  <c:v>8629921</c:v>
                </c:pt>
                <c:pt idx="13672">
                  <c:v>8988895</c:v>
                </c:pt>
                <c:pt idx="13673">
                  <c:v>8825969</c:v>
                </c:pt>
                <c:pt idx="13674">
                  <c:v>9023699</c:v>
                </c:pt>
                <c:pt idx="13675">
                  <c:v>8694699</c:v>
                </c:pt>
                <c:pt idx="13676">
                  <c:v>8931312</c:v>
                </c:pt>
                <c:pt idx="13677">
                  <c:v>8472773</c:v>
                </c:pt>
                <c:pt idx="13678">
                  <c:v>8761909</c:v>
                </c:pt>
                <c:pt idx="13679">
                  <c:v>8869424</c:v>
                </c:pt>
                <c:pt idx="13680">
                  <c:v>9254041</c:v>
                </c:pt>
                <c:pt idx="13681">
                  <c:v>8905767</c:v>
                </c:pt>
                <c:pt idx="13682">
                  <c:v>8954599</c:v>
                </c:pt>
                <c:pt idx="13683">
                  <c:v>9597923</c:v>
                </c:pt>
                <c:pt idx="13684">
                  <c:v>9588998</c:v>
                </c:pt>
                <c:pt idx="13685">
                  <c:v>8966517</c:v>
                </c:pt>
                <c:pt idx="13686">
                  <c:v>9539681</c:v>
                </c:pt>
                <c:pt idx="13687">
                  <c:v>9677888</c:v>
                </c:pt>
                <c:pt idx="13688">
                  <c:v>8982451</c:v>
                </c:pt>
                <c:pt idx="13689">
                  <c:v>9565566</c:v>
                </c:pt>
                <c:pt idx="13690">
                  <c:v>9445430</c:v>
                </c:pt>
                <c:pt idx="13691">
                  <c:v>8927653</c:v>
                </c:pt>
                <c:pt idx="13692">
                  <c:v>8910440</c:v>
                </c:pt>
                <c:pt idx="13693">
                  <c:v>9335207</c:v>
                </c:pt>
                <c:pt idx="13694">
                  <c:v>9223091</c:v>
                </c:pt>
                <c:pt idx="13695">
                  <c:v>8906701</c:v>
                </c:pt>
                <c:pt idx="13696">
                  <c:v>8823100</c:v>
                </c:pt>
                <c:pt idx="13697">
                  <c:v>8655216</c:v>
                </c:pt>
                <c:pt idx="13698">
                  <c:v>8545671</c:v>
                </c:pt>
                <c:pt idx="13699">
                  <c:v>8250727</c:v>
                </c:pt>
                <c:pt idx="13700">
                  <c:v>8109097</c:v>
                </c:pt>
                <c:pt idx="13701">
                  <c:v>8192742</c:v>
                </c:pt>
                <c:pt idx="13702">
                  <c:v>8141532.5</c:v>
                </c:pt>
                <c:pt idx="13703">
                  <c:v>8329239</c:v>
                </c:pt>
                <c:pt idx="13704">
                  <c:v>8204849.5</c:v>
                </c:pt>
                <c:pt idx="13705">
                  <c:v>8260124</c:v>
                </c:pt>
                <c:pt idx="13706">
                  <c:v>8099721.5</c:v>
                </c:pt>
                <c:pt idx="13707">
                  <c:v>8284500</c:v>
                </c:pt>
                <c:pt idx="13708">
                  <c:v>7931343.5</c:v>
                </c:pt>
                <c:pt idx="13709">
                  <c:v>8195326</c:v>
                </c:pt>
                <c:pt idx="13710">
                  <c:v>8297387</c:v>
                </c:pt>
                <c:pt idx="13711">
                  <c:v>8253469</c:v>
                </c:pt>
                <c:pt idx="13712">
                  <c:v>8060515.5</c:v>
                </c:pt>
                <c:pt idx="13713">
                  <c:v>8573018</c:v>
                </c:pt>
                <c:pt idx="13714">
                  <c:v>8596951</c:v>
                </c:pt>
                <c:pt idx="13715">
                  <c:v>8300320</c:v>
                </c:pt>
                <c:pt idx="13716">
                  <c:v>8295602</c:v>
                </c:pt>
                <c:pt idx="13717">
                  <c:v>8088954</c:v>
                </c:pt>
                <c:pt idx="13718">
                  <c:v>8715292</c:v>
                </c:pt>
                <c:pt idx="13719">
                  <c:v>8451192</c:v>
                </c:pt>
                <c:pt idx="13720">
                  <c:v>8630741</c:v>
                </c:pt>
                <c:pt idx="13721">
                  <c:v>8334858</c:v>
                </c:pt>
                <c:pt idx="13722">
                  <c:v>8726552</c:v>
                </c:pt>
                <c:pt idx="13723">
                  <c:v>8547513</c:v>
                </c:pt>
                <c:pt idx="13724">
                  <c:v>8796805</c:v>
                </c:pt>
                <c:pt idx="13725">
                  <c:v>8349757.5</c:v>
                </c:pt>
                <c:pt idx="13726">
                  <c:v>8675168</c:v>
                </c:pt>
                <c:pt idx="13727">
                  <c:v>8887266</c:v>
                </c:pt>
                <c:pt idx="13728">
                  <c:v>8778858</c:v>
                </c:pt>
                <c:pt idx="13729">
                  <c:v>8499009</c:v>
                </c:pt>
                <c:pt idx="13730">
                  <c:v>8947065</c:v>
                </c:pt>
                <c:pt idx="13731">
                  <c:v>8764361</c:v>
                </c:pt>
                <c:pt idx="13732">
                  <c:v>9167966</c:v>
                </c:pt>
                <c:pt idx="13733">
                  <c:v>8192800.5</c:v>
                </c:pt>
                <c:pt idx="13734">
                  <c:v>8693827</c:v>
                </c:pt>
                <c:pt idx="13735">
                  <c:v>8478176</c:v>
                </c:pt>
                <c:pt idx="13736">
                  <c:v>8965291</c:v>
                </c:pt>
                <c:pt idx="13737">
                  <c:v>8704166</c:v>
                </c:pt>
                <c:pt idx="13738">
                  <c:v>8951599</c:v>
                </c:pt>
                <c:pt idx="13739">
                  <c:v>8658822</c:v>
                </c:pt>
                <c:pt idx="13740">
                  <c:v>8544753</c:v>
                </c:pt>
                <c:pt idx="13741">
                  <c:v>8207161</c:v>
                </c:pt>
                <c:pt idx="13742">
                  <c:v>8757097</c:v>
                </c:pt>
                <c:pt idx="13743">
                  <c:v>8363282.5</c:v>
                </c:pt>
                <c:pt idx="13744">
                  <c:v>8122335</c:v>
                </c:pt>
                <c:pt idx="13745">
                  <c:v>8602507</c:v>
                </c:pt>
                <c:pt idx="13746">
                  <c:v>8414055</c:v>
                </c:pt>
                <c:pt idx="13747">
                  <c:v>8099733</c:v>
                </c:pt>
                <c:pt idx="13748">
                  <c:v>7940524</c:v>
                </c:pt>
                <c:pt idx="13749">
                  <c:v>7704178</c:v>
                </c:pt>
                <c:pt idx="13750">
                  <c:v>7996680</c:v>
                </c:pt>
                <c:pt idx="13751">
                  <c:v>7757450</c:v>
                </c:pt>
                <c:pt idx="13752">
                  <c:v>7478924.5</c:v>
                </c:pt>
                <c:pt idx="13753">
                  <c:v>7811754</c:v>
                </c:pt>
                <c:pt idx="13754">
                  <c:v>7526488</c:v>
                </c:pt>
                <c:pt idx="13755">
                  <c:v>7731413.5</c:v>
                </c:pt>
                <c:pt idx="13756">
                  <c:v>7887752</c:v>
                </c:pt>
                <c:pt idx="13757">
                  <c:v>7505625</c:v>
                </c:pt>
                <c:pt idx="13758">
                  <c:v>7624885</c:v>
                </c:pt>
                <c:pt idx="13759">
                  <c:v>7803006.5</c:v>
                </c:pt>
                <c:pt idx="13760">
                  <c:v>7604294.5</c:v>
                </c:pt>
                <c:pt idx="13761">
                  <c:v>7460848</c:v>
                </c:pt>
                <c:pt idx="13762">
                  <c:v>7261154</c:v>
                </c:pt>
                <c:pt idx="13763">
                  <c:v>7415667.5</c:v>
                </c:pt>
                <c:pt idx="13764">
                  <c:v>7839961</c:v>
                </c:pt>
                <c:pt idx="13765">
                  <c:v>7720971.5</c:v>
                </c:pt>
                <c:pt idx="13766">
                  <c:v>7479784.5</c:v>
                </c:pt>
                <c:pt idx="13767">
                  <c:v>7809301.5</c:v>
                </c:pt>
                <c:pt idx="13768">
                  <c:v>7916391.5</c:v>
                </c:pt>
                <c:pt idx="13769">
                  <c:v>8074065</c:v>
                </c:pt>
                <c:pt idx="13770">
                  <c:v>8095605.5</c:v>
                </c:pt>
                <c:pt idx="13771">
                  <c:v>8123217</c:v>
                </c:pt>
                <c:pt idx="13772">
                  <c:v>8273630.5</c:v>
                </c:pt>
                <c:pt idx="13773">
                  <c:v>8050019</c:v>
                </c:pt>
                <c:pt idx="13774">
                  <c:v>8331878.5</c:v>
                </c:pt>
                <c:pt idx="13775">
                  <c:v>8433304</c:v>
                </c:pt>
                <c:pt idx="13776">
                  <c:v>8371151</c:v>
                </c:pt>
                <c:pt idx="13777">
                  <c:v>8274633</c:v>
                </c:pt>
                <c:pt idx="13778">
                  <c:v>8682808</c:v>
                </c:pt>
                <c:pt idx="13779">
                  <c:v>8777617</c:v>
                </c:pt>
                <c:pt idx="13780">
                  <c:v>8357907</c:v>
                </c:pt>
                <c:pt idx="13781">
                  <c:v>8588404</c:v>
                </c:pt>
                <c:pt idx="13782">
                  <c:v>8132496</c:v>
                </c:pt>
                <c:pt idx="13783">
                  <c:v>8628030</c:v>
                </c:pt>
                <c:pt idx="13784">
                  <c:v>8296851.5</c:v>
                </c:pt>
                <c:pt idx="13785">
                  <c:v>8635301</c:v>
                </c:pt>
                <c:pt idx="13786">
                  <c:v>7871773.5</c:v>
                </c:pt>
                <c:pt idx="13787">
                  <c:v>8641000</c:v>
                </c:pt>
                <c:pt idx="13788">
                  <c:v>8124832.5</c:v>
                </c:pt>
                <c:pt idx="13789">
                  <c:v>8251907.5</c:v>
                </c:pt>
                <c:pt idx="13790">
                  <c:v>8394951</c:v>
                </c:pt>
                <c:pt idx="13791">
                  <c:v>7951404.5</c:v>
                </c:pt>
                <c:pt idx="13792">
                  <c:v>8496714</c:v>
                </c:pt>
                <c:pt idx="13793">
                  <c:v>8235571.5</c:v>
                </c:pt>
                <c:pt idx="13794">
                  <c:v>7892482.5</c:v>
                </c:pt>
                <c:pt idx="13795">
                  <c:v>8001467.5</c:v>
                </c:pt>
                <c:pt idx="13796">
                  <c:v>8085035</c:v>
                </c:pt>
                <c:pt idx="13797">
                  <c:v>7706062.5</c:v>
                </c:pt>
                <c:pt idx="13798">
                  <c:v>7986192.5</c:v>
                </c:pt>
                <c:pt idx="13799">
                  <c:v>8274968.5</c:v>
                </c:pt>
                <c:pt idx="13800">
                  <c:v>7927191</c:v>
                </c:pt>
                <c:pt idx="13801">
                  <c:v>7966657.5</c:v>
                </c:pt>
                <c:pt idx="13802">
                  <c:v>7816979</c:v>
                </c:pt>
                <c:pt idx="13803">
                  <c:v>7991942</c:v>
                </c:pt>
                <c:pt idx="13804">
                  <c:v>7728738</c:v>
                </c:pt>
                <c:pt idx="13805">
                  <c:v>7801233.5</c:v>
                </c:pt>
                <c:pt idx="13806">
                  <c:v>7586762.5</c:v>
                </c:pt>
                <c:pt idx="13807">
                  <c:v>7956243</c:v>
                </c:pt>
                <c:pt idx="13808">
                  <c:v>7591178.5</c:v>
                </c:pt>
                <c:pt idx="13809">
                  <c:v>8127671.5</c:v>
                </c:pt>
                <c:pt idx="13810">
                  <c:v>8013311.5</c:v>
                </c:pt>
                <c:pt idx="13811">
                  <c:v>8071898.5</c:v>
                </c:pt>
                <c:pt idx="13812">
                  <c:v>8291853.5</c:v>
                </c:pt>
                <c:pt idx="13813">
                  <c:v>8047308.5</c:v>
                </c:pt>
                <c:pt idx="13814">
                  <c:v>8530151</c:v>
                </c:pt>
                <c:pt idx="13815">
                  <c:v>8534212</c:v>
                </c:pt>
                <c:pt idx="13816">
                  <c:v>8053629.5</c:v>
                </c:pt>
                <c:pt idx="13817">
                  <c:v>8434293</c:v>
                </c:pt>
                <c:pt idx="13818">
                  <c:v>8355631.5</c:v>
                </c:pt>
                <c:pt idx="13819">
                  <c:v>8889713</c:v>
                </c:pt>
                <c:pt idx="13820">
                  <c:v>8743029</c:v>
                </c:pt>
                <c:pt idx="13821">
                  <c:v>8272856</c:v>
                </c:pt>
                <c:pt idx="13822">
                  <c:v>8806041</c:v>
                </c:pt>
                <c:pt idx="13823">
                  <c:v>8675518</c:v>
                </c:pt>
                <c:pt idx="13824">
                  <c:v>8591630</c:v>
                </c:pt>
                <c:pt idx="13825">
                  <c:v>8341079</c:v>
                </c:pt>
                <c:pt idx="13826">
                  <c:v>8269372.5</c:v>
                </c:pt>
                <c:pt idx="13827">
                  <c:v>8303854.5</c:v>
                </c:pt>
                <c:pt idx="13828">
                  <c:v>7939655</c:v>
                </c:pt>
                <c:pt idx="13829">
                  <c:v>7785679.5</c:v>
                </c:pt>
                <c:pt idx="13830">
                  <c:v>7854612</c:v>
                </c:pt>
                <c:pt idx="13831">
                  <c:v>7702478</c:v>
                </c:pt>
                <c:pt idx="13832">
                  <c:v>8220484</c:v>
                </c:pt>
                <c:pt idx="13833">
                  <c:v>7897751.5</c:v>
                </c:pt>
                <c:pt idx="13834">
                  <c:v>7530137.5</c:v>
                </c:pt>
                <c:pt idx="13835">
                  <c:v>7306143.5</c:v>
                </c:pt>
                <c:pt idx="13836">
                  <c:v>8024027.5</c:v>
                </c:pt>
                <c:pt idx="13837">
                  <c:v>7195688</c:v>
                </c:pt>
                <c:pt idx="13838">
                  <c:v>7890178.5</c:v>
                </c:pt>
                <c:pt idx="13839">
                  <c:v>7564124</c:v>
                </c:pt>
                <c:pt idx="13840">
                  <c:v>7979628.5</c:v>
                </c:pt>
                <c:pt idx="13841">
                  <c:v>7902415.5</c:v>
                </c:pt>
                <c:pt idx="13842">
                  <c:v>7691716.5</c:v>
                </c:pt>
                <c:pt idx="13843">
                  <c:v>7657135</c:v>
                </c:pt>
                <c:pt idx="13844">
                  <c:v>7840701</c:v>
                </c:pt>
                <c:pt idx="13845">
                  <c:v>7963197.5</c:v>
                </c:pt>
                <c:pt idx="13846">
                  <c:v>7794039.5</c:v>
                </c:pt>
                <c:pt idx="13847">
                  <c:v>7904972</c:v>
                </c:pt>
                <c:pt idx="13848">
                  <c:v>7672565</c:v>
                </c:pt>
                <c:pt idx="13849">
                  <c:v>7747818</c:v>
                </c:pt>
                <c:pt idx="13850">
                  <c:v>7888942</c:v>
                </c:pt>
                <c:pt idx="13851">
                  <c:v>7891249</c:v>
                </c:pt>
                <c:pt idx="13852">
                  <c:v>8246461.5</c:v>
                </c:pt>
                <c:pt idx="13853">
                  <c:v>7742206.5</c:v>
                </c:pt>
                <c:pt idx="13854">
                  <c:v>7758692</c:v>
                </c:pt>
                <c:pt idx="13855">
                  <c:v>8075235</c:v>
                </c:pt>
                <c:pt idx="13856">
                  <c:v>8279929</c:v>
                </c:pt>
                <c:pt idx="13857">
                  <c:v>8045217</c:v>
                </c:pt>
                <c:pt idx="13858">
                  <c:v>7777118</c:v>
                </c:pt>
                <c:pt idx="13859">
                  <c:v>7681557</c:v>
                </c:pt>
                <c:pt idx="13860">
                  <c:v>8406652</c:v>
                </c:pt>
                <c:pt idx="13861">
                  <c:v>8059725.5</c:v>
                </c:pt>
                <c:pt idx="13862">
                  <c:v>7732114.5</c:v>
                </c:pt>
                <c:pt idx="13863">
                  <c:v>7928230.5</c:v>
                </c:pt>
                <c:pt idx="13864">
                  <c:v>8056466</c:v>
                </c:pt>
                <c:pt idx="13865">
                  <c:v>8067899</c:v>
                </c:pt>
                <c:pt idx="13866">
                  <c:v>8496135</c:v>
                </c:pt>
                <c:pt idx="13867">
                  <c:v>8157546</c:v>
                </c:pt>
                <c:pt idx="13868">
                  <c:v>8107208</c:v>
                </c:pt>
                <c:pt idx="13869">
                  <c:v>8177932</c:v>
                </c:pt>
                <c:pt idx="13870">
                  <c:v>8265853.5</c:v>
                </c:pt>
                <c:pt idx="13871">
                  <c:v>8415062</c:v>
                </c:pt>
                <c:pt idx="13872">
                  <c:v>8054099.5</c:v>
                </c:pt>
                <c:pt idx="13873">
                  <c:v>8441956</c:v>
                </c:pt>
                <c:pt idx="13874">
                  <c:v>8156242</c:v>
                </c:pt>
                <c:pt idx="13875">
                  <c:v>8737171</c:v>
                </c:pt>
                <c:pt idx="13876">
                  <c:v>8629549</c:v>
                </c:pt>
                <c:pt idx="13877">
                  <c:v>8632844</c:v>
                </c:pt>
                <c:pt idx="13878">
                  <c:v>8175607.5</c:v>
                </c:pt>
                <c:pt idx="13879">
                  <c:v>8209560</c:v>
                </c:pt>
                <c:pt idx="13880">
                  <c:v>8854476</c:v>
                </c:pt>
                <c:pt idx="13881">
                  <c:v>8394209</c:v>
                </c:pt>
                <c:pt idx="13882">
                  <c:v>8587970</c:v>
                </c:pt>
                <c:pt idx="13883">
                  <c:v>8407572</c:v>
                </c:pt>
                <c:pt idx="13884">
                  <c:v>8657864</c:v>
                </c:pt>
                <c:pt idx="13885">
                  <c:v>8551745</c:v>
                </c:pt>
                <c:pt idx="13886">
                  <c:v>8791796</c:v>
                </c:pt>
                <c:pt idx="13887">
                  <c:v>8339149</c:v>
                </c:pt>
                <c:pt idx="13888">
                  <c:v>8588031</c:v>
                </c:pt>
                <c:pt idx="13889">
                  <c:v>8388939</c:v>
                </c:pt>
                <c:pt idx="13890">
                  <c:v>8161395</c:v>
                </c:pt>
                <c:pt idx="13891">
                  <c:v>8396105</c:v>
                </c:pt>
                <c:pt idx="13892">
                  <c:v>8164388</c:v>
                </c:pt>
                <c:pt idx="13893">
                  <c:v>8408071</c:v>
                </c:pt>
                <c:pt idx="13894">
                  <c:v>8255398</c:v>
                </c:pt>
                <c:pt idx="13895">
                  <c:v>8352787</c:v>
                </c:pt>
                <c:pt idx="13896">
                  <c:v>8081656</c:v>
                </c:pt>
                <c:pt idx="13897">
                  <c:v>8586323</c:v>
                </c:pt>
                <c:pt idx="13898">
                  <c:v>7772733.5</c:v>
                </c:pt>
                <c:pt idx="13899">
                  <c:v>8405324</c:v>
                </c:pt>
                <c:pt idx="13900">
                  <c:v>8444541</c:v>
                </c:pt>
                <c:pt idx="13901">
                  <c:v>8487650</c:v>
                </c:pt>
                <c:pt idx="13902">
                  <c:v>8701138</c:v>
                </c:pt>
                <c:pt idx="13903">
                  <c:v>7979217.5</c:v>
                </c:pt>
                <c:pt idx="13904">
                  <c:v>8455564</c:v>
                </c:pt>
                <c:pt idx="13905">
                  <c:v>8289027</c:v>
                </c:pt>
                <c:pt idx="13906">
                  <c:v>7743217</c:v>
                </c:pt>
                <c:pt idx="13907">
                  <c:v>8362729</c:v>
                </c:pt>
                <c:pt idx="13908">
                  <c:v>8275321.5</c:v>
                </c:pt>
                <c:pt idx="13909">
                  <c:v>8127691.5</c:v>
                </c:pt>
                <c:pt idx="13910">
                  <c:v>8456250</c:v>
                </c:pt>
                <c:pt idx="13911">
                  <c:v>8421958</c:v>
                </c:pt>
                <c:pt idx="13912">
                  <c:v>8665684</c:v>
                </c:pt>
                <c:pt idx="13913">
                  <c:v>8473412</c:v>
                </c:pt>
                <c:pt idx="13914">
                  <c:v>8917801</c:v>
                </c:pt>
                <c:pt idx="13915">
                  <c:v>8905987</c:v>
                </c:pt>
                <c:pt idx="13916">
                  <c:v>8404679</c:v>
                </c:pt>
                <c:pt idx="13917">
                  <c:v>8626939</c:v>
                </c:pt>
                <c:pt idx="13918">
                  <c:v>8510506</c:v>
                </c:pt>
                <c:pt idx="13919">
                  <c:v>8847514</c:v>
                </c:pt>
                <c:pt idx="13920">
                  <c:v>9249352</c:v>
                </c:pt>
                <c:pt idx="13921">
                  <c:v>8350022</c:v>
                </c:pt>
                <c:pt idx="13922">
                  <c:v>8762614</c:v>
                </c:pt>
                <c:pt idx="13923">
                  <c:v>8524742</c:v>
                </c:pt>
                <c:pt idx="13924">
                  <c:v>8664527</c:v>
                </c:pt>
                <c:pt idx="13925">
                  <c:v>8243330.5</c:v>
                </c:pt>
                <c:pt idx="13926">
                  <c:v>8452466</c:v>
                </c:pt>
                <c:pt idx="13927">
                  <c:v>8122768.5</c:v>
                </c:pt>
                <c:pt idx="13928">
                  <c:v>8273237</c:v>
                </c:pt>
                <c:pt idx="13929">
                  <c:v>7748849</c:v>
                </c:pt>
                <c:pt idx="13930">
                  <c:v>7747552</c:v>
                </c:pt>
                <c:pt idx="13931">
                  <c:v>8329026</c:v>
                </c:pt>
                <c:pt idx="13932">
                  <c:v>7706356</c:v>
                </c:pt>
                <c:pt idx="13933">
                  <c:v>7828231.5</c:v>
                </c:pt>
                <c:pt idx="13934">
                  <c:v>8183230.5</c:v>
                </c:pt>
                <c:pt idx="13935">
                  <c:v>7766162.5</c:v>
                </c:pt>
                <c:pt idx="13936">
                  <c:v>7929514</c:v>
                </c:pt>
                <c:pt idx="13937">
                  <c:v>7835637.5</c:v>
                </c:pt>
                <c:pt idx="13938">
                  <c:v>7589992</c:v>
                </c:pt>
                <c:pt idx="13939">
                  <c:v>7714041.5</c:v>
                </c:pt>
                <c:pt idx="13940">
                  <c:v>7562018</c:v>
                </c:pt>
                <c:pt idx="13941">
                  <c:v>8010505.5</c:v>
                </c:pt>
                <c:pt idx="13942">
                  <c:v>8055498.5</c:v>
                </c:pt>
                <c:pt idx="13943">
                  <c:v>7706834.5</c:v>
                </c:pt>
                <c:pt idx="13944">
                  <c:v>8164006.5</c:v>
                </c:pt>
                <c:pt idx="13945">
                  <c:v>7521367</c:v>
                </c:pt>
                <c:pt idx="13946">
                  <c:v>7723621</c:v>
                </c:pt>
                <c:pt idx="13947">
                  <c:v>8020664</c:v>
                </c:pt>
                <c:pt idx="13948">
                  <c:v>7975561</c:v>
                </c:pt>
                <c:pt idx="13949">
                  <c:v>8267557</c:v>
                </c:pt>
                <c:pt idx="13950">
                  <c:v>7880751</c:v>
                </c:pt>
                <c:pt idx="13951">
                  <c:v>8156442.5</c:v>
                </c:pt>
                <c:pt idx="13952">
                  <c:v>8072108.5</c:v>
                </c:pt>
                <c:pt idx="13953">
                  <c:v>8223335.5</c:v>
                </c:pt>
                <c:pt idx="13954">
                  <c:v>7959567</c:v>
                </c:pt>
                <c:pt idx="13955">
                  <c:v>8344619.5</c:v>
                </c:pt>
                <c:pt idx="13956">
                  <c:v>8092322</c:v>
                </c:pt>
                <c:pt idx="13957">
                  <c:v>8131306.5</c:v>
                </c:pt>
                <c:pt idx="13958">
                  <c:v>8341067.5</c:v>
                </c:pt>
                <c:pt idx="13959">
                  <c:v>8082105</c:v>
                </c:pt>
                <c:pt idx="13960">
                  <c:v>7875734.5</c:v>
                </c:pt>
                <c:pt idx="13961">
                  <c:v>7915578</c:v>
                </c:pt>
                <c:pt idx="13962">
                  <c:v>8110333</c:v>
                </c:pt>
                <c:pt idx="13963">
                  <c:v>8339310.5</c:v>
                </c:pt>
                <c:pt idx="13964">
                  <c:v>7725255.5</c:v>
                </c:pt>
                <c:pt idx="13965">
                  <c:v>7821644</c:v>
                </c:pt>
                <c:pt idx="13966">
                  <c:v>8048127.5</c:v>
                </c:pt>
                <c:pt idx="13967">
                  <c:v>7628907.5</c:v>
                </c:pt>
                <c:pt idx="13968">
                  <c:v>7985325.5</c:v>
                </c:pt>
                <c:pt idx="13969">
                  <c:v>8135109</c:v>
                </c:pt>
                <c:pt idx="13970">
                  <c:v>7991923.5</c:v>
                </c:pt>
                <c:pt idx="13971">
                  <c:v>8322076</c:v>
                </c:pt>
                <c:pt idx="13972">
                  <c:v>8380851</c:v>
                </c:pt>
                <c:pt idx="13973">
                  <c:v>8275808</c:v>
                </c:pt>
                <c:pt idx="13974">
                  <c:v>7970254</c:v>
                </c:pt>
                <c:pt idx="13975">
                  <c:v>8064747.5</c:v>
                </c:pt>
                <c:pt idx="13976">
                  <c:v>7860770</c:v>
                </c:pt>
                <c:pt idx="13977">
                  <c:v>8246615</c:v>
                </c:pt>
                <c:pt idx="13978">
                  <c:v>8121407</c:v>
                </c:pt>
                <c:pt idx="13979">
                  <c:v>8126019.5</c:v>
                </c:pt>
                <c:pt idx="13980">
                  <c:v>8376459.5</c:v>
                </c:pt>
                <c:pt idx="13981">
                  <c:v>8106783</c:v>
                </c:pt>
                <c:pt idx="13982">
                  <c:v>8320552.5</c:v>
                </c:pt>
                <c:pt idx="13983">
                  <c:v>8229455</c:v>
                </c:pt>
                <c:pt idx="13984">
                  <c:v>8373118.5</c:v>
                </c:pt>
                <c:pt idx="13985">
                  <c:v>8097904</c:v>
                </c:pt>
                <c:pt idx="13986">
                  <c:v>8134474</c:v>
                </c:pt>
                <c:pt idx="13987">
                  <c:v>9116626</c:v>
                </c:pt>
                <c:pt idx="13988">
                  <c:v>8935287</c:v>
                </c:pt>
                <c:pt idx="13989">
                  <c:v>8384825.5</c:v>
                </c:pt>
                <c:pt idx="13990">
                  <c:v>8657062</c:v>
                </c:pt>
                <c:pt idx="13991">
                  <c:v>8450125</c:v>
                </c:pt>
                <c:pt idx="13992">
                  <c:v>8606671</c:v>
                </c:pt>
                <c:pt idx="13993">
                  <c:v>8767084</c:v>
                </c:pt>
                <c:pt idx="13994">
                  <c:v>8881995</c:v>
                </c:pt>
                <c:pt idx="13995">
                  <c:v>8313822.5</c:v>
                </c:pt>
                <c:pt idx="13996">
                  <c:v>8388553.5</c:v>
                </c:pt>
                <c:pt idx="13997">
                  <c:v>8070969.5</c:v>
                </c:pt>
                <c:pt idx="13998">
                  <c:v>8411220</c:v>
                </c:pt>
                <c:pt idx="13999">
                  <c:v>8261778.5</c:v>
                </c:pt>
                <c:pt idx="14000">
                  <c:v>8132485.5</c:v>
                </c:pt>
                <c:pt idx="14001">
                  <c:v>8270320.5</c:v>
                </c:pt>
                <c:pt idx="14002">
                  <c:v>8565808</c:v>
                </c:pt>
                <c:pt idx="14003">
                  <c:v>8728837</c:v>
                </c:pt>
                <c:pt idx="14004">
                  <c:v>8392141</c:v>
                </c:pt>
                <c:pt idx="14005">
                  <c:v>8515494</c:v>
                </c:pt>
                <c:pt idx="14006">
                  <c:v>8937987</c:v>
                </c:pt>
                <c:pt idx="14007">
                  <c:v>8666759</c:v>
                </c:pt>
                <c:pt idx="14008">
                  <c:v>8906287</c:v>
                </c:pt>
                <c:pt idx="14009">
                  <c:v>9084566</c:v>
                </c:pt>
                <c:pt idx="14010">
                  <c:v>8582363</c:v>
                </c:pt>
                <c:pt idx="14011">
                  <c:v>8977408</c:v>
                </c:pt>
                <c:pt idx="14012">
                  <c:v>9183285</c:v>
                </c:pt>
                <c:pt idx="14013">
                  <c:v>9393673</c:v>
                </c:pt>
                <c:pt idx="14014">
                  <c:v>8604430</c:v>
                </c:pt>
                <c:pt idx="14015">
                  <c:v>9395397</c:v>
                </c:pt>
                <c:pt idx="14016">
                  <c:v>9296336</c:v>
                </c:pt>
                <c:pt idx="14017">
                  <c:v>9389679</c:v>
                </c:pt>
                <c:pt idx="14018">
                  <c:v>9701106</c:v>
                </c:pt>
                <c:pt idx="14019">
                  <c:v>9852995</c:v>
                </c:pt>
                <c:pt idx="14020">
                  <c:v>9228927</c:v>
                </c:pt>
                <c:pt idx="14021">
                  <c:v>9177052</c:v>
                </c:pt>
                <c:pt idx="14022">
                  <c:v>9635959</c:v>
                </c:pt>
                <c:pt idx="14023">
                  <c:v>8830827</c:v>
                </c:pt>
                <c:pt idx="14024">
                  <c:v>9302306</c:v>
                </c:pt>
                <c:pt idx="14025">
                  <c:v>8894417</c:v>
                </c:pt>
                <c:pt idx="14026">
                  <c:v>9200467</c:v>
                </c:pt>
                <c:pt idx="14027">
                  <c:v>9425873</c:v>
                </c:pt>
                <c:pt idx="14028">
                  <c:v>9140318</c:v>
                </c:pt>
                <c:pt idx="14029">
                  <c:v>8944409</c:v>
                </c:pt>
                <c:pt idx="14030">
                  <c:v>9218242</c:v>
                </c:pt>
                <c:pt idx="14031">
                  <c:v>9442915</c:v>
                </c:pt>
                <c:pt idx="14032">
                  <c:v>9352084</c:v>
                </c:pt>
                <c:pt idx="14033">
                  <c:v>8606521</c:v>
                </c:pt>
                <c:pt idx="14034">
                  <c:v>9283134</c:v>
                </c:pt>
                <c:pt idx="14035">
                  <c:v>8705240</c:v>
                </c:pt>
                <c:pt idx="14036">
                  <c:v>8514224</c:v>
                </c:pt>
                <c:pt idx="14037">
                  <c:v>8951193</c:v>
                </c:pt>
                <c:pt idx="14038">
                  <c:v>8777980</c:v>
                </c:pt>
                <c:pt idx="14039">
                  <c:v>8409758</c:v>
                </c:pt>
                <c:pt idx="14040">
                  <c:v>8477249</c:v>
                </c:pt>
                <c:pt idx="14041">
                  <c:v>8442514</c:v>
                </c:pt>
                <c:pt idx="14042">
                  <c:v>8845557</c:v>
                </c:pt>
                <c:pt idx="14043">
                  <c:v>8136190.5</c:v>
                </c:pt>
                <c:pt idx="14044">
                  <c:v>8452659</c:v>
                </c:pt>
                <c:pt idx="14045">
                  <c:v>8163633.5</c:v>
                </c:pt>
                <c:pt idx="14046">
                  <c:v>8411488</c:v>
                </c:pt>
                <c:pt idx="14047">
                  <c:v>8182229</c:v>
                </c:pt>
                <c:pt idx="14048">
                  <c:v>8043965.5</c:v>
                </c:pt>
                <c:pt idx="14049">
                  <c:v>7711949</c:v>
                </c:pt>
                <c:pt idx="14050">
                  <c:v>8042502</c:v>
                </c:pt>
                <c:pt idx="14051">
                  <c:v>7766695</c:v>
                </c:pt>
                <c:pt idx="14052">
                  <c:v>7954742.5</c:v>
                </c:pt>
                <c:pt idx="14053">
                  <c:v>7770714</c:v>
                </c:pt>
                <c:pt idx="14054">
                  <c:v>7929185</c:v>
                </c:pt>
                <c:pt idx="14055">
                  <c:v>7873355.5</c:v>
                </c:pt>
                <c:pt idx="14056">
                  <c:v>8474976</c:v>
                </c:pt>
                <c:pt idx="14057">
                  <c:v>7996108</c:v>
                </c:pt>
                <c:pt idx="14058">
                  <c:v>8462957</c:v>
                </c:pt>
                <c:pt idx="14059">
                  <c:v>8498780</c:v>
                </c:pt>
                <c:pt idx="14060">
                  <c:v>8208674</c:v>
                </c:pt>
                <c:pt idx="14061">
                  <c:v>8432495</c:v>
                </c:pt>
                <c:pt idx="14062">
                  <c:v>7919238.5</c:v>
                </c:pt>
                <c:pt idx="14063">
                  <c:v>8548696</c:v>
                </c:pt>
                <c:pt idx="14064">
                  <c:v>8417268</c:v>
                </c:pt>
                <c:pt idx="14065">
                  <c:v>8847954</c:v>
                </c:pt>
                <c:pt idx="14066">
                  <c:v>8119027</c:v>
                </c:pt>
                <c:pt idx="14067">
                  <c:v>8181985</c:v>
                </c:pt>
                <c:pt idx="14068">
                  <c:v>8768868</c:v>
                </c:pt>
                <c:pt idx="14069">
                  <c:v>7901565</c:v>
                </c:pt>
                <c:pt idx="14070">
                  <c:v>8021221.5</c:v>
                </c:pt>
                <c:pt idx="14071">
                  <c:v>8573991</c:v>
                </c:pt>
                <c:pt idx="14072">
                  <c:v>8470304</c:v>
                </c:pt>
                <c:pt idx="14073">
                  <c:v>8274918.5</c:v>
                </c:pt>
                <c:pt idx="14074">
                  <c:v>8378027.5</c:v>
                </c:pt>
                <c:pt idx="14075">
                  <c:v>8265422.5</c:v>
                </c:pt>
                <c:pt idx="14076">
                  <c:v>8315789.5</c:v>
                </c:pt>
                <c:pt idx="14077">
                  <c:v>7686095.5</c:v>
                </c:pt>
                <c:pt idx="14078">
                  <c:v>8253749.5</c:v>
                </c:pt>
                <c:pt idx="14079">
                  <c:v>8130278.5</c:v>
                </c:pt>
                <c:pt idx="14080">
                  <c:v>8137857.5</c:v>
                </c:pt>
                <c:pt idx="14081">
                  <c:v>7868989.5</c:v>
                </c:pt>
                <c:pt idx="14082">
                  <c:v>7901753</c:v>
                </c:pt>
                <c:pt idx="14083">
                  <c:v>7959317.5</c:v>
                </c:pt>
                <c:pt idx="14084">
                  <c:v>8117445</c:v>
                </c:pt>
                <c:pt idx="14085">
                  <c:v>8293793.5</c:v>
                </c:pt>
                <c:pt idx="14086">
                  <c:v>7866127.5</c:v>
                </c:pt>
                <c:pt idx="14087">
                  <c:v>8023341.5</c:v>
                </c:pt>
                <c:pt idx="14088">
                  <c:v>8447429</c:v>
                </c:pt>
                <c:pt idx="14089">
                  <c:v>7919271</c:v>
                </c:pt>
                <c:pt idx="14090">
                  <c:v>8605464</c:v>
                </c:pt>
                <c:pt idx="14091">
                  <c:v>8682939</c:v>
                </c:pt>
                <c:pt idx="14092">
                  <c:v>8496297</c:v>
                </c:pt>
                <c:pt idx="14093">
                  <c:v>8233197</c:v>
                </c:pt>
                <c:pt idx="14094">
                  <c:v>8555112</c:v>
                </c:pt>
                <c:pt idx="14095">
                  <c:v>8649190</c:v>
                </c:pt>
                <c:pt idx="14096">
                  <c:v>8586976</c:v>
                </c:pt>
                <c:pt idx="14097">
                  <c:v>9327794</c:v>
                </c:pt>
                <c:pt idx="14098">
                  <c:v>9915207</c:v>
                </c:pt>
                <c:pt idx="14099">
                  <c:v>10370964</c:v>
                </c:pt>
                <c:pt idx="14100">
                  <c:v>9149751</c:v>
                </c:pt>
                <c:pt idx="14101">
                  <c:v>9875057</c:v>
                </c:pt>
                <c:pt idx="14102">
                  <c:v>9746836</c:v>
                </c:pt>
                <c:pt idx="14103">
                  <c:v>9703473</c:v>
                </c:pt>
                <c:pt idx="14104">
                  <c:v>9626688</c:v>
                </c:pt>
                <c:pt idx="14105">
                  <c:v>9853097</c:v>
                </c:pt>
                <c:pt idx="14106">
                  <c:v>10140479</c:v>
                </c:pt>
                <c:pt idx="14107">
                  <c:v>9486036</c:v>
                </c:pt>
                <c:pt idx="14108">
                  <c:v>10352884</c:v>
                </c:pt>
                <c:pt idx="14109">
                  <c:v>9691733</c:v>
                </c:pt>
                <c:pt idx="14110">
                  <c:v>9602433</c:v>
                </c:pt>
                <c:pt idx="14111">
                  <c:v>9213865</c:v>
                </c:pt>
                <c:pt idx="14112">
                  <c:v>9537848</c:v>
                </c:pt>
                <c:pt idx="14113">
                  <c:v>9585533</c:v>
                </c:pt>
                <c:pt idx="14114">
                  <c:v>9081333</c:v>
                </c:pt>
                <c:pt idx="14115">
                  <c:v>8918237</c:v>
                </c:pt>
                <c:pt idx="14116">
                  <c:v>8542852</c:v>
                </c:pt>
                <c:pt idx="14117">
                  <c:v>8272290</c:v>
                </c:pt>
                <c:pt idx="14118">
                  <c:v>8293230.5</c:v>
                </c:pt>
                <c:pt idx="14119">
                  <c:v>8099503</c:v>
                </c:pt>
                <c:pt idx="14120">
                  <c:v>8144775</c:v>
                </c:pt>
                <c:pt idx="14121">
                  <c:v>7991561.5</c:v>
                </c:pt>
                <c:pt idx="14122">
                  <c:v>7747919.5</c:v>
                </c:pt>
                <c:pt idx="14123">
                  <c:v>8426029</c:v>
                </c:pt>
                <c:pt idx="14124">
                  <c:v>7969626</c:v>
                </c:pt>
                <c:pt idx="14125">
                  <c:v>8527116</c:v>
                </c:pt>
                <c:pt idx="14126">
                  <c:v>7760528.5</c:v>
                </c:pt>
                <c:pt idx="14127">
                  <c:v>8132414.5</c:v>
                </c:pt>
                <c:pt idx="14128">
                  <c:v>8784609</c:v>
                </c:pt>
                <c:pt idx="14129">
                  <c:v>8457881</c:v>
                </c:pt>
                <c:pt idx="14130">
                  <c:v>8248478</c:v>
                </c:pt>
                <c:pt idx="14131">
                  <c:v>8547174</c:v>
                </c:pt>
                <c:pt idx="14132">
                  <c:v>8138422</c:v>
                </c:pt>
                <c:pt idx="14133">
                  <c:v>8468098</c:v>
                </c:pt>
                <c:pt idx="14134">
                  <c:v>9021434</c:v>
                </c:pt>
                <c:pt idx="14135">
                  <c:v>8738726</c:v>
                </c:pt>
                <c:pt idx="14136">
                  <c:v>9408270</c:v>
                </c:pt>
                <c:pt idx="14137">
                  <c:v>9303036</c:v>
                </c:pt>
                <c:pt idx="14138">
                  <c:v>9283042</c:v>
                </c:pt>
                <c:pt idx="14139">
                  <c:v>8982202</c:v>
                </c:pt>
                <c:pt idx="14140">
                  <c:v>9218313</c:v>
                </c:pt>
                <c:pt idx="14141">
                  <c:v>9570354</c:v>
                </c:pt>
                <c:pt idx="14142">
                  <c:v>9525801</c:v>
                </c:pt>
                <c:pt idx="14143">
                  <c:v>9807731</c:v>
                </c:pt>
                <c:pt idx="14144">
                  <c:v>9604983</c:v>
                </c:pt>
                <c:pt idx="14145">
                  <c:v>9496552</c:v>
                </c:pt>
                <c:pt idx="14146">
                  <c:v>9578010</c:v>
                </c:pt>
                <c:pt idx="14147">
                  <c:v>9390555</c:v>
                </c:pt>
                <c:pt idx="14148">
                  <c:v>9540147</c:v>
                </c:pt>
                <c:pt idx="14149">
                  <c:v>9134386</c:v>
                </c:pt>
                <c:pt idx="14150">
                  <c:v>8613874</c:v>
                </c:pt>
                <c:pt idx="14151">
                  <c:v>8724034</c:v>
                </c:pt>
                <c:pt idx="14152">
                  <c:v>8710953</c:v>
                </c:pt>
                <c:pt idx="14153">
                  <c:v>9008196</c:v>
                </c:pt>
                <c:pt idx="14154">
                  <c:v>8519442</c:v>
                </c:pt>
                <c:pt idx="14155">
                  <c:v>9295248</c:v>
                </c:pt>
                <c:pt idx="14156">
                  <c:v>8887777</c:v>
                </c:pt>
                <c:pt idx="14157">
                  <c:v>8215002</c:v>
                </c:pt>
                <c:pt idx="14158">
                  <c:v>8428074</c:v>
                </c:pt>
                <c:pt idx="14159">
                  <c:v>8742336</c:v>
                </c:pt>
                <c:pt idx="14160">
                  <c:v>9377702</c:v>
                </c:pt>
                <c:pt idx="14161">
                  <c:v>8947708</c:v>
                </c:pt>
                <c:pt idx="14162">
                  <c:v>8735286</c:v>
                </c:pt>
                <c:pt idx="14163">
                  <c:v>9424295</c:v>
                </c:pt>
                <c:pt idx="14164">
                  <c:v>9136059</c:v>
                </c:pt>
                <c:pt idx="14165">
                  <c:v>9192735</c:v>
                </c:pt>
                <c:pt idx="14166">
                  <c:v>9377244</c:v>
                </c:pt>
                <c:pt idx="14167">
                  <c:v>10759756</c:v>
                </c:pt>
                <c:pt idx="14168">
                  <c:v>10223236</c:v>
                </c:pt>
                <c:pt idx="14169">
                  <c:v>11019596</c:v>
                </c:pt>
                <c:pt idx="14170">
                  <c:v>11099415</c:v>
                </c:pt>
                <c:pt idx="14171">
                  <c:v>11154390</c:v>
                </c:pt>
                <c:pt idx="14172">
                  <c:v>11075840</c:v>
                </c:pt>
                <c:pt idx="14173">
                  <c:v>11840724</c:v>
                </c:pt>
                <c:pt idx="14174">
                  <c:v>12108213</c:v>
                </c:pt>
                <c:pt idx="14175">
                  <c:v>11922059</c:v>
                </c:pt>
                <c:pt idx="14176">
                  <c:v>11661800</c:v>
                </c:pt>
                <c:pt idx="14177">
                  <c:v>13000021</c:v>
                </c:pt>
                <c:pt idx="14178">
                  <c:v>12298579</c:v>
                </c:pt>
                <c:pt idx="14179">
                  <c:v>12475009</c:v>
                </c:pt>
                <c:pt idx="14180">
                  <c:v>12738793</c:v>
                </c:pt>
                <c:pt idx="14181">
                  <c:v>11434810</c:v>
                </c:pt>
                <c:pt idx="14182">
                  <c:v>11829712</c:v>
                </c:pt>
                <c:pt idx="14183">
                  <c:v>10538171</c:v>
                </c:pt>
                <c:pt idx="14184">
                  <c:v>11083670</c:v>
                </c:pt>
                <c:pt idx="14185">
                  <c:v>9888969</c:v>
                </c:pt>
                <c:pt idx="14186">
                  <c:v>9410025</c:v>
                </c:pt>
                <c:pt idx="14187">
                  <c:v>9196424</c:v>
                </c:pt>
                <c:pt idx="14188">
                  <c:v>8473607</c:v>
                </c:pt>
                <c:pt idx="14189">
                  <c:v>8549751</c:v>
                </c:pt>
                <c:pt idx="14190">
                  <c:v>8388461</c:v>
                </c:pt>
                <c:pt idx="14191">
                  <c:v>8178839</c:v>
                </c:pt>
                <c:pt idx="14192">
                  <c:v>8511489</c:v>
                </c:pt>
                <c:pt idx="14193">
                  <c:v>7806713.5</c:v>
                </c:pt>
                <c:pt idx="14194">
                  <c:v>8225530</c:v>
                </c:pt>
                <c:pt idx="14195">
                  <c:v>8069753</c:v>
                </c:pt>
                <c:pt idx="14196">
                  <c:v>8066983</c:v>
                </c:pt>
                <c:pt idx="14197">
                  <c:v>8016603</c:v>
                </c:pt>
                <c:pt idx="14198">
                  <c:v>7620180.5</c:v>
                </c:pt>
                <c:pt idx="14199">
                  <c:v>7265156.5</c:v>
                </c:pt>
                <c:pt idx="14200">
                  <c:v>7786933</c:v>
                </c:pt>
                <c:pt idx="14201">
                  <c:v>7558126</c:v>
                </c:pt>
                <c:pt idx="14202">
                  <c:v>7217107</c:v>
                </c:pt>
                <c:pt idx="14203">
                  <c:v>7620795</c:v>
                </c:pt>
                <c:pt idx="14204">
                  <c:v>7254898.5</c:v>
                </c:pt>
                <c:pt idx="14205">
                  <c:v>7694824</c:v>
                </c:pt>
                <c:pt idx="14206">
                  <c:v>7861792</c:v>
                </c:pt>
                <c:pt idx="14207">
                  <c:v>7556626</c:v>
                </c:pt>
                <c:pt idx="14208">
                  <c:v>7754507.5</c:v>
                </c:pt>
                <c:pt idx="14209">
                  <c:v>7541579.5</c:v>
                </c:pt>
                <c:pt idx="14210">
                  <c:v>7400803</c:v>
                </c:pt>
                <c:pt idx="14211">
                  <c:v>7915584.5</c:v>
                </c:pt>
                <c:pt idx="14212">
                  <c:v>7705592.5</c:v>
                </c:pt>
                <c:pt idx="14213">
                  <c:v>7512393</c:v>
                </c:pt>
                <c:pt idx="14214">
                  <c:v>7758963</c:v>
                </c:pt>
                <c:pt idx="14215">
                  <c:v>7407901.5</c:v>
                </c:pt>
                <c:pt idx="14216">
                  <c:v>7840231</c:v>
                </c:pt>
                <c:pt idx="14217">
                  <c:v>7653648.5</c:v>
                </c:pt>
                <c:pt idx="14218">
                  <c:v>8053086.5</c:v>
                </c:pt>
                <c:pt idx="14219">
                  <c:v>7972540.5</c:v>
                </c:pt>
                <c:pt idx="14220">
                  <c:v>8301578.5</c:v>
                </c:pt>
                <c:pt idx="14221">
                  <c:v>7784320</c:v>
                </c:pt>
                <c:pt idx="14222">
                  <c:v>8492203</c:v>
                </c:pt>
                <c:pt idx="14223">
                  <c:v>8527191</c:v>
                </c:pt>
                <c:pt idx="14224">
                  <c:v>8864229</c:v>
                </c:pt>
                <c:pt idx="14225">
                  <c:v>8508830</c:v>
                </c:pt>
                <c:pt idx="14226">
                  <c:v>8444626</c:v>
                </c:pt>
                <c:pt idx="14227">
                  <c:v>8702334</c:v>
                </c:pt>
                <c:pt idx="14228">
                  <c:v>9743306</c:v>
                </c:pt>
                <c:pt idx="14229">
                  <c:v>9565959</c:v>
                </c:pt>
                <c:pt idx="14230">
                  <c:v>9483787</c:v>
                </c:pt>
                <c:pt idx="14231">
                  <c:v>9592988</c:v>
                </c:pt>
                <c:pt idx="14232">
                  <c:v>9499938</c:v>
                </c:pt>
                <c:pt idx="14233">
                  <c:v>10027833</c:v>
                </c:pt>
                <c:pt idx="14234">
                  <c:v>9344242</c:v>
                </c:pt>
                <c:pt idx="14235">
                  <c:v>8995368</c:v>
                </c:pt>
                <c:pt idx="14236">
                  <c:v>9047704</c:v>
                </c:pt>
                <c:pt idx="14237">
                  <c:v>8906121</c:v>
                </c:pt>
                <c:pt idx="14238">
                  <c:v>9127953</c:v>
                </c:pt>
                <c:pt idx="14239">
                  <c:v>9699506</c:v>
                </c:pt>
                <c:pt idx="14240">
                  <c:v>9317805</c:v>
                </c:pt>
                <c:pt idx="14241">
                  <c:v>9735548</c:v>
                </c:pt>
                <c:pt idx="14242">
                  <c:v>9673981</c:v>
                </c:pt>
                <c:pt idx="14243">
                  <c:v>9391453</c:v>
                </c:pt>
                <c:pt idx="14244">
                  <c:v>9061513</c:v>
                </c:pt>
                <c:pt idx="14245">
                  <c:v>8885976</c:v>
                </c:pt>
                <c:pt idx="14246">
                  <c:v>9101807</c:v>
                </c:pt>
                <c:pt idx="14247">
                  <c:v>9028842</c:v>
                </c:pt>
                <c:pt idx="14248">
                  <c:v>8863341</c:v>
                </c:pt>
                <c:pt idx="14249">
                  <c:v>8838091</c:v>
                </c:pt>
                <c:pt idx="14250">
                  <c:v>8592237</c:v>
                </c:pt>
                <c:pt idx="14251">
                  <c:v>8759876</c:v>
                </c:pt>
                <c:pt idx="14252">
                  <c:v>9304146</c:v>
                </c:pt>
                <c:pt idx="14253">
                  <c:v>8763538</c:v>
                </c:pt>
                <c:pt idx="14254">
                  <c:v>9180694</c:v>
                </c:pt>
                <c:pt idx="14255">
                  <c:v>9249271</c:v>
                </c:pt>
                <c:pt idx="14256">
                  <c:v>9367068</c:v>
                </c:pt>
                <c:pt idx="14257">
                  <c:v>9524505</c:v>
                </c:pt>
                <c:pt idx="14258">
                  <c:v>9497149</c:v>
                </c:pt>
                <c:pt idx="14259">
                  <c:v>9689514</c:v>
                </c:pt>
                <c:pt idx="14260">
                  <c:v>9597669</c:v>
                </c:pt>
                <c:pt idx="14261">
                  <c:v>9383102</c:v>
                </c:pt>
                <c:pt idx="14262">
                  <c:v>9907541</c:v>
                </c:pt>
                <c:pt idx="14263">
                  <c:v>9836431</c:v>
                </c:pt>
                <c:pt idx="14264">
                  <c:v>9783008</c:v>
                </c:pt>
                <c:pt idx="14265">
                  <c:v>9424643</c:v>
                </c:pt>
                <c:pt idx="14266">
                  <c:v>9280100</c:v>
                </c:pt>
                <c:pt idx="14267">
                  <c:v>9697700</c:v>
                </c:pt>
                <c:pt idx="14268">
                  <c:v>9374361</c:v>
                </c:pt>
                <c:pt idx="14269">
                  <c:v>9606112</c:v>
                </c:pt>
                <c:pt idx="14270">
                  <c:v>9340241</c:v>
                </c:pt>
                <c:pt idx="14271">
                  <c:v>9344954</c:v>
                </c:pt>
                <c:pt idx="14272">
                  <c:v>9716043</c:v>
                </c:pt>
                <c:pt idx="14273">
                  <c:v>9543781</c:v>
                </c:pt>
                <c:pt idx="14274">
                  <c:v>9681478</c:v>
                </c:pt>
                <c:pt idx="14275">
                  <c:v>9886229</c:v>
                </c:pt>
                <c:pt idx="14276">
                  <c:v>9185123</c:v>
                </c:pt>
                <c:pt idx="14277">
                  <c:v>9356961</c:v>
                </c:pt>
                <c:pt idx="14278">
                  <c:v>9622491</c:v>
                </c:pt>
                <c:pt idx="14279">
                  <c:v>9596707</c:v>
                </c:pt>
                <c:pt idx="14280">
                  <c:v>9265283</c:v>
                </c:pt>
                <c:pt idx="14281">
                  <c:v>9796613</c:v>
                </c:pt>
                <c:pt idx="14282">
                  <c:v>9694470</c:v>
                </c:pt>
                <c:pt idx="14283">
                  <c:v>9629927</c:v>
                </c:pt>
                <c:pt idx="14284">
                  <c:v>9971212</c:v>
                </c:pt>
                <c:pt idx="14285">
                  <c:v>9840849</c:v>
                </c:pt>
                <c:pt idx="14286">
                  <c:v>10253541</c:v>
                </c:pt>
                <c:pt idx="14287">
                  <c:v>8894099</c:v>
                </c:pt>
                <c:pt idx="14288">
                  <c:v>9066849</c:v>
                </c:pt>
                <c:pt idx="14289">
                  <c:v>9598251</c:v>
                </c:pt>
                <c:pt idx="14290">
                  <c:v>8951542</c:v>
                </c:pt>
                <c:pt idx="14291">
                  <c:v>9149425</c:v>
                </c:pt>
                <c:pt idx="14292">
                  <c:v>8967216</c:v>
                </c:pt>
                <c:pt idx="14293">
                  <c:v>9031079</c:v>
                </c:pt>
                <c:pt idx="14294">
                  <c:v>8641922</c:v>
                </c:pt>
                <c:pt idx="14295">
                  <c:v>8696292</c:v>
                </c:pt>
                <c:pt idx="14296">
                  <c:v>8721638</c:v>
                </c:pt>
                <c:pt idx="14297">
                  <c:v>8360711.5</c:v>
                </c:pt>
                <c:pt idx="14298">
                  <c:v>8872454</c:v>
                </c:pt>
                <c:pt idx="14299">
                  <c:v>8544238</c:v>
                </c:pt>
                <c:pt idx="14300">
                  <c:v>8782852</c:v>
                </c:pt>
                <c:pt idx="14301">
                  <c:v>8753475</c:v>
                </c:pt>
                <c:pt idx="14302">
                  <c:v>8249652.5</c:v>
                </c:pt>
                <c:pt idx="14303">
                  <c:v>8754080</c:v>
                </c:pt>
                <c:pt idx="14304">
                  <c:v>8285154</c:v>
                </c:pt>
                <c:pt idx="14305">
                  <c:v>8636205</c:v>
                </c:pt>
                <c:pt idx="14306">
                  <c:v>8665230</c:v>
                </c:pt>
                <c:pt idx="14307">
                  <c:v>8347599</c:v>
                </c:pt>
                <c:pt idx="14308">
                  <c:v>8897475</c:v>
                </c:pt>
                <c:pt idx="14309">
                  <c:v>8742414</c:v>
                </c:pt>
                <c:pt idx="14310">
                  <c:v>8851725</c:v>
                </c:pt>
                <c:pt idx="14311">
                  <c:v>8883082</c:v>
                </c:pt>
                <c:pt idx="14312">
                  <c:v>9141530</c:v>
                </c:pt>
                <c:pt idx="14313">
                  <c:v>9828974</c:v>
                </c:pt>
                <c:pt idx="14314">
                  <c:v>9414084</c:v>
                </c:pt>
                <c:pt idx="14315">
                  <c:v>9218978</c:v>
                </c:pt>
                <c:pt idx="14316">
                  <c:v>9629392</c:v>
                </c:pt>
                <c:pt idx="14317">
                  <c:v>10110659</c:v>
                </c:pt>
                <c:pt idx="14318">
                  <c:v>9826184</c:v>
                </c:pt>
                <c:pt idx="14319">
                  <c:v>10082809</c:v>
                </c:pt>
                <c:pt idx="14320">
                  <c:v>9904113</c:v>
                </c:pt>
                <c:pt idx="14321">
                  <c:v>9857294</c:v>
                </c:pt>
                <c:pt idx="14322">
                  <c:v>10651236</c:v>
                </c:pt>
                <c:pt idx="14323">
                  <c:v>10182266</c:v>
                </c:pt>
                <c:pt idx="14324">
                  <c:v>11285025</c:v>
                </c:pt>
                <c:pt idx="14325">
                  <c:v>10240130</c:v>
                </c:pt>
                <c:pt idx="14326">
                  <c:v>11201350</c:v>
                </c:pt>
                <c:pt idx="14327">
                  <c:v>11291316</c:v>
                </c:pt>
                <c:pt idx="14328">
                  <c:v>10639499</c:v>
                </c:pt>
                <c:pt idx="14329">
                  <c:v>10661182</c:v>
                </c:pt>
                <c:pt idx="14330">
                  <c:v>9876134</c:v>
                </c:pt>
                <c:pt idx="14331">
                  <c:v>10151913</c:v>
                </c:pt>
                <c:pt idx="14332">
                  <c:v>9872221</c:v>
                </c:pt>
                <c:pt idx="14333">
                  <c:v>9275258</c:v>
                </c:pt>
                <c:pt idx="14334">
                  <c:v>9514908</c:v>
                </c:pt>
                <c:pt idx="14335">
                  <c:v>9003653</c:v>
                </c:pt>
                <c:pt idx="14336">
                  <c:v>8938446</c:v>
                </c:pt>
                <c:pt idx="14337">
                  <c:v>8362639.5</c:v>
                </c:pt>
                <c:pt idx="14338">
                  <c:v>8797981</c:v>
                </c:pt>
                <c:pt idx="14339">
                  <c:v>8546982</c:v>
                </c:pt>
                <c:pt idx="14340">
                  <c:v>8728720</c:v>
                </c:pt>
                <c:pt idx="14341">
                  <c:v>8347281</c:v>
                </c:pt>
                <c:pt idx="14342">
                  <c:v>8515792</c:v>
                </c:pt>
                <c:pt idx="14343">
                  <c:v>8090512</c:v>
                </c:pt>
                <c:pt idx="14344">
                  <c:v>8416512</c:v>
                </c:pt>
                <c:pt idx="14345">
                  <c:v>8041860</c:v>
                </c:pt>
                <c:pt idx="14346">
                  <c:v>7718270</c:v>
                </c:pt>
                <c:pt idx="14347">
                  <c:v>7539880.5</c:v>
                </c:pt>
                <c:pt idx="14348">
                  <c:v>7636618.5</c:v>
                </c:pt>
                <c:pt idx="14349">
                  <c:v>7416322.5</c:v>
                </c:pt>
                <c:pt idx="14350">
                  <c:v>7345870</c:v>
                </c:pt>
                <c:pt idx="14351">
                  <c:v>7125159</c:v>
                </c:pt>
                <c:pt idx="14352">
                  <c:v>7215764.5</c:v>
                </c:pt>
                <c:pt idx="14353">
                  <c:v>7301518</c:v>
                </c:pt>
                <c:pt idx="14354">
                  <c:v>7209133</c:v>
                </c:pt>
                <c:pt idx="14355">
                  <c:v>7016296</c:v>
                </c:pt>
                <c:pt idx="14356">
                  <c:v>7044554.5</c:v>
                </c:pt>
                <c:pt idx="14357">
                  <c:v>7103517.5</c:v>
                </c:pt>
                <c:pt idx="14358">
                  <c:v>7025703.5</c:v>
                </c:pt>
                <c:pt idx="14359">
                  <c:v>7574543</c:v>
                </c:pt>
                <c:pt idx="14360">
                  <c:v>7343234</c:v>
                </c:pt>
                <c:pt idx="14361">
                  <c:v>7085917.5</c:v>
                </c:pt>
                <c:pt idx="14362">
                  <c:v>7172559</c:v>
                </c:pt>
                <c:pt idx="14363">
                  <c:v>7252901.5</c:v>
                </c:pt>
                <c:pt idx="14364">
                  <c:v>7549195.5</c:v>
                </c:pt>
                <c:pt idx="14365">
                  <c:v>7238382</c:v>
                </c:pt>
                <c:pt idx="14366">
                  <c:v>7823355</c:v>
                </c:pt>
                <c:pt idx="14367">
                  <c:v>7140528</c:v>
                </c:pt>
                <c:pt idx="14368">
                  <c:v>7865780.5</c:v>
                </c:pt>
                <c:pt idx="14369">
                  <c:v>7294862</c:v>
                </c:pt>
                <c:pt idx="14370">
                  <c:v>7538596.5</c:v>
                </c:pt>
                <c:pt idx="14371">
                  <c:v>7626195.5</c:v>
                </c:pt>
                <c:pt idx="14372">
                  <c:v>7746142</c:v>
                </c:pt>
                <c:pt idx="14373">
                  <c:v>7520876.5</c:v>
                </c:pt>
                <c:pt idx="14374">
                  <c:v>7582456</c:v>
                </c:pt>
                <c:pt idx="14375">
                  <c:v>7593362</c:v>
                </c:pt>
                <c:pt idx="14376">
                  <c:v>7513335.5</c:v>
                </c:pt>
                <c:pt idx="14377">
                  <c:v>7808918</c:v>
                </c:pt>
                <c:pt idx="14378">
                  <c:v>7534515</c:v>
                </c:pt>
                <c:pt idx="14379">
                  <c:v>7457547.5</c:v>
                </c:pt>
                <c:pt idx="14380">
                  <c:v>7868253</c:v>
                </c:pt>
                <c:pt idx="14381">
                  <c:v>7585986</c:v>
                </c:pt>
                <c:pt idx="14382">
                  <c:v>7446225</c:v>
                </c:pt>
                <c:pt idx="14383">
                  <c:v>7644883.5</c:v>
                </c:pt>
                <c:pt idx="14384">
                  <c:v>7913054</c:v>
                </c:pt>
                <c:pt idx="14385">
                  <c:v>7631894</c:v>
                </c:pt>
                <c:pt idx="14386">
                  <c:v>7955373</c:v>
                </c:pt>
                <c:pt idx="14387">
                  <c:v>7930192.5</c:v>
                </c:pt>
                <c:pt idx="14388">
                  <c:v>7928338</c:v>
                </c:pt>
                <c:pt idx="14389">
                  <c:v>7656539.5</c:v>
                </c:pt>
                <c:pt idx="14390">
                  <c:v>8051704.5</c:v>
                </c:pt>
                <c:pt idx="14391">
                  <c:v>7897283.5</c:v>
                </c:pt>
                <c:pt idx="14392">
                  <c:v>7758378</c:v>
                </c:pt>
                <c:pt idx="14393">
                  <c:v>8010911</c:v>
                </c:pt>
                <c:pt idx="14394">
                  <c:v>7369513.5</c:v>
                </c:pt>
                <c:pt idx="14395">
                  <c:v>7482819</c:v>
                </c:pt>
                <c:pt idx="14396">
                  <c:v>7828543</c:v>
                </c:pt>
                <c:pt idx="14397">
                  <c:v>7975511.5</c:v>
                </c:pt>
                <c:pt idx="14398">
                  <c:v>7627907</c:v>
                </c:pt>
                <c:pt idx="14399">
                  <c:v>7788898.5</c:v>
                </c:pt>
                <c:pt idx="14400">
                  <c:v>8542598</c:v>
                </c:pt>
                <c:pt idx="14401">
                  <c:v>7856849.5</c:v>
                </c:pt>
                <c:pt idx="14402">
                  <c:v>8019130.5</c:v>
                </c:pt>
                <c:pt idx="14403">
                  <c:v>7927379</c:v>
                </c:pt>
                <c:pt idx="14404">
                  <c:v>7778122.5</c:v>
                </c:pt>
                <c:pt idx="14405">
                  <c:v>8182097.5</c:v>
                </c:pt>
                <c:pt idx="14406">
                  <c:v>8432812</c:v>
                </c:pt>
                <c:pt idx="14407">
                  <c:v>8181065.5</c:v>
                </c:pt>
                <c:pt idx="14408">
                  <c:v>8044227</c:v>
                </c:pt>
                <c:pt idx="14409">
                  <c:v>8170859.5</c:v>
                </c:pt>
                <c:pt idx="14410">
                  <c:v>8201484</c:v>
                </c:pt>
                <c:pt idx="14411">
                  <c:v>8099298</c:v>
                </c:pt>
                <c:pt idx="14412">
                  <c:v>8110982.5</c:v>
                </c:pt>
                <c:pt idx="14413">
                  <c:v>8040433.5</c:v>
                </c:pt>
                <c:pt idx="14414">
                  <c:v>8006339.5</c:v>
                </c:pt>
                <c:pt idx="14415">
                  <c:v>7812163.5</c:v>
                </c:pt>
                <c:pt idx="14416">
                  <c:v>7808473</c:v>
                </c:pt>
                <c:pt idx="14417">
                  <c:v>7532805.5</c:v>
                </c:pt>
                <c:pt idx="14418">
                  <c:v>7835226.5</c:v>
                </c:pt>
                <c:pt idx="14419">
                  <c:v>7540590</c:v>
                </c:pt>
                <c:pt idx="14420">
                  <c:v>7587522</c:v>
                </c:pt>
                <c:pt idx="14421">
                  <c:v>7572190</c:v>
                </c:pt>
                <c:pt idx="14422">
                  <c:v>7724357</c:v>
                </c:pt>
                <c:pt idx="14423">
                  <c:v>7719033</c:v>
                </c:pt>
                <c:pt idx="14424">
                  <c:v>7390833</c:v>
                </c:pt>
                <c:pt idx="14425">
                  <c:v>7458803.5</c:v>
                </c:pt>
                <c:pt idx="14426">
                  <c:v>7546576.5</c:v>
                </c:pt>
                <c:pt idx="14427">
                  <c:v>7611231</c:v>
                </c:pt>
                <c:pt idx="14428">
                  <c:v>7555922.5</c:v>
                </c:pt>
                <c:pt idx="14429">
                  <c:v>7057914</c:v>
                </c:pt>
                <c:pt idx="14430">
                  <c:v>7404062.5</c:v>
                </c:pt>
                <c:pt idx="14431">
                  <c:v>7333825.5</c:v>
                </c:pt>
                <c:pt idx="14432">
                  <c:v>7670778</c:v>
                </c:pt>
                <c:pt idx="14433">
                  <c:v>7245707</c:v>
                </c:pt>
                <c:pt idx="14434">
                  <c:v>7316069</c:v>
                </c:pt>
                <c:pt idx="14435">
                  <c:v>7653488.5</c:v>
                </c:pt>
                <c:pt idx="14436">
                  <c:v>7204055</c:v>
                </c:pt>
                <c:pt idx="14437">
                  <c:v>7689652.5</c:v>
                </c:pt>
                <c:pt idx="14438">
                  <c:v>7745581.5</c:v>
                </c:pt>
                <c:pt idx="14439">
                  <c:v>7653326</c:v>
                </c:pt>
                <c:pt idx="14440">
                  <c:v>7601507</c:v>
                </c:pt>
                <c:pt idx="14441">
                  <c:v>7669562</c:v>
                </c:pt>
                <c:pt idx="14442">
                  <c:v>7191183</c:v>
                </c:pt>
                <c:pt idx="14443">
                  <c:v>7572220</c:v>
                </c:pt>
                <c:pt idx="14444">
                  <c:v>7411565</c:v>
                </c:pt>
                <c:pt idx="14445">
                  <c:v>7116531.5</c:v>
                </c:pt>
                <c:pt idx="14446">
                  <c:v>7490539</c:v>
                </c:pt>
                <c:pt idx="14447">
                  <c:v>7596282.5</c:v>
                </c:pt>
                <c:pt idx="14448">
                  <c:v>7667918.5</c:v>
                </c:pt>
                <c:pt idx="14449">
                  <c:v>7896449</c:v>
                </c:pt>
                <c:pt idx="14450">
                  <c:v>7818906</c:v>
                </c:pt>
                <c:pt idx="14451">
                  <c:v>7222722</c:v>
                </c:pt>
                <c:pt idx="14452">
                  <c:v>7665319</c:v>
                </c:pt>
                <c:pt idx="14453">
                  <c:v>7338237.5</c:v>
                </c:pt>
                <c:pt idx="14454">
                  <c:v>7780254</c:v>
                </c:pt>
                <c:pt idx="14455">
                  <c:v>7307195</c:v>
                </c:pt>
                <c:pt idx="14456">
                  <c:v>7582677.5</c:v>
                </c:pt>
                <c:pt idx="14457">
                  <c:v>7745841.5</c:v>
                </c:pt>
                <c:pt idx="14458">
                  <c:v>7343588</c:v>
                </c:pt>
                <c:pt idx="14459">
                  <c:v>7597864.5</c:v>
                </c:pt>
                <c:pt idx="14460">
                  <c:v>7584076</c:v>
                </c:pt>
                <c:pt idx="14461">
                  <c:v>7542752.5</c:v>
                </c:pt>
                <c:pt idx="14462">
                  <c:v>7317571.5</c:v>
                </c:pt>
                <c:pt idx="14463">
                  <c:v>7259424</c:v>
                </c:pt>
                <c:pt idx="14464">
                  <c:v>7484018.5</c:v>
                </c:pt>
                <c:pt idx="14465">
                  <c:v>7347169.5</c:v>
                </c:pt>
                <c:pt idx="14466">
                  <c:v>7357626</c:v>
                </c:pt>
                <c:pt idx="14467">
                  <c:v>7296517</c:v>
                </c:pt>
                <c:pt idx="14468">
                  <c:v>7289387.5</c:v>
                </c:pt>
                <c:pt idx="14469">
                  <c:v>7501596</c:v>
                </c:pt>
                <c:pt idx="14470">
                  <c:v>7756689</c:v>
                </c:pt>
                <c:pt idx="14471">
                  <c:v>7278087.5</c:v>
                </c:pt>
                <c:pt idx="14472">
                  <c:v>7332992</c:v>
                </c:pt>
                <c:pt idx="14473">
                  <c:v>7665673.5</c:v>
                </c:pt>
                <c:pt idx="14474">
                  <c:v>7627976</c:v>
                </c:pt>
                <c:pt idx="14475">
                  <c:v>7697671</c:v>
                </c:pt>
                <c:pt idx="14476">
                  <c:v>7753231</c:v>
                </c:pt>
                <c:pt idx="14477">
                  <c:v>7672421</c:v>
                </c:pt>
                <c:pt idx="14478">
                  <c:v>7700785</c:v>
                </c:pt>
                <c:pt idx="14479">
                  <c:v>7475031</c:v>
                </c:pt>
                <c:pt idx="14480">
                  <c:v>7588837.5</c:v>
                </c:pt>
                <c:pt idx="14481">
                  <c:v>7470898.5</c:v>
                </c:pt>
                <c:pt idx="14482">
                  <c:v>7468254</c:v>
                </c:pt>
                <c:pt idx="14483">
                  <c:v>7608068</c:v>
                </c:pt>
                <c:pt idx="14484">
                  <c:v>7266650</c:v>
                </c:pt>
                <c:pt idx="14485">
                  <c:v>7163144.5</c:v>
                </c:pt>
                <c:pt idx="14486">
                  <c:v>7057089.5</c:v>
                </c:pt>
                <c:pt idx="14487">
                  <c:v>7794882</c:v>
                </c:pt>
                <c:pt idx="14488">
                  <c:v>7353295</c:v>
                </c:pt>
                <c:pt idx="14489">
                  <c:v>7226548.5</c:v>
                </c:pt>
                <c:pt idx="14490">
                  <c:v>7622824</c:v>
                </c:pt>
                <c:pt idx="14491">
                  <c:v>7503055.5</c:v>
                </c:pt>
                <c:pt idx="14492">
                  <c:v>7361998.5</c:v>
                </c:pt>
                <c:pt idx="14493">
                  <c:v>7596908</c:v>
                </c:pt>
                <c:pt idx="14494">
                  <c:v>7448461</c:v>
                </c:pt>
                <c:pt idx="14495">
                  <c:v>7200591.5</c:v>
                </c:pt>
                <c:pt idx="14496">
                  <c:v>7266764.5</c:v>
                </c:pt>
                <c:pt idx="14497">
                  <c:v>7923915.5</c:v>
                </c:pt>
                <c:pt idx="14498">
                  <c:v>7619597.5</c:v>
                </c:pt>
                <c:pt idx="14499">
                  <c:v>7673753</c:v>
                </c:pt>
                <c:pt idx="14500">
                  <c:v>7477792</c:v>
                </c:pt>
                <c:pt idx="14501">
                  <c:v>7883861</c:v>
                </c:pt>
                <c:pt idx="14502">
                  <c:v>7518419</c:v>
                </c:pt>
                <c:pt idx="14503">
                  <c:v>7780607.5</c:v>
                </c:pt>
                <c:pt idx="14504">
                  <c:v>7602597</c:v>
                </c:pt>
                <c:pt idx="14505">
                  <c:v>7645980.5</c:v>
                </c:pt>
                <c:pt idx="14506">
                  <c:v>7657634</c:v>
                </c:pt>
                <c:pt idx="14507">
                  <c:v>7299234.5</c:v>
                </c:pt>
                <c:pt idx="14508">
                  <c:v>7337317.5</c:v>
                </c:pt>
                <c:pt idx="14509">
                  <c:v>7696658.5</c:v>
                </c:pt>
                <c:pt idx="14510">
                  <c:v>7486768.5</c:v>
                </c:pt>
                <c:pt idx="14511">
                  <c:v>7190036.5</c:v>
                </c:pt>
                <c:pt idx="14512">
                  <c:v>7126765</c:v>
                </c:pt>
                <c:pt idx="14513">
                  <c:v>7481968.5</c:v>
                </c:pt>
                <c:pt idx="14514">
                  <c:v>6930687.5</c:v>
                </c:pt>
                <c:pt idx="14515">
                  <c:v>7188396</c:v>
                </c:pt>
                <c:pt idx="14516">
                  <c:v>7338127</c:v>
                </c:pt>
                <c:pt idx="14517">
                  <c:v>7107378.5</c:v>
                </c:pt>
                <c:pt idx="14518">
                  <c:v>7171844</c:v>
                </c:pt>
                <c:pt idx="14519">
                  <c:v>7118465</c:v>
                </c:pt>
                <c:pt idx="14520">
                  <c:v>6831602</c:v>
                </c:pt>
                <c:pt idx="14521">
                  <c:v>6925054</c:v>
                </c:pt>
                <c:pt idx="14522">
                  <c:v>6866079</c:v>
                </c:pt>
                <c:pt idx="14523">
                  <c:v>6769462.5</c:v>
                </c:pt>
                <c:pt idx="14524">
                  <c:v>7027016</c:v>
                </c:pt>
                <c:pt idx="14525">
                  <c:v>6825250</c:v>
                </c:pt>
                <c:pt idx="14526">
                  <c:v>6860171.5</c:v>
                </c:pt>
                <c:pt idx="14527">
                  <c:v>6718110.5</c:v>
                </c:pt>
                <c:pt idx="14528">
                  <c:v>7018706.5</c:v>
                </c:pt>
                <c:pt idx="14529">
                  <c:v>6929434</c:v>
                </c:pt>
                <c:pt idx="14530">
                  <c:v>7131554</c:v>
                </c:pt>
                <c:pt idx="14531">
                  <c:v>7449813.5</c:v>
                </c:pt>
                <c:pt idx="14532">
                  <c:v>6921648.5</c:v>
                </c:pt>
                <c:pt idx="14533">
                  <c:v>6882628</c:v>
                </c:pt>
                <c:pt idx="14534">
                  <c:v>7094502.5</c:v>
                </c:pt>
                <c:pt idx="14535">
                  <c:v>6993762</c:v>
                </c:pt>
                <c:pt idx="14536">
                  <c:v>7400844.5</c:v>
                </c:pt>
                <c:pt idx="14537">
                  <c:v>7082828.5</c:v>
                </c:pt>
                <c:pt idx="14538">
                  <c:v>7447184</c:v>
                </c:pt>
                <c:pt idx="14539">
                  <c:v>7344245.5</c:v>
                </c:pt>
                <c:pt idx="14540">
                  <c:v>7313344.5</c:v>
                </c:pt>
                <c:pt idx="14541">
                  <c:v>7301971.5</c:v>
                </c:pt>
                <c:pt idx="14542">
                  <c:v>6750130</c:v>
                </c:pt>
                <c:pt idx="14543">
                  <c:v>7446051</c:v>
                </c:pt>
                <c:pt idx="14544">
                  <c:v>7226883</c:v>
                </c:pt>
                <c:pt idx="14545">
                  <c:v>7468250.5</c:v>
                </c:pt>
                <c:pt idx="14546">
                  <c:v>7575500.5</c:v>
                </c:pt>
                <c:pt idx="14547">
                  <c:v>7275513</c:v>
                </c:pt>
                <c:pt idx="14548">
                  <c:v>7033047</c:v>
                </c:pt>
                <c:pt idx="14549">
                  <c:v>7164273</c:v>
                </c:pt>
                <c:pt idx="14550">
                  <c:v>7136071</c:v>
                </c:pt>
                <c:pt idx="14551">
                  <c:v>7157212</c:v>
                </c:pt>
                <c:pt idx="14552">
                  <c:v>7669962</c:v>
                </c:pt>
                <c:pt idx="14553">
                  <c:v>6916520</c:v>
                </c:pt>
                <c:pt idx="14554">
                  <c:v>7608594.5</c:v>
                </c:pt>
                <c:pt idx="14555">
                  <c:v>7062513.5</c:v>
                </c:pt>
                <c:pt idx="14556">
                  <c:v>7184881</c:v>
                </c:pt>
                <c:pt idx="14557">
                  <c:v>7196025.5</c:v>
                </c:pt>
                <c:pt idx="14558">
                  <c:v>6977188.5</c:v>
                </c:pt>
                <c:pt idx="14559">
                  <c:v>7496038</c:v>
                </c:pt>
                <c:pt idx="14560">
                  <c:v>7138331.5</c:v>
                </c:pt>
                <c:pt idx="14561">
                  <c:v>7307722</c:v>
                </c:pt>
                <c:pt idx="14562">
                  <c:v>7449756.5</c:v>
                </c:pt>
                <c:pt idx="14563">
                  <c:v>7735243.5</c:v>
                </c:pt>
                <c:pt idx="14564">
                  <c:v>7539695.5</c:v>
                </c:pt>
                <c:pt idx="14565">
                  <c:v>7459383.5</c:v>
                </c:pt>
                <c:pt idx="14566">
                  <c:v>7346030</c:v>
                </c:pt>
                <c:pt idx="14567">
                  <c:v>7181347</c:v>
                </c:pt>
                <c:pt idx="14568">
                  <c:v>7261528</c:v>
                </c:pt>
                <c:pt idx="14569">
                  <c:v>7271260</c:v>
                </c:pt>
                <c:pt idx="14570">
                  <c:v>7500928</c:v>
                </c:pt>
                <c:pt idx="14571">
                  <c:v>7366033.5</c:v>
                </c:pt>
                <c:pt idx="14572">
                  <c:v>7791729.5</c:v>
                </c:pt>
                <c:pt idx="14573">
                  <c:v>7702576.5</c:v>
                </c:pt>
                <c:pt idx="14574">
                  <c:v>7044816.5</c:v>
                </c:pt>
                <c:pt idx="14575">
                  <c:v>7360593</c:v>
                </c:pt>
                <c:pt idx="14576">
                  <c:v>7470059</c:v>
                </c:pt>
                <c:pt idx="14577">
                  <c:v>7315265</c:v>
                </c:pt>
                <c:pt idx="14578">
                  <c:v>7003595.5</c:v>
                </c:pt>
                <c:pt idx="14579">
                  <c:v>7151697</c:v>
                </c:pt>
                <c:pt idx="14580">
                  <c:v>7401691</c:v>
                </c:pt>
                <c:pt idx="14581">
                  <c:v>7445473</c:v>
                </c:pt>
                <c:pt idx="14582">
                  <c:v>7464084.5</c:v>
                </c:pt>
                <c:pt idx="14583">
                  <c:v>7190640</c:v>
                </c:pt>
                <c:pt idx="14584">
                  <c:v>7350185</c:v>
                </c:pt>
                <c:pt idx="14585">
                  <c:v>7584881.5</c:v>
                </c:pt>
                <c:pt idx="14586">
                  <c:v>7403868</c:v>
                </c:pt>
                <c:pt idx="14587">
                  <c:v>7374165</c:v>
                </c:pt>
                <c:pt idx="14588">
                  <c:v>7535990.5</c:v>
                </c:pt>
                <c:pt idx="14589">
                  <c:v>7338438.5</c:v>
                </c:pt>
                <c:pt idx="14590">
                  <c:v>6947778</c:v>
                </c:pt>
                <c:pt idx="14591">
                  <c:v>7231460</c:v>
                </c:pt>
                <c:pt idx="14592">
                  <c:v>7440086.5</c:v>
                </c:pt>
                <c:pt idx="14593">
                  <c:v>7102482</c:v>
                </c:pt>
                <c:pt idx="14594">
                  <c:v>7020820.5</c:v>
                </c:pt>
                <c:pt idx="14595">
                  <c:v>6969700</c:v>
                </c:pt>
                <c:pt idx="14596">
                  <c:v>7169408.5</c:v>
                </c:pt>
                <c:pt idx="14597">
                  <c:v>7217054.5</c:v>
                </c:pt>
                <c:pt idx="14598">
                  <c:v>6755402</c:v>
                </c:pt>
                <c:pt idx="14599">
                  <c:v>7004776</c:v>
                </c:pt>
                <c:pt idx="14600">
                  <c:v>6869929</c:v>
                </c:pt>
                <c:pt idx="14601">
                  <c:v>6904566.5</c:v>
                </c:pt>
                <c:pt idx="14602">
                  <c:v>6956150.5</c:v>
                </c:pt>
                <c:pt idx="14603">
                  <c:v>6775265</c:v>
                </c:pt>
                <c:pt idx="14604">
                  <c:v>6755112</c:v>
                </c:pt>
                <c:pt idx="14605">
                  <c:v>6943604.5</c:v>
                </c:pt>
                <c:pt idx="14606">
                  <c:v>6837559.5</c:v>
                </c:pt>
                <c:pt idx="14607">
                  <c:v>7052381</c:v>
                </c:pt>
                <c:pt idx="14608">
                  <c:v>6972442.5</c:v>
                </c:pt>
                <c:pt idx="14609">
                  <c:v>7203625.5</c:v>
                </c:pt>
                <c:pt idx="14610">
                  <c:v>7047489.5</c:v>
                </c:pt>
                <c:pt idx="14611">
                  <c:v>6881379.5</c:v>
                </c:pt>
                <c:pt idx="14612">
                  <c:v>7428478.5</c:v>
                </c:pt>
                <c:pt idx="14613">
                  <c:v>7286282.5</c:v>
                </c:pt>
                <c:pt idx="14614">
                  <c:v>6947050.5</c:v>
                </c:pt>
                <c:pt idx="14615">
                  <c:v>7582133</c:v>
                </c:pt>
                <c:pt idx="14616">
                  <c:v>7587813</c:v>
                </c:pt>
                <c:pt idx="14617">
                  <c:v>7403281</c:v>
                </c:pt>
                <c:pt idx="14618">
                  <c:v>7156585</c:v>
                </c:pt>
                <c:pt idx="14619">
                  <c:v>7432996</c:v>
                </c:pt>
                <c:pt idx="14620">
                  <c:v>7641769</c:v>
                </c:pt>
                <c:pt idx="14621">
                  <c:v>7344734.5</c:v>
                </c:pt>
                <c:pt idx="14622">
                  <c:v>7304286.5</c:v>
                </c:pt>
                <c:pt idx="14623">
                  <c:v>7297004.5</c:v>
                </c:pt>
                <c:pt idx="14624">
                  <c:v>7545246</c:v>
                </c:pt>
                <c:pt idx="14625">
                  <c:v>7597946</c:v>
                </c:pt>
                <c:pt idx="14626">
                  <c:v>7428653</c:v>
                </c:pt>
                <c:pt idx="14627">
                  <c:v>7522980</c:v>
                </c:pt>
                <c:pt idx="14628">
                  <c:v>7260458.5</c:v>
                </c:pt>
                <c:pt idx="14629">
                  <c:v>7348022</c:v>
                </c:pt>
                <c:pt idx="14630">
                  <c:v>7711737</c:v>
                </c:pt>
                <c:pt idx="14631">
                  <c:v>7117143</c:v>
                </c:pt>
                <c:pt idx="14632">
                  <c:v>7047876</c:v>
                </c:pt>
                <c:pt idx="14633">
                  <c:v>7218411</c:v>
                </c:pt>
                <c:pt idx="14634">
                  <c:v>7249691.5</c:v>
                </c:pt>
                <c:pt idx="14635">
                  <c:v>6974188.5</c:v>
                </c:pt>
                <c:pt idx="14636">
                  <c:v>6753575.5</c:v>
                </c:pt>
                <c:pt idx="14637">
                  <c:v>6988525</c:v>
                </c:pt>
                <c:pt idx="14638">
                  <c:v>6910587.5</c:v>
                </c:pt>
                <c:pt idx="14639">
                  <c:v>6905834.5</c:v>
                </c:pt>
                <c:pt idx="14640">
                  <c:v>6972071.5</c:v>
                </c:pt>
                <c:pt idx="14641">
                  <c:v>6852532.5</c:v>
                </c:pt>
                <c:pt idx="14642">
                  <c:v>6589735</c:v>
                </c:pt>
                <c:pt idx="14643">
                  <c:v>6777583.5</c:v>
                </c:pt>
                <c:pt idx="14644">
                  <c:v>6843552</c:v>
                </c:pt>
                <c:pt idx="14645">
                  <c:v>6912013.5</c:v>
                </c:pt>
                <c:pt idx="14646">
                  <c:v>7101854</c:v>
                </c:pt>
                <c:pt idx="14647">
                  <c:v>6939453.5</c:v>
                </c:pt>
                <c:pt idx="14648">
                  <c:v>7038118.5</c:v>
                </c:pt>
                <c:pt idx="14649">
                  <c:v>7083799.5</c:v>
                </c:pt>
                <c:pt idx="14650">
                  <c:v>7040113</c:v>
                </c:pt>
                <c:pt idx="14651">
                  <c:v>7087362</c:v>
                </c:pt>
                <c:pt idx="14652">
                  <c:v>7253048</c:v>
                </c:pt>
                <c:pt idx="14653">
                  <c:v>7249426</c:v>
                </c:pt>
                <c:pt idx="14654">
                  <c:v>7124555</c:v>
                </c:pt>
                <c:pt idx="14655">
                  <c:v>7680627</c:v>
                </c:pt>
                <c:pt idx="14656">
                  <c:v>7297685.5</c:v>
                </c:pt>
                <c:pt idx="14657">
                  <c:v>7322840</c:v>
                </c:pt>
                <c:pt idx="14658">
                  <c:v>7639597</c:v>
                </c:pt>
                <c:pt idx="14659">
                  <c:v>7558212.5</c:v>
                </c:pt>
                <c:pt idx="14660">
                  <c:v>7636589.5</c:v>
                </c:pt>
                <c:pt idx="14661">
                  <c:v>7625577</c:v>
                </c:pt>
                <c:pt idx="14662">
                  <c:v>7368492</c:v>
                </c:pt>
                <c:pt idx="14663">
                  <c:v>7474442</c:v>
                </c:pt>
                <c:pt idx="14664">
                  <c:v>7379891</c:v>
                </c:pt>
                <c:pt idx="14665">
                  <c:v>7273356</c:v>
                </c:pt>
                <c:pt idx="14666">
                  <c:v>7289972.5</c:v>
                </c:pt>
                <c:pt idx="14667">
                  <c:v>7582844</c:v>
                </c:pt>
                <c:pt idx="14668">
                  <c:v>7324105</c:v>
                </c:pt>
                <c:pt idx="14669">
                  <c:v>7527911</c:v>
                </c:pt>
                <c:pt idx="14670">
                  <c:v>7494792.5</c:v>
                </c:pt>
                <c:pt idx="14671">
                  <c:v>7090269.5</c:v>
                </c:pt>
                <c:pt idx="14672">
                  <c:v>7400506</c:v>
                </c:pt>
                <c:pt idx="14673">
                  <c:v>7465282.5</c:v>
                </c:pt>
                <c:pt idx="14674">
                  <c:v>7514506.5</c:v>
                </c:pt>
                <c:pt idx="14675">
                  <c:v>6952383</c:v>
                </c:pt>
                <c:pt idx="14676">
                  <c:v>7291425</c:v>
                </c:pt>
                <c:pt idx="14677">
                  <c:v>7255394.5</c:v>
                </c:pt>
                <c:pt idx="14678">
                  <c:v>7322682</c:v>
                </c:pt>
                <c:pt idx="14679">
                  <c:v>7155159</c:v>
                </c:pt>
                <c:pt idx="14680">
                  <c:v>7411342.5</c:v>
                </c:pt>
                <c:pt idx="14681">
                  <c:v>7043516.5</c:v>
                </c:pt>
                <c:pt idx="14682">
                  <c:v>6906513.5</c:v>
                </c:pt>
                <c:pt idx="14683">
                  <c:v>6962218.5</c:v>
                </c:pt>
                <c:pt idx="14684">
                  <c:v>7391310.5</c:v>
                </c:pt>
                <c:pt idx="14685">
                  <c:v>7052354.5</c:v>
                </c:pt>
                <c:pt idx="14686">
                  <c:v>6988881</c:v>
                </c:pt>
                <c:pt idx="14687">
                  <c:v>7089965.5</c:v>
                </c:pt>
                <c:pt idx="14688">
                  <c:v>7140701</c:v>
                </c:pt>
                <c:pt idx="14689">
                  <c:v>7166933.5</c:v>
                </c:pt>
                <c:pt idx="14690">
                  <c:v>7257015.5</c:v>
                </c:pt>
                <c:pt idx="14691">
                  <c:v>7287598.5</c:v>
                </c:pt>
                <c:pt idx="14692">
                  <c:v>7087702</c:v>
                </c:pt>
                <c:pt idx="14693">
                  <c:v>7418542.5</c:v>
                </c:pt>
                <c:pt idx="14694">
                  <c:v>6881894.5</c:v>
                </c:pt>
                <c:pt idx="14695">
                  <c:v>7149627.5</c:v>
                </c:pt>
                <c:pt idx="14696">
                  <c:v>7094422.5</c:v>
                </c:pt>
                <c:pt idx="14697">
                  <c:v>6942786.5</c:v>
                </c:pt>
                <c:pt idx="14698">
                  <c:v>7287315.5</c:v>
                </c:pt>
                <c:pt idx="14699">
                  <c:v>7141515.5</c:v>
                </c:pt>
                <c:pt idx="14700">
                  <c:v>7192346.5</c:v>
                </c:pt>
                <c:pt idx="14701">
                  <c:v>6807881</c:v>
                </c:pt>
                <c:pt idx="14702">
                  <c:v>7081820.5</c:v>
                </c:pt>
                <c:pt idx="14703">
                  <c:v>7072368.5</c:v>
                </c:pt>
                <c:pt idx="14704">
                  <c:v>7051977</c:v>
                </c:pt>
                <c:pt idx="14705">
                  <c:v>7012975</c:v>
                </c:pt>
                <c:pt idx="14706">
                  <c:v>7203409.5</c:v>
                </c:pt>
                <c:pt idx="14707">
                  <c:v>6948130</c:v>
                </c:pt>
                <c:pt idx="14708">
                  <c:v>6713544.5</c:v>
                </c:pt>
                <c:pt idx="14709">
                  <c:v>7185902.5</c:v>
                </c:pt>
                <c:pt idx="14710">
                  <c:v>7132605.5</c:v>
                </c:pt>
                <c:pt idx="14711">
                  <c:v>6996658</c:v>
                </c:pt>
                <c:pt idx="14712">
                  <c:v>7079597.5</c:v>
                </c:pt>
                <c:pt idx="14713">
                  <c:v>7124423.5</c:v>
                </c:pt>
                <c:pt idx="14714">
                  <c:v>6992348.5</c:v>
                </c:pt>
                <c:pt idx="14715">
                  <c:v>6959374.5</c:v>
                </c:pt>
                <c:pt idx="14716">
                  <c:v>7208544.5</c:v>
                </c:pt>
                <c:pt idx="14717">
                  <c:v>7051618</c:v>
                </c:pt>
                <c:pt idx="14718">
                  <c:v>6785917.5</c:v>
                </c:pt>
                <c:pt idx="14719">
                  <c:v>7091812</c:v>
                </c:pt>
                <c:pt idx="14720">
                  <c:v>7036024.5</c:v>
                </c:pt>
                <c:pt idx="14721">
                  <c:v>7034195.5</c:v>
                </c:pt>
                <c:pt idx="14722">
                  <c:v>7074594</c:v>
                </c:pt>
                <c:pt idx="14723">
                  <c:v>7298951</c:v>
                </c:pt>
                <c:pt idx="14724">
                  <c:v>7411279</c:v>
                </c:pt>
                <c:pt idx="14725">
                  <c:v>7167987.5</c:v>
                </c:pt>
                <c:pt idx="14726">
                  <c:v>7608063</c:v>
                </c:pt>
                <c:pt idx="14727">
                  <c:v>7592832</c:v>
                </c:pt>
                <c:pt idx="14728">
                  <c:v>7512683</c:v>
                </c:pt>
                <c:pt idx="14729">
                  <c:v>8004101.5</c:v>
                </c:pt>
                <c:pt idx="14730">
                  <c:v>7596637.5</c:v>
                </c:pt>
                <c:pt idx="14731">
                  <c:v>7389694</c:v>
                </c:pt>
                <c:pt idx="14732">
                  <c:v>7572784</c:v>
                </c:pt>
                <c:pt idx="14733">
                  <c:v>7807125.5</c:v>
                </c:pt>
                <c:pt idx="14734">
                  <c:v>7479474.5</c:v>
                </c:pt>
                <c:pt idx="14735">
                  <c:v>7739701.5</c:v>
                </c:pt>
                <c:pt idx="14736">
                  <c:v>7549175.5</c:v>
                </c:pt>
                <c:pt idx="14737">
                  <c:v>7271682</c:v>
                </c:pt>
                <c:pt idx="14738">
                  <c:v>7643964.5</c:v>
                </c:pt>
                <c:pt idx="14739">
                  <c:v>7811894.5</c:v>
                </c:pt>
                <c:pt idx="14740">
                  <c:v>7427586</c:v>
                </c:pt>
                <c:pt idx="14741">
                  <c:v>7310235</c:v>
                </c:pt>
                <c:pt idx="14742">
                  <c:v>6968749.5</c:v>
                </c:pt>
                <c:pt idx="14743">
                  <c:v>7152467.5</c:v>
                </c:pt>
                <c:pt idx="14744">
                  <c:v>6984518</c:v>
                </c:pt>
                <c:pt idx="14745">
                  <c:v>7131444.5</c:v>
                </c:pt>
                <c:pt idx="14746">
                  <c:v>6985273</c:v>
                </c:pt>
                <c:pt idx="14747">
                  <c:v>7065555.5</c:v>
                </c:pt>
                <c:pt idx="14748">
                  <c:v>7111212</c:v>
                </c:pt>
                <c:pt idx="14749">
                  <c:v>7380340</c:v>
                </c:pt>
                <c:pt idx="14750">
                  <c:v>7383148</c:v>
                </c:pt>
                <c:pt idx="14751">
                  <c:v>7030818</c:v>
                </c:pt>
                <c:pt idx="14752">
                  <c:v>7016036.5</c:v>
                </c:pt>
                <c:pt idx="14753">
                  <c:v>7160757.5</c:v>
                </c:pt>
                <c:pt idx="14754">
                  <c:v>7139122</c:v>
                </c:pt>
                <c:pt idx="14755">
                  <c:v>6955517</c:v>
                </c:pt>
                <c:pt idx="14756">
                  <c:v>7289525.5</c:v>
                </c:pt>
                <c:pt idx="14757">
                  <c:v>6921731</c:v>
                </c:pt>
                <c:pt idx="14758">
                  <c:v>6634944.5</c:v>
                </c:pt>
                <c:pt idx="14759">
                  <c:v>6867034.5</c:v>
                </c:pt>
                <c:pt idx="14760">
                  <c:v>6909702.5</c:v>
                </c:pt>
                <c:pt idx="14761">
                  <c:v>6810219</c:v>
                </c:pt>
                <c:pt idx="14762">
                  <c:v>6693358.5</c:v>
                </c:pt>
                <c:pt idx="14763">
                  <c:v>6684139</c:v>
                </c:pt>
                <c:pt idx="14764">
                  <c:v>6787961</c:v>
                </c:pt>
                <c:pt idx="14765">
                  <c:v>6646141</c:v>
                </c:pt>
                <c:pt idx="14766">
                  <c:v>6818183.5</c:v>
                </c:pt>
                <c:pt idx="14767">
                  <c:v>6615683</c:v>
                </c:pt>
                <c:pt idx="14768">
                  <c:v>6752210</c:v>
                </c:pt>
                <c:pt idx="14769">
                  <c:v>6934913.5</c:v>
                </c:pt>
                <c:pt idx="14770">
                  <c:v>6707976.5</c:v>
                </c:pt>
                <c:pt idx="14771">
                  <c:v>6749017.5</c:v>
                </c:pt>
                <c:pt idx="14772">
                  <c:v>6500472</c:v>
                </c:pt>
                <c:pt idx="14773">
                  <c:v>6669033</c:v>
                </c:pt>
                <c:pt idx="14774">
                  <c:v>6763569</c:v>
                </c:pt>
                <c:pt idx="14775">
                  <c:v>6610984</c:v>
                </c:pt>
                <c:pt idx="14776">
                  <c:v>6499840.5</c:v>
                </c:pt>
                <c:pt idx="14777">
                  <c:v>6801251.5</c:v>
                </c:pt>
                <c:pt idx="14778">
                  <c:v>6510056</c:v>
                </c:pt>
                <c:pt idx="14779">
                  <c:v>6757368.5</c:v>
                </c:pt>
                <c:pt idx="14780">
                  <c:v>6465012</c:v>
                </c:pt>
                <c:pt idx="14781">
                  <c:v>6743541</c:v>
                </c:pt>
                <c:pt idx="14782">
                  <c:v>6643587</c:v>
                </c:pt>
                <c:pt idx="14783">
                  <c:v>6785781</c:v>
                </c:pt>
                <c:pt idx="14784">
                  <c:v>6599732.5</c:v>
                </c:pt>
                <c:pt idx="14785">
                  <c:v>6552952.5</c:v>
                </c:pt>
                <c:pt idx="14786">
                  <c:v>6873406.5</c:v>
                </c:pt>
                <c:pt idx="14787">
                  <c:v>6761958.5</c:v>
                </c:pt>
                <c:pt idx="14788">
                  <c:v>6708835</c:v>
                </c:pt>
                <c:pt idx="14789">
                  <c:v>6918535.5</c:v>
                </c:pt>
                <c:pt idx="14790">
                  <c:v>6841357.5</c:v>
                </c:pt>
                <c:pt idx="14791">
                  <c:v>7051770</c:v>
                </c:pt>
                <c:pt idx="14792">
                  <c:v>6972902.5</c:v>
                </c:pt>
                <c:pt idx="14793">
                  <c:v>7052444</c:v>
                </c:pt>
                <c:pt idx="14794">
                  <c:v>7110373.5</c:v>
                </c:pt>
                <c:pt idx="14795">
                  <c:v>7110997</c:v>
                </c:pt>
                <c:pt idx="14796">
                  <c:v>7619897</c:v>
                </c:pt>
                <c:pt idx="14797">
                  <c:v>7307490.5</c:v>
                </c:pt>
                <c:pt idx="14798">
                  <c:v>7344553</c:v>
                </c:pt>
                <c:pt idx="14799">
                  <c:v>6909603</c:v>
                </c:pt>
                <c:pt idx="14800">
                  <c:v>7335385.5</c:v>
                </c:pt>
                <c:pt idx="14801">
                  <c:v>7071352</c:v>
                </c:pt>
                <c:pt idx="14802">
                  <c:v>7462049</c:v>
                </c:pt>
                <c:pt idx="14803">
                  <c:v>7092966</c:v>
                </c:pt>
                <c:pt idx="14804">
                  <c:v>6995258</c:v>
                </c:pt>
                <c:pt idx="14805">
                  <c:v>7093626.5</c:v>
                </c:pt>
                <c:pt idx="14806">
                  <c:v>7011216</c:v>
                </c:pt>
                <c:pt idx="14807">
                  <c:v>6630633.5</c:v>
                </c:pt>
                <c:pt idx="14808">
                  <c:v>7212751</c:v>
                </c:pt>
                <c:pt idx="14809">
                  <c:v>6900849.5</c:v>
                </c:pt>
                <c:pt idx="14810">
                  <c:v>7211669</c:v>
                </c:pt>
                <c:pt idx="14811">
                  <c:v>7163821</c:v>
                </c:pt>
                <c:pt idx="14812">
                  <c:v>7023884.5</c:v>
                </c:pt>
                <c:pt idx="14813">
                  <c:v>7022934</c:v>
                </c:pt>
                <c:pt idx="14814">
                  <c:v>7137415.5</c:v>
                </c:pt>
                <c:pt idx="14815">
                  <c:v>6910029.5</c:v>
                </c:pt>
                <c:pt idx="14816">
                  <c:v>6756469</c:v>
                </c:pt>
                <c:pt idx="14817">
                  <c:v>7133370</c:v>
                </c:pt>
                <c:pt idx="14818">
                  <c:v>6634893</c:v>
                </c:pt>
                <c:pt idx="14819">
                  <c:v>6771785.5</c:v>
                </c:pt>
                <c:pt idx="14820">
                  <c:v>6748009</c:v>
                </c:pt>
                <c:pt idx="14821">
                  <c:v>6727688</c:v>
                </c:pt>
                <c:pt idx="14822">
                  <c:v>6605389.5</c:v>
                </c:pt>
                <c:pt idx="14823">
                  <c:v>6831126</c:v>
                </c:pt>
                <c:pt idx="14824">
                  <c:v>6796434.5</c:v>
                </c:pt>
                <c:pt idx="14825">
                  <c:v>6749206.5</c:v>
                </c:pt>
                <c:pt idx="14826">
                  <c:v>6895728</c:v>
                </c:pt>
                <c:pt idx="14827">
                  <c:v>6765088</c:v>
                </c:pt>
                <c:pt idx="14828">
                  <c:v>6718512</c:v>
                </c:pt>
                <c:pt idx="14829">
                  <c:v>6943631</c:v>
                </c:pt>
                <c:pt idx="14830">
                  <c:v>6572164</c:v>
                </c:pt>
                <c:pt idx="14831">
                  <c:v>6929522.5</c:v>
                </c:pt>
                <c:pt idx="14832">
                  <c:v>6787203.5</c:v>
                </c:pt>
                <c:pt idx="14833">
                  <c:v>6682260.5</c:v>
                </c:pt>
                <c:pt idx="14834">
                  <c:v>6663522</c:v>
                </c:pt>
                <c:pt idx="14835">
                  <c:v>6619870</c:v>
                </c:pt>
                <c:pt idx="14836">
                  <c:v>6564617</c:v>
                </c:pt>
                <c:pt idx="14837">
                  <c:v>6655918.5</c:v>
                </c:pt>
                <c:pt idx="14838">
                  <c:v>6801797</c:v>
                </c:pt>
                <c:pt idx="14839">
                  <c:v>6921596.5</c:v>
                </c:pt>
                <c:pt idx="14840">
                  <c:v>6326631.5</c:v>
                </c:pt>
                <c:pt idx="14841">
                  <c:v>6762273.5</c:v>
                </c:pt>
                <c:pt idx="14842">
                  <c:v>6962496.5</c:v>
                </c:pt>
                <c:pt idx="14843">
                  <c:v>6639519.5</c:v>
                </c:pt>
                <c:pt idx="14844">
                  <c:v>6975254.5</c:v>
                </c:pt>
                <c:pt idx="14845">
                  <c:v>7048826.5</c:v>
                </c:pt>
                <c:pt idx="14846">
                  <c:v>6851472.5</c:v>
                </c:pt>
                <c:pt idx="14847">
                  <c:v>7015318.5</c:v>
                </c:pt>
                <c:pt idx="14848">
                  <c:v>7037307</c:v>
                </c:pt>
                <c:pt idx="14849">
                  <c:v>7079654</c:v>
                </c:pt>
                <c:pt idx="14850">
                  <c:v>7173345.5</c:v>
                </c:pt>
                <c:pt idx="14851">
                  <c:v>6779531</c:v>
                </c:pt>
                <c:pt idx="14852">
                  <c:v>6845014</c:v>
                </c:pt>
                <c:pt idx="14853">
                  <c:v>6764439.5</c:v>
                </c:pt>
                <c:pt idx="14854">
                  <c:v>6902180.5</c:v>
                </c:pt>
                <c:pt idx="14855">
                  <c:v>6727945</c:v>
                </c:pt>
                <c:pt idx="14856">
                  <c:v>6774300</c:v>
                </c:pt>
                <c:pt idx="14857">
                  <c:v>6788269</c:v>
                </c:pt>
                <c:pt idx="14858">
                  <c:v>7158586.5</c:v>
                </c:pt>
                <c:pt idx="14859">
                  <c:v>7124934</c:v>
                </c:pt>
                <c:pt idx="14860">
                  <c:v>6727473.5</c:v>
                </c:pt>
                <c:pt idx="14861">
                  <c:v>6595762</c:v>
                </c:pt>
                <c:pt idx="14862">
                  <c:v>6706386</c:v>
                </c:pt>
                <c:pt idx="14863">
                  <c:v>6580983.5</c:v>
                </c:pt>
                <c:pt idx="14864">
                  <c:v>7113933.5</c:v>
                </c:pt>
                <c:pt idx="14865">
                  <c:v>6853619</c:v>
                </c:pt>
                <c:pt idx="14866">
                  <c:v>6986260</c:v>
                </c:pt>
                <c:pt idx="14867">
                  <c:v>6707616.5</c:v>
                </c:pt>
                <c:pt idx="14868">
                  <c:v>6712946</c:v>
                </c:pt>
                <c:pt idx="14869">
                  <c:v>6949072</c:v>
                </c:pt>
                <c:pt idx="14870">
                  <c:v>6930844</c:v>
                </c:pt>
                <c:pt idx="14871">
                  <c:v>6734151</c:v>
                </c:pt>
                <c:pt idx="14872">
                  <c:v>6854566</c:v>
                </c:pt>
                <c:pt idx="14873">
                  <c:v>6518260.5</c:v>
                </c:pt>
                <c:pt idx="14874">
                  <c:v>6869143</c:v>
                </c:pt>
                <c:pt idx="14875">
                  <c:v>6818283</c:v>
                </c:pt>
                <c:pt idx="14876">
                  <c:v>6828727.5</c:v>
                </c:pt>
                <c:pt idx="14877">
                  <c:v>6792271.5</c:v>
                </c:pt>
                <c:pt idx="14878">
                  <c:v>6817340.5</c:v>
                </c:pt>
                <c:pt idx="14879">
                  <c:v>6601166</c:v>
                </c:pt>
                <c:pt idx="14880">
                  <c:v>6391931.5</c:v>
                </c:pt>
                <c:pt idx="14881">
                  <c:v>6515130.5</c:v>
                </c:pt>
                <c:pt idx="14882">
                  <c:v>6308888</c:v>
                </c:pt>
                <c:pt idx="14883">
                  <c:v>6398055</c:v>
                </c:pt>
                <c:pt idx="14884">
                  <c:v>6786257</c:v>
                </c:pt>
                <c:pt idx="14885">
                  <c:v>6895727</c:v>
                </c:pt>
                <c:pt idx="14886">
                  <c:v>6652837.5</c:v>
                </c:pt>
                <c:pt idx="14887">
                  <c:v>6714695</c:v>
                </c:pt>
                <c:pt idx="14888">
                  <c:v>6657730.5</c:v>
                </c:pt>
                <c:pt idx="14889">
                  <c:v>6700295</c:v>
                </c:pt>
                <c:pt idx="14890">
                  <c:v>6904776</c:v>
                </c:pt>
                <c:pt idx="14891">
                  <c:v>6921828.5</c:v>
                </c:pt>
                <c:pt idx="14892">
                  <c:v>7093180</c:v>
                </c:pt>
                <c:pt idx="14893">
                  <c:v>7082316.5</c:v>
                </c:pt>
                <c:pt idx="14894">
                  <c:v>7187596.5</c:v>
                </c:pt>
                <c:pt idx="14895">
                  <c:v>6620164.5</c:v>
                </c:pt>
                <c:pt idx="14896">
                  <c:v>7168017</c:v>
                </c:pt>
                <c:pt idx="14897">
                  <c:v>6932454.5</c:v>
                </c:pt>
                <c:pt idx="14898">
                  <c:v>7089529.5</c:v>
                </c:pt>
                <c:pt idx="14899">
                  <c:v>6701333</c:v>
                </c:pt>
                <c:pt idx="14900">
                  <c:v>6916859</c:v>
                </c:pt>
                <c:pt idx="14901">
                  <c:v>6666083.5</c:v>
                </c:pt>
                <c:pt idx="14902">
                  <c:v>7016412</c:v>
                </c:pt>
                <c:pt idx="14903">
                  <c:v>6484443</c:v>
                </c:pt>
                <c:pt idx="14904">
                  <c:v>6884537.5</c:v>
                </c:pt>
                <c:pt idx="14905">
                  <c:v>6628856</c:v>
                </c:pt>
                <c:pt idx="14906">
                  <c:v>6874321</c:v>
                </c:pt>
                <c:pt idx="14907">
                  <c:v>6591488</c:v>
                </c:pt>
                <c:pt idx="14908">
                  <c:v>6811058</c:v>
                </c:pt>
                <c:pt idx="14909">
                  <c:v>6218247</c:v>
                </c:pt>
                <c:pt idx="14910">
                  <c:v>7031571.5</c:v>
                </c:pt>
                <c:pt idx="14911">
                  <c:v>6889473</c:v>
                </c:pt>
                <c:pt idx="14912">
                  <c:v>6636442.5</c:v>
                </c:pt>
                <c:pt idx="14913">
                  <c:v>6651365.5</c:v>
                </c:pt>
                <c:pt idx="14914">
                  <c:v>6587400.5</c:v>
                </c:pt>
                <c:pt idx="14915">
                  <c:v>6421096</c:v>
                </c:pt>
                <c:pt idx="14916">
                  <c:v>6415614</c:v>
                </c:pt>
                <c:pt idx="14917">
                  <c:v>6318329.5</c:v>
                </c:pt>
                <c:pt idx="14918">
                  <c:v>6583756.5</c:v>
                </c:pt>
                <c:pt idx="14919">
                  <c:v>6999524</c:v>
                </c:pt>
                <c:pt idx="14920">
                  <c:v>6508309</c:v>
                </c:pt>
                <c:pt idx="14921">
                  <c:v>6455195</c:v>
                </c:pt>
                <c:pt idx="14922">
                  <c:v>6855938</c:v>
                </c:pt>
                <c:pt idx="14923">
                  <c:v>6819559.5</c:v>
                </c:pt>
                <c:pt idx="14924">
                  <c:v>6507073</c:v>
                </c:pt>
                <c:pt idx="14925">
                  <c:v>6467785.5</c:v>
                </c:pt>
                <c:pt idx="14926">
                  <c:v>6811745</c:v>
                </c:pt>
                <c:pt idx="14927">
                  <c:v>6625665.5</c:v>
                </c:pt>
                <c:pt idx="14928">
                  <c:v>6810634</c:v>
                </c:pt>
                <c:pt idx="14929">
                  <c:v>6488535</c:v>
                </c:pt>
                <c:pt idx="14930">
                  <c:v>6337850.5</c:v>
                </c:pt>
                <c:pt idx="14931">
                  <c:v>6177274.5</c:v>
                </c:pt>
                <c:pt idx="14932">
                  <c:v>6337724.5</c:v>
                </c:pt>
                <c:pt idx="14933">
                  <c:v>6228431</c:v>
                </c:pt>
                <c:pt idx="14934">
                  <c:v>6547230.5</c:v>
                </c:pt>
                <c:pt idx="14935">
                  <c:v>6593613</c:v>
                </c:pt>
                <c:pt idx="14936">
                  <c:v>6361576</c:v>
                </c:pt>
                <c:pt idx="14937">
                  <c:v>6236755.5</c:v>
                </c:pt>
                <c:pt idx="14938">
                  <c:v>6564745</c:v>
                </c:pt>
                <c:pt idx="14939">
                  <c:v>6621937.5</c:v>
                </c:pt>
                <c:pt idx="14940">
                  <c:v>6318641.5</c:v>
                </c:pt>
                <c:pt idx="14941">
                  <c:v>6722725</c:v>
                </c:pt>
                <c:pt idx="14942">
                  <c:v>6436164</c:v>
                </c:pt>
                <c:pt idx="14943">
                  <c:v>6552662</c:v>
                </c:pt>
                <c:pt idx="14944">
                  <c:v>6637815</c:v>
                </c:pt>
                <c:pt idx="14945">
                  <c:v>6443862.5</c:v>
                </c:pt>
                <c:pt idx="14946">
                  <c:v>6423214.5</c:v>
                </c:pt>
                <c:pt idx="14947">
                  <c:v>6359956.5</c:v>
                </c:pt>
                <c:pt idx="14948">
                  <c:v>6726841.5</c:v>
                </c:pt>
                <c:pt idx="14949">
                  <c:v>6096922.5</c:v>
                </c:pt>
                <c:pt idx="14950">
                  <c:v>6405970.5</c:v>
                </c:pt>
                <c:pt idx="14951">
                  <c:v>6306387</c:v>
                </c:pt>
                <c:pt idx="14952">
                  <c:v>6533087</c:v>
                </c:pt>
                <c:pt idx="14953">
                  <c:v>6112662</c:v>
                </c:pt>
                <c:pt idx="14954">
                  <c:v>6620805.5</c:v>
                </c:pt>
                <c:pt idx="14955">
                  <c:v>6391511.5</c:v>
                </c:pt>
                <c:pt idx="14956">
                  <c:v>6682818.5</c:v>
                </c:pt>
                <c:pt idx="14957">
                  <c:v>6641445</c:v>
                </c:pt>
                <c:pt idx="14958">
                  <c:v>6465196.5</c:v>
                </c:pt>
                <c:pt idx="14959">
                  <c:v>6331981.5</c:v>
                </c:pt>
                <c:pt idx="14960">
                  <c:v>6437580.5</c:v>
                </c:pt>
                <c:pt idx="14961">
                  <c:v>6498789</c:v>
                </c:pt>
                <c:pt idx="14962">
                  <c:v>6184553</c:v>
                </c:pt>
                <c:pt idx="14963">
                  <c:v>6289481.5</c:v>
                </c:pt>
                <c:pt idx="14964">
                  <c:v>6103280</c:v>
                </c:pt>
                <c:pt idx="14965">
                  <c:v>6297517.5</c:v>
                </c:pt>
                <c:pt idx="14966">
                  <c:v>6499640.5</c:v>
                </c:pt>
                <c:pt idx="14967">
                  <c:v>6509967</c:v>
                </c:pt>
                <c:pt idx="14968">
                  <c:v>6347303</c:v>
                </c:pt>
                <c:pt idx="14969">
                  <c:v>6443945.5</c:v>
                </c:pt>
                <c:pt idx="14970">
                  <c:v>6225598</c:v>
                </c:pt>
                <c:pt idx="14971">
                  <c:v>6209733.5</c:v>
                </c:pt>
                <c:pt idx="14972">
                  <c:v>6406145.5</c:v>
                </c:pt>
                <c:pt idx="14973">
                  <c:v>6308765</c:v>
                </c:pt>
                <c:pt idx="14974">
                  <c:v>6581862.5</c:v>
                </c:pt>
                <c:pt idx="14975">
                  <c:v>6531556.5</c:v>
                </c:pt>
                <c:pt idx="14976">
                  <c:v>6873301.5</c:v>
                </c:pt>
                <c:pt idx="14977">
                  <c:v>6202748.5</c:v>
                </c:pt>
                <c:pt idx="14978">
                  <c:v>6426405</c:v>
                </c:pt>
                <c:pt idx="14979">
                  <c:v>6379988.5</c:v>
                </c:pt>
                <c:pt idx="14980">
                  <c:v>6521058</c:v>
                </c:pt>
                <c:pt idx="14981">
                  <c:v>6833130.5</c:v>
                </c:pt>
                <c:pt idx="14982">
                  <c:v>6707817.5</c:v>
                </c:pt>
                <c:pt idx="14983">
                  <c:v>6532576.5</c:v>
                </c:pt>
                <c:pt idx="14984">
                  <c:v>6433130</c:v>
                </c:pt>
                <c:pt idx="14985">
                  <c:v>6869974.5</c:v>
                </c:pt>
                <c:pt idx="14986">
                  <c:v>6907848</c:v>
                </c:pt>
                <c:pt idx="14987">
                  <c:v>6832222.5</c:v>
                </c:pt>
                <c:pt idx="14988">
                  <c:v>7078533.5</c:v>
                </c:pt>
                <c:pt idx="14989">
                  <c:v>6951654</c:v>
                </c:pt>
                <c:pt idx="14990">
                  <c:v>6713661</c:v>
                </c:pt>
                <c:pt idx="14991">
                  <c:v>6883027</c:v>
                </c:pt>
                <c:pt idx="14992">
                  <c:v>6624219</c:v>
                </c:pt>
                <c:pt idx="14993">
                  <c:v>6686740</c:v>
                </c:pt>
                <c:pt idx="14994">
                  <c:v>6615747.5</c:v>
                </c:pt>
                <c:pt idx="14995">
                  <c:v>6927296</c:v>
                </c:pt>
                <c:pt idx="14996">
                  <c:v>6758579</c:v>
                </c:pt>
                <c:pt idx="14997">
                  <c:v>6560611.5</c:v>
                </c:pt>
                <c:pt idx="14998">
                  <c:v>6939551.5</c:v>
                </c:pt>
                <c:pt idx="14999">
                  <c:v>6591521</c:v>
                </c:pt>
                <c:pt idx="15000">
                  <c:v>6935620</c:v>
                </c:pt>
                <c:pt idx="15001">
                  <c:v>7039603</c:v>
                </c:pt>
                <c:pt idx="15002">
                  <c:v>6607638.5</c:v>
                </c:pt>
                <c:pt idx="15003">
                  <c:v>6917823</c:v>
                </c:pt>
                <c:pt idx="15004">
                  <c:v>6986200.5</c:v>
                </c:pt>
                <c:pt idx="15005">
                  <c:v>6954470</c:v>
                </c:pt>
                <c:pt idx="15006">
                  <c:v>6713833</c:v>
                </c:pt>
                <c:pt idx="15007">
                  <c:v>6542448.5</c:v>
                </c:pt>
                <c:pt idx="15008">
                  <c:v>7176182</c:v>
                </c:pt>
                <c:pt idx="15009">
                  <c:v>6623216</c:v>
                </c:pt>
                <c:pt idx="15010">
                  <c:v>6740270</c:v>
                </c:pt>
                <c:pt idx="15011">
                  <c:v>6630467.5</c:v>
                </c:pt>
                <c:pt idx="15012">
                  <c:v>7028022.5</c:v>
                </c:pt>
                <c:pt idx="15013">
                  <c:v>6854173</c:v>
                </c:pt>
                <c:pt idx="15014">
                  <c:v>6713286.5</c:v>
                </c:pt>
                <c:pt idx="15015">
                  <c:v>6993681.5</c:v>
                </c:pt>
                <c:pt idx="15016">
                  <c:v>6703770</c:v>
                </c:pt>
                <c:pt idx="15017">
                  <c:v>7120504.5</c:v>
                </c:pt>
                <c:pt idx="15018">
                  <c:v>7090670.5</c:v>
                </c:pt>
                <c:pt idx="15019">
                  <c:v>6925958</c:v>
                </c:pt>
                <c:pt idx="15020">
                  <c:v>6654188.5</c:v>
                </c:pt>
                <c:pt idx="15021">
                  <c:v>7004717.5</c:v>
                </c:pt>
                <c:pt idx="15022">
                  <c:v>7046264.5</c:v>
                </c:pt>
                <c:pt idx="15023">
                  <c:v>6986894</c:v>
                </c:pt>
                <c:pt idx="15024">
                  <c:v>7048377.5</c:v>
                </c:pt>
                <c:pt idx="15025">
                  <c:v>6436720.5</c:v>
                </c:pt>
                <c:pt idx="15026">
                  <c:v>6931948</c:v>
                </c:pt>
                <c:pt idx="15027">
                  <c:v>6690022</c:v>
                </c:pt>
                <c:pt idx="15028">
                  <c:v>6648522.5</c:v>
                </c:pt>
                <c:pt idx="15029">
                  <c:v>6454430</c:v>
                </c:pt>
                <c:pt idx="15030">
                  <c:v>6616520.5</c:v>
                </c:pt>
                <c:pt idx="15031">
                  <c:v>6588821.5</c:v>
                </c:pt>
                <c:pt idx="15032">
                  <c:v>6499861.5</c:v>
                </c:pt>
                <c:pt idx="15033">
                  <c:v>6468604.5</c:v>
                </c:pt>
                <c:pt idx="15034">
                  <c:v>6399730</c:v>
                </c:pt>
                <c:pt idx="15035">
                  <c:v>6283530.5</c:v>
                </c:pt>
                <c:pt idx="15036">
                  <c:v>6318862.5</c:v>
                </c:pt>
                <c:pt idx="15037">
                  <c:v>6307101</c:v>
                </c:pt>
                <c:pt idx="15038">
                  <c:v>6388588</c:v>
                </c:pt>
                <c:pt idx="15039">
                  <c:v>6759535.5</c:v>
                </c:pt>
                <c:pt idx="15040">
                  <c:v>6623582</c:v>
                </c:pt>
                <c:pt idx="15041">
                  <c:v>6686354</c:v>
                </c:pt>
                <c:pt idx="15042">
                  <c:v>6431657.5</c:v>
                </c:pt>
                <c:pt idx="15043">
                  <c:v>6825589</c:v>
                </c:pt>
                <c:pt idx="15044">
                  <c:v>6757565.5</c:v>
                </c:pt>
                <c:pt idx="15045">
                  <c:v>6849864.5</c:v>
                </c:pt>
                <c:pt idx="15046">
                  <c:v>6519111</c:v>
                </c:pt>
                <c:pt idx="15047">
                  <c:v>6884095</c:v>
                </c:pt>
                <c:pt idx="15048">
                  <c:v>6517154</c:v>
                </c:pt>
                <c:pt idx="15049">
                  <c:v>6399134</c:v>
                </c:pt>
                <c:pt idx="15050">
                  <c:v>6366751.5</c:v>
                </c:pt>
                <c:pt idx="15051">
                  <c:v>6600422</c:v>
                </c:pt>
                <c:pt idx="15052">
                  <c:v>6565981.5</c:v>
                </c:pt>
                <c:pt idx="15053">
                  <c:v>6244851</c:v>
                </c:pt>
                <c:pt idx="15054">
                  <c:v>6462360.5</c:v>
                </c:pt>
                <c:pt idx="15055">
                  <c:v>6528928</c:v>
                </c:pt>
                <c:pt idx="15056">
                  <c:v>6669971.5</c:v>
                </c:pt>
                <c:pt idx="15057">
                  <c:v>6378235.5</c:v>
                </c:pt>
                <c:pt idx="15058">
                  <c:v>6376979</c:v>
                </c:pt>
                <c:pt idx="15059">
                  <c:v>6479869</c:v>
                </c:pt>
                <c:pt idx="15060">
                  <c:v>6277704</c:v>
                </c:pt>
                <c:pt idx="15061">
                  <c:v>6501600.5</c:v>
                </c:pt>
                <c:pt idx="15062">
                  <c:v>6491757</c:v>
                </c:pt>
                <c:pt idx="15063">
                  <c:v>6762139.5</c:v>
                </c:pt>
                <c:pt idx="15064">
                  <c:v>6175962</c:v>
                </c:pt>
                <c:pt idx="15065">
                  <c:v>6269653</c:v>
                </c:pt>
                <c:pt idx="15066">
                  <c:v>6729460</c:v>
                </c:pt>
                <c:pt idx="15067">
                  <c:v>6158745</c:v>
                </c:pt>
                <c:pt idx="15068">
                  <c:v>6528318</c:v>
                </c:pt>
                <c:pt idx="15069">
                  <c:v>5910795.5</c:v>
                </c:pt>
                <c:pt idx="15070">
                  <c:v>6240298</c:v>
                </c:pt>
                <c:pt idx="15071">
                  <c:v>6295086</c:v>
                </c:pt>
                <c:pt idx="15072">
                  <c:v>6303933</c:v>
                </c:pt>
                <c:pt idx="15073">
                  <c:v>6139249</c:v>
                </c:pt>
                <c:pt idx="15074">
                  <c:v>6706483</c:v>
                </c:pt>
                <c:pt idx="15075">
                  <c:v>6319584</c:v>
                </c:pt>
                <c:pt idx="15076">
                  <c:v>6250502</c:v>
                </c:pt>
                <c:pt idx="15077">
                  <c:v>6368599</c:v>
                </c:pt>
                <c:pt idx="15078">
                  <c:v>6354673.5</c:v>
                </c:pt>
                <c:pt idx="15079">
                  <c:v>6376492.5</c:v>
                </c:pt>
                <c:pt idx="15080">
                  <c:v>5979979.5</c:v>
                </c:pt>
                <c:pt idx="15081">
                  <c:v>6374579</c:v>
                </c:pt>
                <c:pt idx="15082">
                  <c:v>6033541.5</c:v>
                </c:pt>
                <c:pt idx="15083">
                  <c:v>6108798.5</c:v>
                </c:pt>
                <c:pt idx="15084">
                  <c:v>6049079</c:v>
                </c:pt>
                <c:pt idx="15085">
                  <c:v>6565626</c:v>
                </c:pt>
                <c:pt idx="15086">
                  <c:v>6233255.5</c:v>
                </c:pt>
                <c:pt idx="15087">
                  <c:v>6547392.5</c:v>
                </c:pt>
                <c:pt idx="15088">
                  <c:v>6100613</c:v>
                </c:pt>
                <c:pt idx="15089">
                  <c:v>6469060.5</c:v>
                </c:pt>
                <c:pt idx="15090">
                  <c:v>6268239</c:v>
                </c:pt>
                <c:pt idx="15091">
                  <c:v>6533733</c:v>
                </c:pt>
                <c:pt idx="15092">
                  <c:v>6663224</c:v>
                </c:pt>
                <c:pt idx="15093">
                  <c:v>6520851</c:v>
                </c:pt>
                <c:pt idx="15094">
                  <c:v>6726179.5</c:v>
                </c:pt>
                <c:pt idx="15095">
                  <c:v>6932881</c:v>
                </c:pt>
                <c:pt idx="15096">
                  <c:v>7068067</c:v>
                </c:pt>
                <c:pt idx="15097">
                  <c:v>6902214.5</c:v>
                </c:pt>
                <c:pt idx="15098">
                  <c:v>6660236</c:v>
                </c:pt>
                <c:pt idx="15099">
                  <c:v>6645175</c:v>
                </c:pt>
                <c:pt idx="15100">
                  <c:v>7075509.5</c:v>
                </c:pt>
                <c:pt idx="15101">
                  <c:v>6861058</c:v>
                </c:pt>
                <c:pt idx="15102">
                  <c:v>7101735</c:v>
                </c:pt>
                <c:pt idx="15103">
                  <c:v>6877858</c:v>
                </c:pt>
                <c:pt idx="15104">
                  <c:v>7107163.5</c:v>
                </c:pt>
                <c:pt idx="15105">
                  <c:v>6786129.5</c:v>
                </c:pt>
                <c:pt idx="15106">
                  <c:v>6718489.5</c:v>
                </c:pt>
                <c:pt idx="15107">
                  <c:v>6681658</c:v>
                </c:pt>
                <c:pt idx="15108">
                  <c:v>6855287.5</c:v>
                </c:pt>
                <c:pt idx="15109">
                  <c:v>6706579</c:v>
                </c:pt>
                <c:pt idx="15110">
                  <c:v>6606277</c:v>
                </c:pt>
                <c:pt idx="15111">
                  <c:v>6868128</c:v>
                </c:pt>
                <c:pt idx="15112">
                  <c:v>6243835.5</c:v>
                </c:pt>
                <c:pt idx="15113">
                  <c:v>6908871</c:v>
                </c:pt>
                <c:pt idx="15114">
                  <c:v>6800588.5</c:v>
                </c:pt>
                <c:pt idx="15115">
                  <c:v>6614444.5</c:v>
                </c:pt>
                <c:pt idx="15116">
                  <c:v>6283463</c:v>
                </c:pt>
                <c:pt idx="15117">
                  <c:v>6437727.5</c:v>
                </c:pt>
                <c:pt idx="15118">
                  <c:v>6556576</c:v>
                </c:pt>
                <c:pt idx="15119">
                  <c:v>6576529.5</c:v>
                </c:pt>
                <c:pt idx="15120">
                  <c:v>6405003.5</c:v>
                </c:pt>
                <c:pt idx="15121">
                  <c:v>6668494</c:v>
                </c:pt>
                <c:pt idx="15122">
                  <c:v>6300733.5</c:v>
                </c:pt>
                <c:pt idx="15123">
                  <c:v>6446341.5</c:v>
                </c:pt>
                <c:pt idx="15124">
                  <c:v>6519143</c:v>
                </c:pt>
                <c:pt idx="15125">
                  <c:v>6421351.5</c:v>
                </c:pt>
                <c:pt idx="15126">
                  <c:v>6465990.5</c:v>
                </c:pt>
                <c:pt idx="15127">
                  <c:v>6589492</c:v>
                </c:pt>
                <c:pt idx="15128">
                  <c:v>6141265.5</c:v>
                </c:pt>
                <c:pt idx="15129">
                  <c:v>6599267</c:v>
                </c:pt>
                <c:pt idx="15130">
                  <c:v>6419966.5</c:v>
                </c:pt>
                <c:pt idx="15131">
                  <c:v>6456009</c:v>
                </c:pt>
                <c:pt idx="15132">
                  <c:v>6647242</c:v>
                </c:pt>
                <c:pt idx="15133">
                  <c:v>6423965</c:v>
                </c:pt>
                <c:pt idx="15134">
                  <c:v>6403946</c:v>
                </c:pt>
                <c:pt idx="15135">
                  <c:v>6554954</c:v>
                </c:pt>
                <c:pt idx="15136">
                  <c:v>6296884.5</c:v>
                </c:pt>
                <c:pt idx="15137">
                  <c:v>6513397</c:v>
                </c:pt>
                <c:pt idx="15138">
                  <c:v>6639942.5</c:v>
                </c:pt>
                <c:pt idx="15139">
                  <c:v>6347791</c:v>
                </c:pt>
                <c:pt idx="15140">
                  <c:v>6387136.5</c:v>
                </c:pt>
                <c:pt idx="15141">
                  <c:v>6758863.5</c:v>
                </c:pt>
                <c:pt idx="15142">
                  <c:v>6599696.5</c:v>
                </c:pt>
                <c:pt idx="15143">
                  <c:v>6535839</c:v>
                </c:pt>
                <c:pt idx="15144">
                  <c:v>6341690</c:v>
                </c:pt>
                <c:pt idx="15145">
                  <c:v>6489891</c:v>
                </c:pt>
                <c:pt idx="15146">
                  <c:v>6398878.5</c:v>
                </c:pt>
                <c:pt idx="15147">
                  <c:v>6292993.5</c:v>
                </c:pt>
                <c:pt idx="15148">
                  <c:v>6334593.5</c:v>
                </c:pt>
                <c:pt idx="15149">
                  <c:v>6558769</c:v>
                </c:pt>
                <c:pt idx="15150">
                  <c:v>6193046.5</c:v>
                </c:pt>
                <c:pt idx="15151">
                  <c:v>6579927.5</c:v>
                </c:pt>
                <c:pt idx="15152">
                  <c:v>6720560</c:v>
                </c:pt>
                <c:pt idx="15153">
                  <c:v>6119946.5</c:v>
                </c:pt>
                <c:pt idx="15154">
                  <c:v>6304338</c:v>
                </c:pt>
                <c:pt idx="15155">
                  <c:v>6680841.5</c:v>
                </c:pt>
                <c:pt idx="15156">
                  <c:v>6313150.5</c:v>
                </c:pt>
                <c:pt idx="15157">
                  <c:v>6308530</c:v>
                </c:pt>
                <c:pt idx="15158">
                  <c:v>6080050.5</c:v>
                </c:pt>
                <c:pt idx="15159">
                  <c:v>6253656</c:v>
                </c:pt>
                <c:pt idx="15160">
                  <c:v>6261273</c:v>
                </c:pt>
                <c:pt idx="15161">
                  <c:v>6292474.5</c:v>
                </c:pt>
                <c:pt idx="15162">
                  <c:v>6450962.5</c:v>
                </c:pt>
                <c:pt idx="15163">
                  <c:v>6018716</c:v>
                </c:pt>
                <c:pt idx="15164">
                  <c:v>6326591.5</c:v>
                </c:pt>
                <c:pt idx="15165">
                  <c:v>6220876.5</c:v>
                </c:pt>
                <c:pt idx="15166">
                  <c:v>6214992</c:v>
                </c:pt>
                <c:pt idx="15167">
                  <c:v>6404526.5</c:v>
                </c:pt>
                <c:pt idx="15168">
                  <c:v>6370231</c:v>
                </c:pt>
                <c:pt idx="15169">
                  <c:v>6462680</c:v>
                </c:pt>
                <c:pt idx="15170">
                  <c:v>6609600.5</c:v>
                </c:pt>
                <c:pt idx="15171">
                  <c:v>6525718.5</c:v>
                </c:pt>
                <c:pt idx="15172">
                  <c:v>6117291</c:v>
                </c:pt>
                <c:pt idx="15173">
                  <c:v>6311137.5</c:v>
                </c:pt>
                <c:pt idx="15174">
                  <c:v>6417630</c:v>
                </c:pt>
                <c:pt idx="15175">
                  <c:v>6470420</c:v>
                </c:pt>
                <c:pt idx="15176">
                  <c:v>6306377.5</c:v>
                </c:pt>
                <c:pt idx="15177">
                  <c:v>6428838.5</c:v>
                </c:pt>
                <c:pt idx="15178">
                  <c:v>6296712.5</c:v>
                </c:pt>
                <c:pt idx="15179">
                  <c:v>6428803</c:v>
                </c:pt>
                <c:pt idx="15180">
                  <c:v>6614501</c:v>
                </c:pt>
                <c:pt idx="15181">
                  <c:v>6116880</c:v>
                </c:pt>
                <c:pt idx="15182">
                  <c:v>6291118</c:v>
                </c:pt>
                <c:pt idx="15183">
                  <c:v>6504349.5</c:v>
                </c:pt>
                <c:pt idx="15184">
                  <c:v>6258383</c:v>
                </c:pt>
                <c:pt idx="15185">
                  <c:v>6558104.5</c:v>
                </c:pt>
                <c:pt idx="15186">
                  <c:v>6173934</c:v>
                </c:pt>
                <c:pt idx="15187">
                  <c:v>6724925</c:v>
                </c:pt>
                <c:pt idx="15188">
                  <c:v>6298521</c:v>
                </c:pt>
                <c:pt idx="15189">
                  <c:v>6606280</c:v>
                </c:pt>
                <c:pt idx="15190">
                  <c:v>6482774.5</c:v>
                </c:pt>
                <c:pt idx="15191">
                  <c:v>6403872</c:v>
                </c:pt>
                <c:pt idx="15192">
                  <c:v>6288502</c:v>
                </c:pt>
                <c:pt idx="15193">
                  <c:v>6095667.5</c:v>
                </c:pt>
                <c:pt idx="15194">
                  <c:v>6298697.5</c:v>
                </c:pt>
                <c:pt idx="15195">
                  <c:v>6235146</c:v>
                </c:pt>
                <c:pt idx="15196">
                  <c:v>5964799.5</c:v>
                </c:pt>
                <c:pt idx="15197">
                  <c:v>6662812</c:v>
                </c:pt>
                <c:pt idx="15198">
                  <c:v>6008344.5</c:v>
                </c:pt>
                <c:pt idx="15199">
                  <c:v>6416976.5</c:v>
                </c:pt>
                <c:pt idx="15200">
                  <c:v>6020431</c:v>
                </c:pt>
                <c:pt idx="15201">
                  <c:v>6522628.5</c:v>
                </c:pt>
                <c:pt idx="15202">
                  <c:v>6372629</c:v>
                </c:pt>
                <c:pt idx="15203">
                  <c:v>6042316</c:v>
                </c:pt>
                <c:pt idx="15204">
                  <c:v>6157881.5</c:v>
                </c:pt>
                <c:pt idx="15205">
                  <c:v>6363803</c:v>
                </c:pt>
                <c:pt idx="15206">
                  <c:v>6347200.5</c:v>
                </c:pt>
                <c:pt idx="15207">
                  <c:v>6279388.5</c:v>
                </c:pt>
                <c:pt idx="15208">
                  <c:v>6451444.5</c:v>
                </c:pt>
                <c:pt idx="15209">
                  <c:v>6535574.5</c:v>
                </c:pt>
                <c:pt idx="15210">
                  <c:v>6531599</c:v>
                </c:pt>
                <c:pt idx="15211">
                  <c:v>6139374</c:v>
                </c:pt>
                <c:pt idx="15212">
                  <c:v>6317391</c:v>
                </c:pt>
                <c:pt idx="15213">
                  <c:v>6475289.5</c:v>
                </c:pt>
                <c:pt idx="15214">
                  <c:v>6388277.5</c:v>
                </c:pt>
                <c:pt idx="15215">
                  <c:v>6143712.5</c:v>
                </c:pt>
                <c:pt idx="15216">
                  <c:v>6322290.5</c:v>
                </c:pt>
                <c:pt idx="15217">
                  <c:v>6047110.5</c:v>
                </c:pt>
                <c:pt idx="15218">
                  <c:v>6421267</c:v>
                </c:pt>
                <c:pt idx="15219">
                  <c:v>6072324</c:v>
                </c:pt>
                <c:pt idx="15220">
                  <c:v>6164337</c:v>
                </c:pt>
                <c:pt idx="15221">
                  <c:v>6205484.5</c:v>
                </c:pt>
                <c:pt idx="15222">
                  <c:v>6251728.5</c:v>
                </c:pt>
                <c:pt idx="15223">
                  <c:v>6402134</c:v>
                </c:pt>
                <c:pt idx="15224">
                  <c:v>6441996.5</c:v>
                </c:pt>
                <c:pt idx="15225">
                  <c:v>6709170.5</c:v>
                </c:pt>
                <c:pt idx="15226">
                  <c:v>6374463</c:v>
                </c:pt>
                <c:pt idx="15227">
                  <c:v>6274046.5</c:v>
                </c:pt>
                <c:pt idx="15228">
                  <c:v>6162982</c:v>
                </c:pt>
                <c:pt idx="15229">
                  <c:v>5938061</c:v>
                </c:pt>
                <c:pt idx="15230">
                  <c:v>6352531</c:v>
                </c:pt>
                <c:pt idx="15231">
                  <c:v>6065855</c:v>
                </c:pt>
                <c:pt idx="15232">
                  <c:v>5972907.5</c:v>
                </c:pt>
                <c:pt idx="15233">
                  <c:v>6516879.5</c:v>
                </c:pt>
                <c:pt idx="15234">
                  <c:v>6178641</c:v>
                </c:pt>
                <c:pt idx="15235">
                  <c:v>6458578.5</c:v>
                </c:pt>
                <c:pt idx="15236">
                  <c:v>6004015</c:v>
                </c:pt>
                <c:pt idx="15237">
                  <c:v>6453493.5</c:v>
                </c:pt>
                <c:pt idx="15238">
                  <c:v>6431873</c:v>
                </c:pt>
                <c:pt idx="15239">
                  <c:v>6337803</c:v>
                </c:pt>
                <c:pt idx="15240">
                  <c:v>6173049</c:v>
                </c:pt>
                <c:pt idx="15241">
                  <c:v>6033583.5</c:v>
                </c:pt>
                <c:pt idx="15242">
                  <c:v>6488493</c:v>
                </c:pt>
                <c:pt idx="15243">
                  <c:v>6241867.5</c:v>
                </c:pt>
                <c:pt idx="15244">
                  <c:v>6045467.5</c:v>
                </c:pt>
                <c:pt idx="15245">
                  <c:v>6201875</c:v>
                </c:pt>
                <c:pt idx="15246">
                  <c:v>6076864</c:v>
                </c:pt>
                <c:pt idx="15247">
                  <c:v>6227247</c:v>
                </c:pt>
                <c:pt idx="15248">
                  <c:v>6401399.5</c:v>
                </c:pt>
                <c:pt idx="15249">
                  <c:v>6494602.5</c:v>
                </c:pt>
                <c:pt idx="15250">
                  <c:v>6177081.5</c:v>
                </c:pt>
                <c:pt idx="15251">
                  <c:v>6250358</c:v>
                </c:pt>
                <c:pt idx="15252">
                  <c:v>6238465.5</c:v>
                </c:pt>
                <c:pt idx="15253">
                  <c:v>6168273</c:v>
                </c:pt>
                <c:pt idx="15254">
                  <c:v>6396985.5</c:v>
                </c:pt>
                <c:pt idx="15255">
                  <c:v>5951389.5</c:v>
                </c:pt>
                <c:pt idx="15256">
                  <c:v>6430875</c:v>
                </c:pt>
                <c:pt idx="15257">
                  <c:v>6416115</c:v>
                </c:pt>
                <c:pt idx="15258">
                  <c:v>6298379</c:v>
                </c:pt>
                <c:pt idx="15259">
                  <c:v>6164157.5</c:v>
                </c:pt>
                <c:pt idx="15260">
                  <c:v>6126833</c:v>
                </c:pt>
                <c:pt idx="15261">
                  <c:v>6221358</c:v>
                </c:pt>
                <c:pt idx="15262">
                  <c:v>6154047</c:v>
                </c:pt>
                <c:pt idx="15263">
                  <c:v>6214746.5</c:v>
                </c:pt>
                <c:pt idx="15264">
                  <c:v>6198456</c:v>
                </c:pt>
                <c:pt idx="15265">
                  <c:v>6524736.5</c:v>
                </c:pt>
                <c:pt idx="15266">
                  <c:v>6660962.5</c:v>
                </c:pt>
                <c:pt idx="15267">
                  <c:v>6404582.5</c:v>
                </c:pt>
                <c:pt idx="15268">
                  <c:v>6201927</c:v>
                </c:pt>
                <c:pt idx="15269">
                  <c:v>6188494</c:v>
                </c:pt>
                <c:pt idx="15270">
                  <c:v>6229678</c:v>
                </c:pt>
                <c:pt idx="15271">
                  <c:v>6252057.5</c:v>
                </c:pt>
                <c:pt idx="15272">
                  <c:v>6310331.5</c:v>
                </c:pt>
                <c:pt idx="15273">
                  <c:v>6223820</c:v>
                </c:pt>
                <c:pt idx="15274">
                  <c:v>6423821.5</c:v>
                </c:pt>
                <c:pt idx="15275">
                  <c:v>6161206.5</c:v>
                </c:pt>
                <c:pt idx="15276">
                  <c:v>6188933.5</c:v>
                </c:pt>
                <c:pt idx="15277">
                  <c:v>6289955.5</c:v>
                </c:pt>
                <c:pt idx="15278">
                  <c:v>6221661</c:v>
                </c:pt>
                <c:pt idx="15279">
                  <c:v>6393717.5</c:v>
                </c:pt>
                <c:pt idx="15280">
                  <c:v>5917721.5</c:v>
                </c:pt>
                <c:pt idx="15281">
                  <c:v>6074307</c:v>
                </c:pt>
                <c:pt idx="15282">
                  <c:v>6258179.5</c:v>
                </c:pt>
                <c:pt idx="15283">
                  <c:v>6101918</c:v>
                </c:pt>
                <c:pt idx="15284">
                  <c:v>6585343.5</c:v>
                </c:pt>
                <c:pt idx="15285">
                  <c:v>6122056</c:v>
                </c:pt>
                <c:pt idx="15286">
                  <c:v>6494303</c:v>
                </c:pt>
                <c:pt idx="15287">
                  <c:v>6116987</c:v>
                </c:pt>
                <c:pt idx="15288">
                  <c:v>6092471</c:v>
                </c:pt>
                <c:pt idx="15289">
                  <c:v>6145987.5</c:v>
                </c:pt>
                <c:pt idx="15290">
                  <c:v>6188027.5</c:v>
                </c:pt>
                <c:pt idx="15291">
                  <c:v>6439229.5</c:v>
                </c:pt>
                <c:pt idx="15292">
                  <c:v>6289068</c:v>
                </c:pt>
                <c:pt idx="15293">
                  <c:v>6493662</c:v>
                </c:pt>
                <c:pt idx="15294">
                  <c:v>6193280</c:v>
                </c:pt>
                <c:pt idx="15295">
                  <c:v>6355667.5</c:v>
                </c:pt>
                <c:pt idx="15296">
                  <c:v>6270304</c:v>
                </c:pt>
                <c:pt idx="15297">
                  <c:v>6115824.5</c:v>
                </c:pt>
                <c:pt idx="15298">
                  <c:v>6151673</c:v>
                </c:pt>
                <c:pt idx="15299">
                  <c:v>6204301.5</c:v>
                </c:pt>
                <c:pt idx="15300">
                  <c:v>6073397</c:v>
                </c:pt>
                <c:pt idx="15301">
                  <c:v>6347433.5</c:v>
                </c:pt>
                <c:pt idx="15302">
                  <c:v>6439733</c:v>
                </c:pt>
                <c:pt idx="15303">
                  <c:v>6016282</c:v>
                </c:pt>
                <c:pt idx="15304">
                  <c:v>5948199</c:v>
                </c:pt>
                <c:pt idx="15305">
                  <c:v>6044094.5</c:v>
                </c:pt>
                <c:pt idx="15306">
                  <c:v>6006531.5</c:v>
                </c:pt>
                <c:pt idx="15307">
                  <c:v>6403740</c:v>
                </c:pt>
                <c:pt idx="15308">
                  <c:v>6534346</c:v>
                </c:pt>
                <c:pt idx="15309">
                  <c:v>6218451</c:v>
                </c:pt>
                <c:pt idx="15310">
                  <c:v>6444492</c:v>
                </c:pt>
                <c:pt idx="15311">
                  <c:v>6125107</c:v>
                </c:pt>
                <c:pt idx="15312">
                  <c:v>6551311</c:v>
                </c:pt>
                <c:pt idx="15313">
                  <c:v>6015544.5</c:v>
                </c:pt>
                <c:pt idx="15314">
                  <c:v>6441640</c:v>
                </c:pt>
                <c:pt idx="15315">
                  <c:v>6100725.5</c:v>
                </c:pt>
                <c:pt idx="15316">
                  <c:v>6406864</c:v>
                </c:pt>
                <c:pt idx="15317">
                  <c:v>6298114.5</c:v>
                </c:pt>
                <c:pt idx="15318">
                  <c:v>6072863.5</c:v>
                </c:pt>
                <c:pt idx="15319">
                  <c:v>5971424.5</c:v>
                </c:pt>
                <c:pt idx="15320">
                  <c:v>6201653</c:v>
                </c:pt>
                <c:pt idx="15321">
                  <c:v>5932703.5</c:v>
                </c:pt>
                <c:pt idx="15322">
                  <c:v>6360537.5</c:v>
                </c:pt>
                <c:pt idx="15323">
                  <c:v>6013647.5</c:v>
                </c:pt>
                <c:pt idx="15324">
                  <c:v>6209077</c:v>
                </c:pt>
                <c:pt idx="15325">
                  <c:v>5846513.5</c:v>
                </c:pt>
                <c:pt idx="15326">
                  <c:v>6514896.5</c:v>
                </c:pt>
                <c:pt idx="15327">
                  <c:v>6432004</c:v>
                </c:pt>
                <c:pt idx="15328">
                  <c:v>6293399</c:v>
                </c:pt>
                <c:pt idx="15329">
                  <c:v>6500721.5</c:v>
                </c:pt>
                <c:pt idx="15330">
                  <c:v>6092216</c:v>
                </c:pt>
                <c:pt idx="15331">
                  <c:v>6045372.5</c:v>
                </c:pt>
                <c:pt idx="15332">
                  <c:v>6260742.5</c:v>
                </c:pt>
                <c:pt idx="15333">
                  <c:v>5801351.5</c:v>
                </c:pt>
                <c:pt idx="15334">
                  <c:v>6101864.5</c:v>
                </c:pt>
                <c:pt idx="15335">
                  <c:v>6269680</c:v>
                </c:pt>
                <c:pt idx="15336">
                  <c:v>6099562.5</c:v>
                </c:pt>
                <c:pt idx="15337">
                  <c:v>6334179</c:v>
                </c:pt>
                <c:pt idx="15338">
                  <c:v>6319905.5</c:v>
                </c:pt>
                <c:pt idx="15339">
                  <c:v>5914261</c:v>
                </c:pt>
                <c:pt idx="15340">
                  <c:v>6357765</c:v>
                </c:pt>
                <c:pt idx="15341">
                  <c:v>6014495</c:v>
                </c:pt>
                <c:pt idx="15342">
                  <c:v>6319009.5</c:v>
                </c:pt>
                <c:pt idx="15343">
                  <c:v>6396356</c:v>
                </c:pt>
                <c:pt idx="15344">
                  <c:v>6464440.5</c:v>
                </c:pt>
                <c:pt idx="15345">
                  <c:v>6415048.5</c:v>
                </c:pt>
                <c:pt idx="15346">
                  <c:v>6441982.5</c:v>
                </c:pt>
                <c:pt idx="15347">
                  <c:v>6226484</c:v>
                </c:pt>
                <c:pt idx="15348">
                  <c:v>6132127.5</c:v>
                </c:pt>
                <c:pt idx="15349">
                  <c:v>5937340.5</c:v>
                </c:pt>
                <c:pt idx="15350">
                  <c:v>6376943.5</c:v>
                </c:pt>
                <c:pt idx="15351">
                  <c:v>6361350.5</c:v>
                </c:pt>
                <c:pt idx="15352">
                  <c:v>6295669.5</c:v>
                </c:pt>
                <c:pt idx="15353">
                  <c:v>6225846</c:v>
                </c:pt>
                <c:pt idx="15354">
                  <c:v>6331531</c:v>
                </c:pt>
                <c:pt idx="15355">
                  <c:v>6486341</c:v>
                </c:pt>
                <c:pt idx="15356">
                  <c:v>6316994</c:v>
                </c:pt>
                <c:pt idx="15357">
                  <c:v>6142260</c:v>
                </c:pt>
                <c:pt idx="15358">
                  <c:v>6077316</c:v>
                </c:pt>
                <c:pt idx="15359">
                  <c:v>6213623</c:v>
                </c:pt>
                <c:pt idx="15360">
                  <c:v>6433804</c:v>
                </c:pt>
                <c:pt idx="15361">
                  <c:v>6450445.5</c:v>
                </c:pt>
                <c:pt idx="15362">
                  <c:v>6020118.5</c:v>
                </c:pt>
                <c:pt idx="15363">
                  <c:v>6137650.5</c:v>
                </c:pt>
                <c:pt idx="15364">
                  <c:v>5886751.5</c:v>
                </c:pt>
                <c:pt idx="15365">
                  <c:v>6146380.5</c:v>
                </c:pt>
                <c:pt idx="15366">
                  <c:v>6317777</c:v>
                </c:pt>
                <c:pt idx="15367">
                  <c:v>6444759</c:v>
                </c:pt>
                <c:pt idx="15368">
                  <c:v>5973834</c:v>
                </c:pt>
                <c:pt idx="15369">
                  <c:v>6412550</c:v>
                </c:pt>
                <c:pt idx="15370">
                  <c:v>6076741</c:v>
                </c:pt>
                <c:pt idx="15371">
                  <c:v>6040155.5</c:v>
                </c:pt>
                <c:pt idx="15372">
                  <c:v>6368390.5</c:v>
                </c:pt>
                <c:pt idx="15373">
                  <c:v>6493281</c:v>
                </c:pt>
                <c:pt idx="15374">
                  <c:v>6206554</c:v>
                </c:pt>
                <c:pt idx="15375">
                  <c:v>6145294.5</c:v>
                </c:pt>
                <c:pt idx="15376">
                  <c:v>6128483.5</c:v>
                </c:pt>
                <c:pt idx="15377">
                  <c:v>6319346</c:v>
                </c:pt>
                <c:pt idx="15378">
                  <c:v>6167963</c:v>
                </c:pt>
                <c:pt idx="15379">
                  <c:v>6211325.5</c:v>
                </c:pt>
                <c:pt idx="15380">
                  <c:v>6181522</c:v>
                </c:pt>
                <c:pt idx="15381">
                  <c:v>6128388.5</c:v>
                </c:pt>
                <c:pt idx="15382">
                  <c:v>6517163</c:v>
                </c:pt>
                <c:pt idx="15383">
                  <c:v>6064986.5</c:v>
                </c:pt>
                <c:pt idx="15384">
                  <c:v>5941487.5</c:v>
                </c:pt>
                <c:pt idx="15385">
                  <c:v>5967680</c:v>
                </c:pt>
                <c:pt idx="15386">
                  <c:v>6165644</c:v>
                </c:pt>
                <c:pt idx="15387">
                  <c:v>6619736.5</c:v>
                </c:pt>
                <c:pt idx="15388">
                  <c:v>6117073.5</c:v>
                </c:pt>
                <c:pt idx="15389">
                  <c:v>6342044</c:v>
                </c:pt>
                <c:pt idx="15390">
                  <c:v>6044774</c:v>
                </c:pt>
                <c:pt idx="15391">
                  <c:v>6223508</c:v>
                </c:pt>
                <c:pt idx="15392">
                  <c:v>6160575.5</c:v>
                </c:pt>
                <c:pt idx="15393">
                  <c:v>6098277</c:v>
                </c:pt>
                <c:pt idx="15394">
                  <c:v>6284290</c:v>
                </c:pt>
                <c:pt idx="15395">
                  <c:v>6140690</c:v>
                </c:pt>
                <c:pt idx="15396">
                  <c:v>6587509</c:v>
                </c:pt>
                <c:pt idx="15397">
                  <c:v>6094593</c:v>
                </c:pt>
                <c:pt idx="15398">
                  <c:v>6210692.5</c:v>
                </c:pt>
                <c:pt idx="15399">
                  <c:v>6207412</c:v>
                </c:pt>
                <c:pt idx="15400">
                  <c:v>6349256</c:v>
                </c:pt>
                <c:pt idx="15401">
                  <c:v>6440921.5</c:v>
                </c:pt>
                <c:pt idx="15402">
                  <c:v>6298981.5</c:v>
                </c:pt>
                <c:pt idx="15403">
                  <c:v>6299542.5</c:v>
                </c:pt>
                <c:pt idx="15404">
                  <c:v>5936420</c:v>
                </c:pt>
                <c:pt idx="15405">
                  <c:v>6206767.5</c:v>
                </c:pt>
                <c:pt idx="15406">
                  <c:v>6335511.5</c:v>
                </c:pt>
                <c:pt idx="15407">
                  <c:v>6221990.5</c:v>
                </c:pt>
                <c:pt idx="15408">
                  <c:v>6223106.5</c:v>
                </c:pt>
                <c:pt idx="15409">
                  <c:v>6478358</c:v>
                </c:pt>
                <c:pt idx="15410">
                  <c:v>6308477.5</c:v>
                </c:pt>
                <c:pt idx="15411">
                  <c:v>6340052</c:v>
                </c:pt>
                <c:pt idx="15412">
                  <c:v>6186998</c:v>
                </c:pt>
                <c:pt idx="15413">
                  <c:v>6319329.5</c:v>
                </c:pt>
                <c:pt idx="15414">
                  <c:v>6610201</c:v>
                </c:pt>
                <c:pt idx="15415">
                  <c:v>6473188</c:v>
                </c:pt>
                <c:pt idx="15416">
                  <c:v>6483286.5</c:v>
                </c:pt>
                <c:pt idx="15417">
                  <c:v>6086248.5</c:v>
                </c:pt>
                <c:pt idx="15418">
                  <c:v>6088227</c:v>
                </c:pt>
                <c:pt idx="15419">
                  <c:v>6182017</c:v>
                </c:pt>
                <c:pt idx="15420">
                  <c:v>6314642.5</c:v>
                </c:pt>
                <c:pt idx="15421">
                  <c:v>6097769.5</c:v>
                </c:pt>
                <c:pt idx="15422">
                  <c:v>6158566</c:v>
                </c:pt>
                <c:pt idx="15423">
                  <c:v>5984224</c:v>
                </c:pt>
                <c:pt idx="15424">
                  <c:v>6890412.5</c:v>
                </c:pt>
                <c:pt idx="15425">
                  <c:v>6425776</c:v>
                </c:pt>
                <c:pt idx="15426">
                  <c:v>6238151</c:v>
                </c:pt>
                <c:pt idx="15427">
                  <c:v>6391439.5</c:v>
                </c:pt>
                <c:pt idx="15428">
                  <c:v>6642952</c:v>
                </c:pt>
                <c:pt idx="15429">
                  <c:v>6544386.5</c:v>
                </c:pt>
                <c:pt idx="15430">
                  <c:v>6453963.5</c:v>
                </c:pt>
                <c:pt idx="15431">
                  <c:v>6404085</c:v>
                </c:pt>
                <c:pt idx="15432">
                  <c:v>6264701.5</c:v>
                </c:pt>
                <c:pt idx="15433">
                  <c:v>5942733.5</c:v>
                </c:pt>
                <c:pt idx="15434">
                  <c:v>6521496</c:v>
                </c:pt>
                <c:pt idx="15435">
                  <c:v>6106710.5</c:v>
                </c:pt>
                <c:pt idx="15436">
                  <c:v>6105591</c:v>
                </c:pt>
                <c:pt idx="15437">
                  <c:v>5964597</c:v>
                </c:pt>
                <c:pt idx="15438">
                  <c:v>6256050</c:v>
                </c:pt>
                <c:pt idx="15439">
                  <c:v>6234220.5</c:v>
                </c:pt>
                <c:pt idx="15440">
                  <c:v>6143445.5</c:v>
                </c:pt>
                <c:pt idx="15441">
                  <c:v>5836491</c:v>
                </c:pt>
                <c:pt idx="15442">
                  <c:v>6254269.5</c:v>
                </c:pt>
                <c:pt idx="15443">
                  <c:v>6319444</c:v>
                </c:pt>
                <c:pt idx="15444">
                  <c:v>6118486</c:v>
                </c:pt>
                <c:pt idx="15445">
                  <c:v>5999510.5</c:v>
                </c:pt>
                <c:pt idx="15446">
                  <c:v>6376707.5</c:v>
                </c:pt>
                <c:pt idx="15447">
                  <c:v>6201051.5</c:v>
                </c:pt>
                <c:pt idx="15448">
                  <c:v>5936166.5</c:v>
                </c:pt>
                <c:pt idx="15449">
                  <c:v>5978416</c:v>
                </c:pt>
                <c:pt idx="15450">
                  <c:v>6335920.5</c:v>
                </c:pt>
                <c:pt idx="15451">
                  <c:v>6332711.5</c:v>
                </c:pt>
                <c:pt idx="15452">
                  <c:v>6133608</c:v>
                </c:pt>
                <c:pt idx="15453">
                  <c:v>5965558</c:v>
                </c:pt>
                <c:pt idx="15454">
                  <c:v>6046244.5</c:v>
                </c:pt>
                <c:pt idx="15455">
                  <c:v>6134421</c:v>
                </c:pt>
                <c:pt idx="15456">
                  <c:v>6285700</c:v>
                </c:pt>
                <c:pt idx="15457">
                  <c:v>6338598</c:v>
                </c:pt>
                <c:pt idx="15458">
                  <c:v>6125101.5</c:v>
                </c:pt>
                <c:pt idx="15459">
                  <c:v>6088019</c:v>
                </c:pt>
                <c:pt idx="15460">
                  <c:v>6364342</c:v>
                </c:pt>
                <c:pt idx="15461">
                  <c:v>6251553</c:v>
                </c:pt>
                <c:pt idx="15462">
                  <c:v>6267764.5</c:v>
                </c:pt>
                <c:pt idx="15463">
                  <c:v>6380123.5</c:v>
                </c:pt>
                <c:pt idx="15464">
                  <c:v>5958951.5</c:v>
                </c:pt>
                <c:pt idx="15465">
                  <c:v>6385628</c:v>
                </c:pt>
                <c:pt idx="15466">
                  <c:v>6331955</c:v>
                </c:pt>
                <c:pt idx="15467">
                  <c:v>6595750</c:v>
                </c:pt>
                <c:pt idx="15468">
                  <c:v>6210592.5</c:v>
                </c:pt>
                <c:pt idx="15469">
                  <c:v>6508880.5</c:v>
                </c:pt>
                <c:pt idx="15470">
                  <c:v>6383287.5</c:v>
                </c:pt>
                <c:pt idx="15471">
                  <c:v>6076857.5</c:v>
                </c:pt>
                <c:pt idx="15472">
                  <c:v>6249662.5</c:v>
                </c:pt>
                <c:pt idx="15473">
                  <c:v>6427394</c:v>
                </c:pt>
                <c:pt idx="15474">
                  <c:v>6426304</c:v>
                </c:pt>
                <c:pt idx="15475">
                  <c:v>6501891</c:v>
                </c:pt>
                <c:pt idx="15476">
                  <c:v>5776199</c:v>
                </c:pt>
                <c:pt idx="15477">
                  <c:v>6346895</c:v>
                </c:pt>
                <c:pt idx="15478">
                  <c:v>6383733.5</c:v>
                </c:pt>
                <c:pt idx="15479">
                  <c:v>6173911.5</c:v>
                </c:pt>
                <c:pt idx="15480">
                  <c:v>6148639.5</c:v>
                </c:pt>
                <c:pt idx="15481">
                  <c:v>6442817.5</c:v>
                </c:pt>
                <c:pt idx="15482">
                  <c:v>5903826.5</c:v>
                </c:pt>
                <c:pt idx="15483">
                  <c:v>6375219</c:v>
                </c:pt>
                <c:pt idx="15484">
                  <c:v>6356037</c:v>
                </c:pt>
                <c:pt idx="15485">
                  <c:v>6049551.5</c:v>
                </c:pt>
                <c:pt idx="15486">
                  <c:v>6206096.5</c:v>
                </c:pt>
                <c:pt idx="15487">
                  <c:v>6499317</c:v>
                </c:pt>
                <c:pt idx="15488">
                  <c:v>6479469.5</c:v>
                </c:pt>
                <c:pt idx="15489">
                  <c:v>6147995</c:v>
                </c:pt>
                <c:pt idx="15490">
                  <c:v>5939044</c:v>
                </c:pt>
                <c:pt idx="15491">
                  <c:v>6360317.5</c:v>
                </c:pt>
                <c:pt idx="15492">
                  <c:v>6474109.5</c:v>
                </c:pt>
                <c:pt idx="15493">
                  <c:v>6189324</c:v>
                </c:pt>
                <c:pt idx="15494">
                  <c:v>6196682.5</c:v>
                </c:pt>
                <c:pt idx="15495">
                  <c:v>6321638</c:v>
                </c:pt>
                <c:pt idx="15496">
                  <c:v>6120694.5</c:v>
                </c:pt>
                <c:pt idx="15497">
                  <c:v>6464043</c:v>
                </c:pt>
                <c:pt idx="15498">
                  <c:v>6317931.5</c:v>
                </c:pt>
                <c:pt idx="15499">
                  <c:v>6367258.5</c:v>
                </c:pt>
                <c:pt idx="15500">
                  <c:v>6484812.5</c:v>
                </c:pt>
                <c:pt idx="15501">
                  <c:v>6199719</c:v>
                </c:pt>
                <c:pt idx="15502">
                  <c:v>6604293.5</c:v>
                </c:pt>
                <c:pt idx="15503">
                  <c:v>6547838</c:v>
                </c:pt>
                <c:pt idx="15504">
                  <c:v>6581912</c:v>
                </c:pt>
                <c:pt idx="15505">
                  <c:v>6406080.5</c:v>
                </c:pt>
                <c:pt idx="15506">
                  <c:v>6187871.5</c:v>
                </c:pt>
                <c:pt idx="15507">
                  <c:v>5995245.5</c:v>
                </c:pt>
                <c:pt idx="15508">
                  <c:v>6286698</c:v>
                </c:pt>
                <c:pt idx="15509">
                  <c:v>6347335.5</c:v>
                </c:pt>
                <c:pt idx="15510">
                  <c:v>6317243</c:v>
                </c:pt>
                <c:pt idx="15511">
                  <c:v>6213391</c:v>
                </c:pt>
                <c:pt idx="15512">
                  <c:v>5927800</c:v>
                </c:pt>
                <c:pt idx="15513">
                  <c:v>6123147.5</c:v>
                </c:pt>
                <c:pt idx="15514">
                  <c:v>6479523</c:v>
                </c:pt>
                <c:pt idx="15515">
                  <c:v>6405810</c:v>
                </c:pt>
                <c:pt idx="15516">
                  <c:v>6693259.5</c:v>
                </c:pt>
                <c:pt idx="15517">
                  <c:v>6290114</c:v>
                </c:pt>
                <c:pt idx="15518">
                  <c:v>6199478</c:v>
                </c:pt>
                <c:pt idx="15519">
                  <c:v>6094069.5</c:v>
                </c:pt>
                <c:pt idx="15520">
                  <c:v>6282781.5</c:v>
                </c:pt>
                <c:pt idx="15521">
                  <c:v>6111153.5</c:v>
                </c:pt>
                <c:pt idx="15522">
                  <c:v>6169327</c:v>
                </c:pt>
                <c:pt idx="15523">
                  <c:v>6122594</c:v>
                </c:pt>
                <c:pt idx="15524">
                  <c:v>6341559</c:v>
                </c:pt>
                <c:pt idx="15525">
                  <c:v>6133389</c:v>
                </c:pt>
                <c:pt idx="15526">
                  <c:v>5935243</c:v>
                </c:pt>
                <c:pt idx="15527">
                  <c:v>6337870.5</c:v>
                </c:pt>
                <c:pt idx="15528">
                  <c:v>5973035.5</c:v>
                </c:pt>
                <c:pt idx="15529">
                  <c:v>5807917.5</c:v>
                </c:pt>
                <c:pt idx="15530">
                  <c:v>6125774.5</c:v>
                </c:pt>
                <c:pt idx="15531">
                  <c:v>6133088.5</c:v>
                </c:pt>
                <c:pt idx="15532">
                  <c:v>6458871</c:v>
                </c:pt>
                <c:pt idx="15533">
                  <c:v>6060681</c:v>
                </c:pt>
                <c:pt idx="15534">
                  <c:v>6057146.5</c:v>
                </c:pt>
                <c:pt idx="15535">
                  <c:v>6077481</c:v>
                </c:pt>
                <c:pt idx="15536">
                  <c:v>6125657.5</c:v>
                </c:pt>
                <c:pt idx="15537">
                  <c:v>5973403</c:v>
                </c:pt>
                <c:pt idx="15538">
                  <c:v>6012954</c:v>
                </c:pt>
                <c:pt idx="15539">
                  <c:v>6148055.5</c:v>
                </c:pt>
                <c:pt idx="15540">
                  <c:v>6035437.5</c:v>
                </c:pt>
                <c:pt idx="15541">
                  <c:v>6157438.5</c:v>
                </c:pt>
                <c:pt idx="15542">
                  <c:v>6434652.5</c:v>
                </c:pt>
                <c:pt idx="15543">
                  <c:v>6307609</c:v>
                </c:pt>
                <c:pt idx="15544">
                  <c:v>6370686.5</c:v>
                </c:pt>
                <c:pt idx="15545">
                  <c:v>6583234.5</c:v>
                </c:pt>
                <c:pt idx="15546">
                  <c:v>6577400</c:v>
                </c:pt>
                <c:pt idx="15547">
                  <c:v>6424159</c:v>
                </c:pt>
                <c:pt idx="15548">
                  <c:v>6401150</c:v>
                </c:pt>
                <c:pt idx="15549">
                  <c:v>6153095.5</c:v>
                </c:pt>
                <c:pt idx="15550">
                  <c:v>6270765.5</c:v>
                </c:pt>
                <c:pt idx="15551">
                  <c:v>6030512.5</c:v>
                </c:pt>
                <c:pt idx="15552">
                  <c:v>6464457</c:v>
                </c:pt>
                <c:pt idx="15553">
                  <c:v>6131910</c:v>
                </c:pt>
                <c:pt idx="15554">
                  <c:v>6442205</c:v>
                </c:pt>
                <c:pt idx="15555">
                  <c:v>6063128</c:v>
                </c:pt>
                <c:pt idx="15556">
                  <c:v>6145512.5</c:v>
                </c:pt>
                <c:pt idx="15557">
                  <c:v>6263640.5</c:v>
                </c:pt>
                <c:pt idx="15558">
                  <c:v>6279274.5</c:v>
                </c:pt>
                <c:pt idx="15559">
                  <c:v>6150839</c:v>
                </c:pt>
                <c:pt idx="15560">
                  <c:v>6243734</c:v>
                </c:pt>
                <c:pt idx="15561">
                  <c:v>6068929.5</c:v>
                </c:pt>
                <c:pt idx="15562">
                  <c:v>6155394.5</c:v>
                </c:pt>
                <c:pt idx="15563">
                  <c:v>6293794.5</c:v>
                </c:pt>
                <c:pt idx="15564">
                  <c:v>6315670</c:v>
                </c:pt>
                <c:pt idx="15565">
                  <c:v>6250812.5</c:v>
                </c:pt>
                <c:pt idx="15566">
                  <c:v>6043740</c:v>
                </c:pt>
                <c:pt idx="15567">
                  <c:v>6364974.5</c:v>
                </c:pt>
                <c:pt idx="15568">
                  <c:v>6165981.5</c:v>
                </c:pt>
                <c:pt idx="15569">
                  <c:v>6030210</c:v>
                </c:pt>
                <c:pt idx="15570">
                  <c:v>6276870</c:v>
                </c:pt>
                <c:pt idx="15571">
                  <c:v>6303875.5</c:v>
                </c:pt>
                <c:pt idx="15572">
                  <c:v>6627115</c:v>
                </c:pt>
                <c:pt idx="15573">
                  <c:v>6337578.5</c:v>
                </c:pt>
                <c:pt idx="15574">
                  <c:v>6256819.5</c:v>
                </c:pt>
                <c:pt idx="15575">
                  <c:v>6091198.5</c:v>
                </c:pt>
                <c:pt idx="15576">
                  <c:v>5961322</c:v>
                </c:pt>
                <c:pt idx="15577">
                  <c:v>6049041</c:v>
                </c:pt>
                <c:pt idx="15578">
                  <c:v>5797910.5</c:v>
                </c:pt>
                <c:pt idx="15579">
                  <c:v>5936039.5</c:v>
                </c:pt>
                <c:pt idx="15580">
                  <c:v>6192259.5</c:v>
                </c:pt>
                <c:pt idx="15581">
                  <c:v>6347893</c:v>
                </c:pt>
                <c:pt idx="15582">
                  <c:v>6317149.5</c:v>
                </c:pt>
                <c:pt idx="15583">
                  <c:v>5915871</c:v>
                </c:pt>
                <c:pt idx="15584">
                  <c:v>5681835</c:v>
                </c:pt>
                <c:pt idx="15585">
                  <c:v>6196321</c:v>
                </c:pt>
                <c:pt idx="15586">
                  <c:v>6352711.5</c:v>
                </c:pt>
                <c:pt idx="15587">
                  <c:v>6058251.5</c:v>
                </c:pt>
                <c:pt idx="15588">
                  <c:v>6504062.5</c:v>
                </c:pt>
                <c:pt idx="15589">
                  <c:v>6185415.5</c:v>
                </c:pt>
                <c:pt idx="15590">
                  <c:v>6078206.5</c:v>
                </c:pt>
                <c:pt idx="15591">
                  <c:v>6398324</c:v>
                </c:pt>
                <c:pt idx="15592">
                  <c:v>6283467</c:v>
                </c:pt>
                <c:pt idx="15593">
                  <c:v>6325027.5</c:v>
                </c:pt>
                <c:pt idx="15594">
                  <c:v>6322946</c:v>
                </c:pt>
                <c:pt idx="15595">
                  <c:v>6022742.5</c:v>
                </c:pt>
                <c:pt idx="15596">
                  <c:v>5929154</c:v>
                </c:pt>
                <c:pt idx="15597">
                  <c:v>6051476</c:v>
                </c:pt>
                <c:pt idx="15598">
                  <c:v>6026988</c:v>
                </c:pt>
                <c:pt idx="15599">
                  <c:v>6220590.5</c:v>
                </c:pt>
                <c:pt idx="15600">
                  <c:v>6177987</c:v>
                </c:pt>
                <c:pt idx="15601">
                  <c:v>5955044</c:v>
                </c:pt>
                <c:pt idx="15602">
                  <c:v>6582816.5</c:v>
                </c:pt>
                <c:pt idx="15603">
                  <c:v>6015937.5</c:v>
                </c:pt>
                <c:pt idx="15604">
                  <c:v>6027905.5</c:v>
                </c:pt>
                <c:pt idx="15605">
                  <c:v>6298974.5</c:v>
                </c:pt>
                <c:pt idx="15606">
                  <c:v>5930378.5</c:v>
                </c:pt>
                <c:pt idx="15607">
                  <c:v>6143013</c:v>
                </c:pt>
                <c:pt idx="15608">
                  <c:v>6024124</c:v>
                </c:pt>
                <c:pt idx="15609">
                  <c:v>6163370.5</c:v>
                </c:pt>
                <c:pt idx="15610">
                  <c:v>6023545.5</c:v>
                </c:pt>
                <c:pt idx="15611">
                  <c:v>6194740.5</c:v>
                </c:pt>
                <c:pt idx="15612">
                  <c:v>5929557</c:v>
                </c:pt>
                <c:pt idx="15613">
                  <c:v>5908230</c:v>
                </c:pt>
                <c:pt idx="15614">
                  <c:v>6627770.5</c:v>
                </c:pt>
                <c:pt idx="15615">
                  <c:v>5872442</c:v>
                </c:pt>
                <c:pt idx="15616">
                  <c:v>6027998</c:v>
                </c:pt>
                <c:pt idx="15617">
                  <c:v>6230521</c:v>
                </c:pt>
                <c:pt idx="15618">
                  <c:v>6407261.5</c:v>
                </c:pt>
                <c:pt idx="15619">
                  <c:v>6146416.5</c:v>
                </c:pt>
                <c:pt idx="15620">
                  <c:v>6031013.5</c:v>
                </c:pt>
                <c:pt idx="15621">
                  <c:v>6243921.5</c:v>
                </c:pt>
                <c:pt idx="15622">
                  <c:v>6047936.5</c:v>
                </c:pt>
                <c:pt idx="15623">
                  <c:v>6186695.5</c:v>
                </c:pt>
                <c:pt idx="15624">
                  <c:v>5914353</c:v>
                </c:pt>
                <c:pt idx="15625">
                  <c:v>6346800</c:v>
                </c:pt>
                <c:pt idx="15626">
                  <c:v>5896185</c:v>
                </c:pt>
                <c:pt idx="15627">
                  <c:v>5968285</c:v>
                </c:pt>
                <c:pt idx="15628">
                  <c:v>6199487</c:v>
                </c:pt>
                <c:pt idx="15629">
                  <c:v>6220315</c:v>
                </c:pt>
                <c:pt idx="15630">
                  <c:v>6251143</c:v>
                </c:pt>
                <c:pt idx="15631">
                  <c:v>6204179</c:v>
                </c:pt>
                <c:pt idx="15632">
                  <c:v>6138269.5</c:v>
                </c:pt>
                <c:pt idx="15633">
                  <c:v>6319262</c:v>
                </c:pt>
                <c:pt idx="15634">
                  <c:v>6236200</c:v>
                </c:pt>
                <c:pt idx="15635">
                  <c:v>6413186</c:v>
                </c:pt>
                <c:pt idx="15636">
                  <c:v>6086777</c:v>
                </c:pt>
                <c:pt idx="15637">
                  <c:v>6046228.5</c:v>
                </c:pt>
                <c:pt idx="15638">
                  <c:v>6372674</c:v>
                </c:pt>
                <c:pt idx="15639">
                  <c:v>5931188</c:v>
                </c:pt>
                <c:pt idx="15640">
                  <c:v>6083994.5</c:v>
                </c:pt>
                <c:pt idx="15641">
                  <c:v>6489457.5</c:v>
                </c:pt>
                <c:pt idx="15642">
                  <c:v>6145075.5</c:v>
                </c:pt>
                <c:pt idx="15643">
                  <c:v>5937801.5</c:v>
                </c:pt>
                <c:pt idx="15644">
                  <c:v>6241134.5</c:v>
                </c:pt>
                <c:pt idx="15645">
                  <c:v>6025722.5</c:v>
                </c:pt>
                <c:pt idx="15646">
                  <c:v>6500320</c:v>
                </c:pt>
                <c:pt idx="15647">
                  <c:v>6047202</c:v>
                </c:pt>
                <c:pt idx="15648">
                  <c:v>6429205.5</c:v>
                </c:pt>
                <c:pt idx="15649">
                  <c:v>6110866.5</c:v>
                </c:pt>
                <c:pt idx="15650">
                  <c:v>6212222</c:v>
                </c:pt>
                <c:pt idx="15651">
                  <c:v>6414235</c:v>
                </c:pt>
                <c:pt idx="15652">
                  <c:v>6013323.5</c:v>
                </c:pt>
                <c:pt idx="15653">
                  <c:v>6090259</c:v>
                </c:pt>
                <c:pt idx="15654">
                  <c:v>6135474</c:v>
                </c:pt>
                <c:pt idx="15655">
                  <c:v>6340489</c:v>
                </c:pt>
                <c:pt idx="15656">
                  <c:v>5962326.5</c:v>
                </c:pt>
                <c:pt idx="15657">
                  <c:v>5990484.5</c:v>
                </c:pt>
                <c:pt idx="15658">
                  <c:v>6364861.5</c:v>
                </c:pt>
                <c:pt idx="15659">
                  <c:v>6098451</c:v>
                </c:pt>
                <c:pt idx="15660">
                  <c:v>6283326.5</c:v>
                </c:pt>
                <c:pt idx="15661">
                  <c:v>6119507</c:v>
                </c:pt>
                <c:pt idx="15662">
                  <c:v>6299618</c:v>
                </c:pt>
                <c:pt idx="15663">
                  <c:v>6120261</c:v>
                </c:pt>
                <c:pt idx="15664">
                  <c:v>5966850.5</c:v>
                </c:pt>
                <c:pt idx="15665">
                  <c:v>6174569</c:v>
                </c:pt>
                <c:pt idx="15666">
                  <c:v>6368844</c:v>
                </c:pt>
                <c:pt idx="15667">
                  <c:v>6135084</c:v>
                </c:pt>
                <c:pt idx="15668">
                  <c:v>6019980</c:v>
                </c:pt>
                <c:pt idx="15669">
                  <c:v>6260125.5</c:v>
                </c:pt>
                <c:pt idx="15670">
                  <c:v>6396450</c:v>
                </c:pt>
                <c:pt idx="15671">
                  <c:v>5813731.5</c:v>
                </c:pt>
                <c:pt idx="15672">
                  <c:v>6132307.5</c:v>
                </c:pt>
                <c:pt idx="15673">
                  <c:v>5989970</c:v>
                </c:pt>
                <c:pt idx="15674">
                  <c:v>5988377</c:v>
                </c:pt>
                <c:pt idx="15675">
                  <c:v>5953832.5</c:v>
                </c:pt>
                <c:pt idx="15676">
                  <c:v>6093790</c:v>
                </c:pt>
                <c:pt idx="15677">
                  <c:v>6175428.5</c:v>
                </c:pt>
                <c:pt idx="15678">
                  <c:v>6511221</c:v>
                </c:pt>
                <c:pt idx="15679">
                  <c:v>6095200.5</c:v>
                </c:pt>
                <c:pt idx="15680">
                  <c:v>6158379</c:v>
                </c:pt>
                <c:pt idx="15681">
                  <c:v>5954650.5</c:v>
                </c:pt>
                <c:pt idx="15682">
                  <c:v>6370121</c:v>
                </c:pt>
                <c:pt idx="15683">
                  <c:v>5958008.5</c:v>
                </c:pt>
                <c:pt idx="15684">
                  <c:v>5725419</c:v>
                </c:pt>
                <c:pt idx="15685">
                  <c:v>6436605.5</c:v>
                </c:pt>
                <c:pt idx="15686">
                  <c:v>6022881.5</c:v>
                </c:pt>
                <c:pt idx="15687">
                  <c:v>5949836</c:v>
                </c:pt>
                <c:pt idx="15688">
                  <c:v>5601429</c:v>
                </c:pt>
                <c:pt idx="15689">
                  <c:v>6043055.5</c:v>
                </c:pt>
                <c:pt idx="15690">
                  <c:v>6005321.5</c:v>
                </c:pt>
                <c:pt idx="15691">
                  <c:v>6088128.5</c:v>
                </c:pt>
                <c:pt idx="15692">
                  <c:v>5950924</c:v>
                </c:pt>
                <c:pt idx="15693">
                  <c:v>6100073</c:v>
                </c:pt>
                <c:pt idx="15694">
                  <c:v>5824043.5</c:v>
                </c:pt>
                <c:pt idx="15695">
                  <c:v>6024481.5</c:v>
                </c:pt>
                <c:pt idx="15696">
                  <c:v>5938544.5</c:v>
                </c:pt>
                <c:pt idx="15697">
                  <c:v>6402518.5</c:v>
                </c:pt>
                <c:pt idx="15698">
                  <c:v>5977670.5</c:v>
                </c:pt>
                <c:pt idx="15699">
                  <c:v>6246311.5</c:v>
                </c:pt>
                <c:pt idx="15700">
                  <c:v>6280512.5</c:v>
                </c:pt>
                <c:pt idx="15701">
                  <c:v>6094315</c:v>
                </c:pt>
                <c:pt idx="15702">
                  <c:v>6348559.5</c:v>
                </c:pt>
                <c:pt idx="15703">
                  <c:v>6357832</c:v>
                </c:pt>
                <c:pt idx="15704">
                  <c:v>5932030.5</c:v>
                </c:pt>
                <c:pt idx="15705">
                  <c:v>6299472.5</c:v>
                </c:pt>
                <c:pt idx="15706">
                  <c:v>6078996.5</c:v>
                </c:pt>
                <c:pt idx="15707">
                  <c:v>6068521</c:v>
                </c:pt>
                <c:pt idx="15708">
                  <c:v>6041287.5</c:v>
                </c:pt>
                <c:pt idx="15709">
                  <c:v>5851631.5</c:v>
                </c:pt>
                <c:pt idx="15710">
                  <c:v>5857791.5</c:v>
                </c:pt>
                <c:pt idx="15711">
                  <c:v>5905290</c:v>
                </c:pt>
                <c:pt idx="15712">
                  <c:v>5921645</c:v>
                </c:pt>
                <c:pt idx="15713">
                  <c:v>5874935</c:v>
                </c:pt>
                <c:pt idx="15714">
                  <c:v>6378099</c:v>
                </c:pt>
                <c:pt idx="15715">
                  <c:v>5812519</c:v>
                </c:pt>
                <c:pt idx="15716">
                  <c:v>6326489.5</c:v>
                </c:pt>
                <c:pt idx="15717">
                  <c:v>6244216.5</c:v>
                </c:pt>
                <c:pt idx="15718">
                  <c:v>5968417.5</c:v>
                </c:pt>
                <c:pt idx="15719">
                  <c:v>5699155.5</c:v>
                </c:pt>
                <c:pt idx="15720">
                  <c:v>6102975</c:v>
                </c:pt>
                <c:pt idx="15721">
                  <c:v>6128818</c:v>
                </c:pt>
                <c:pt idx="15722">
                  <c:v>6474603</c:v>
                </c:pt>
                <c:pt idx="15723">
                  <c:v>6319119</c:v>
                </c:pt>
                <c:pt idx="15724">
                  <c:v>6121916</c:v>
                </c:pt>
                <c:pt idx="15725">
                  <c:v>5860247</c:v>
                </c:pt>
                <c:pt idx="15726">
                  <c:v>6300229.5</c:v>
                </c:pt>
                <c:pt idx="15727">
                  <c:v>6200031</c:v>
                </c:pt>
                <c:pt idx="15728">
                  <c:v>6090562.5</c:v>
                </c:pt>
                <c:pt idx="15729">
                  <c:v>6397236</c:v>
                </c:pt>
                <c:pt idx="15730">
                  <c:v>6361015.5</c:v>
                </c:pt>
                <c:pt idx="15731">
                  <c:v>6145658</c:v>
                </c:pt>
                <c:pt idx="15732">
                  <c:v>6263675.5</c:v>
                </c:pt>
                <c:pt idx="15733">
                  <c:v>6196123.5</c:v>
                </c:pt>
                <c:pt idx="15734">
                  <c:v>5946499</c:v>
                </c:pt>
                <c:pt idx="15735">
                  <c:v>5867040.5</c:v>
                </c:pt>
                <c:pt idx="15736">
                  <c:v>6270725</c:v>
                </c:pt>
                <c:pt idx="15737">
                  <c:v>5882695</c:v>
                </c:pt>
                <c:pt idx="15738">
                  <c:v>6130636.5</c:v>
                </c:pt>
                <c:pt idx="15739">
                  <c:v>5871511.5</c:v>
                </c:pt>
                <c:pt idx="15740">
                  <c:v>5684218.5</c:v>
                </c:pt>
                <c:pt idx="15741">
                  <c:v>6007068.5</c:v>
                </c:pt>
                <c:pt idx="15742">
                  <c:v>5980946</c:v>
                </c:pt>
                <c:pt idx="15743">
                  <c:v>6352833.5</c:v>
                </c:pt>
                <c:pt idx="15744">
                  <c:v>6337628</c:v>
                </c:pt>
                <c:pt idx="15745">
                  <c:v>6072073.5</c:v>
                </c:pt>
                <c:pt idx="15746">
                  <c:v>5952560.5</c:v>
                </c:pt>
                <c:pt idx="15747">
                  <c:v>6199231.5</c:v>
                </c:pt>
                <c:pt idx="15748">
                  <c:v>6449424</c:v>
                </c:pt>
                <c:pt idx="15749">
                  <c:v>6020264</c:v>
                </c:pt>
                <c:pt idx="15750">
                  <c:v>6030534.5</c:v>
                </c:pt>
                <c:pt idx="15751">
                  <c:v>5838661</c:v>
                </c:pt>
                <c:pt idx="15752">
                  <c:v>6123101</c:v>
                </c:pt>
                <c:pt idx="15753">
                  <c:v>6678259.5</c:v>
                </c:pt>
                <c:pt idx="15754">
                  <c:v>6210129</c:v>
                </c:pt>
                <c:pt idx="15755">
                  <c:v>6140700.5</c:v>
                </c:pt>
                <c:pt idx="15756">
                  <c:v>6091962.5</c:v>
                </c:pt>
                <c:pt idx="15757">
                  <c:v>5994175.5</c:v>
                </c:pt>
                <c:pt idx="15758">
                  <c:v>5892220</c:v>
                </c:pt>
                <c:pt idx="15759">
                  <c:v>6128741.5</c:v>
                </c:pt>
                <c:pt idx="15760">
                  <c:v>6077484.5</c:v>
                </c:pt>
                <c:pt idx="15761">
                  <c:v>5856179</c:v>
                </c:pt>
                <c:pt idx="15762">
                  <c:v>6440553</c:v>
                </c:pt>
                <c:pt idx="15763">
                  <c:v>5893224</c:v>
                </c:pt>
                <c:pt idx="15764">
                  <c:v>6306101</c:v>
                </c:pt>
                <c:pt idx="15765">
                  <c:v>6021868</c:v>
                </c:pt>
                <c:pt idx="15766">
                  <c:v>6347775</c:v>
                </c:pt>
                <c:pt idx="15767">
                  <c:v>6259203</c:v>
                </c:pt>
                <c:pt idx="15768">
                  <c:v>6452282</c:v>
                </c:pt>
                <c:pt idx="15769">
                  <c:v>6094469.5</c:v>
                </c:pt>
                <c:pt idx="15770">
                  <c:v>6333559.5</c:v>
                </c:pt>
                <c:pt idx="15771">
                  <c:v>6072821.5</c:v>
                </c:pt>
                <c:pt idx="15772">
                  <c:v>5894449.5</c:v>
                </c:pt>
                <c:pt idx="15773">
                  <c:v>5855413.5</c:v>
                </c:pt>
                <c:pt idx="15774">
                  <c:v>5966822.5</c:v>
                </c:pt>
                <c:pt idx="15775">
                  <c:v>6279171</c:v>
                </c:pt>
                <c:pt idx="15776">
                  <c:v>6137392.5</c:v>
                </c:pt>
                <c:pt idx="15777">
                  <c:v>6011392.5</c:v>
                </c:pt>
                <c:pt idx="15778">
                  <c:v>6232964</c:v>
                </c:pt>
                <c:pt idx="15779">
                  <c:v>6233344.5</c:v>
                </c:pt>
                <c:pt idx="15780">
                  <c:v>6082813</c:v>
                </c:pt>
                <c:pt idx="15781">
                  <c:v>6304396</c:v>
                </c:pt>
                <c:pt idx="15782">
                  <c:v>5962117</c:v>
                </c:pt>
                <c:pt idx="15783">
                  <c:v>5965947.5</c:v>
                </c:pt>
                <c:pt idx="15784">
                  <c:v>6244057.5</c:v>
                </c:pt>
                <c:pt idx="15785">
                  <c:v>6350588</c:v>
                </c:pt>
                <c:pt idx="15786">
                  <c:v>6388111.5</c:v>
                </c:pt>
                <c:pt idx="15787">
                  <c:v>6103154</c:v>
                </c:pt>
                <c:pt idx="15788">
                  <c:v>6268136</c:v>
                </c:pt>
                <c:pt idx="15789">
                  <c:v>6114337</c:v>
                </c:pt>
                <c:pt idx="15790">
                  <c:v>5868708.5</c:v>
                </c:pt>
                <c:pt idx="15791">
                  <c:v>6218612.5</c:v>
                </c:pt>
                <c:pt idx="15792">
                  <c:v>6363711.5</c:v>
                </c:pt>
                <c:pt idx="15793">
                  <c:v>6033674.5</c:v>
                </c:pt>
                <c:pt idx="15794">
                  <c:v>5845383</c:v>
                </c:pt>
                <c:pt idx="15795">
                  <c:v>6243619.5</c:v>
                </c:pt>
                <c:pt idx="15796">
                  <c:v>6260080.5</c:v>
                </c:pt>
                <c:pt idx="15797">
                  <c:v>6120444.5</c:v>
                </c:pt>
                <c:pt idx="15798">
                  <c:v>6074869.5</c:v>
                </c:pt>
                <c:pt idx="15799">
                  <c:v>6277787.5</c:v>
                </c:pt>
                <c:pt idx="15800">
                  <c:v>5850408.5</c:v>
                </c:pt>
                <c:pt idx="15801">
                  <c:v>6383304.5</c:v>
                </c:pt>
                <c:pt idx="15802">
                  <c:v>6193741.5</c:v>
                </c:pt>
                <c:pt idx="15803">
                  <c:v>6153866</c:v>
                </c:pt>
                <c:pt idx="15804">
                  <c:v>6215423.5</c:v>
                </c:pt>
                <c:pt idx="15805">
                  <c:v>6025539.5</c:v>
                </c:pt>
                <c:pt idx="15806">
                  <c:v>6401776.5</c:v>
                </c:pt>
                <c:pt idx="15807">
                  <c:v>6122246</c:v>
                </c:pt>
                <c:pt idx="15808">
                  <c:v>6289823</c:v>
                </c:pt>
                <c:pt idx="15809">
                  <c:v>6215711.5</c:v>
                </c:pt>
                <c:pt idx="15810">
                  <c:v>5994499.5</c:v>
                </c:pt>
                <c:pt idx="15811">
                  <c:v>5973647.5</c:v>
                </c:pt>
                <c:pt idx="15812">
                  <c:v>6358542</c:v>
                </c:pt>
                <c:pt idx="15813">
                  <c:v>5932474.5</c:v>
                </c:pt>
                <c:pt idx="15814">
                  <c:v>5864931</c:v>
                </c:pt>
                <c:pt idx="15815">
                  <c:v>5981646.5</c:v>
                </c:pt>
                <c:pt idx="15816">
                  <c:v>5937398</c:v>
                </c:pt>
                <c:pt idx="15817">
                  <c:v>6089765</c:v>
                </c:pt>
                <c:pt idx="15818">
                  <c:v>6234244</c:v>
                </c:pt>
                <c:pt idx="15819">
                  <c:v>5924679.5</c:v>
                </c:pt>
                <c:pt idx="15820">
                  <c:v>6021877</c:v>
                </c:pt>
                <c:pt idx="15821">
                  <c:v>5897400.5</c:v>
                </c:pt>
                <c:pt idx="15822">
                  <c:v>6265321.5</c:v>
                </c:pt>
                <c:pt idx="15823">
                  <c:v>6193819.5</c:v>
                </c:pt>
                <c:pt idx="15824">
                  <c:v>5972746.5</c:v>
                </c:pt>
                <c:pt idx="15825">
                  <c:v>5891463</c:v>
                </c:pt>
                <c:pt idx="15826">
                  <c:v>6481901.5</c:v>
                </c:pt>
                <c:pt idx="15827">
                  <c:v>6372411.5</c:v>
                </c:pt>
                <c:pt idx="15828">
                  <c:v>6033699</c:v>
                </c:pt>
                <c:pt idx="15829">
                  <c:v>6285144.5</c:v>
                </c:pt>
                <c:pt idx="15830">
                  <c:v>5671912.5</c:v>
                </c:pt>
                <c:pt idx="15831">
                  <c:v>6031953</c:v>
                </c:pt>
                <c:pt idx="15832">
                  <c:v>6005669.5</c:v>
                </c:pt>
                <c:pt idx="15833">
                  <c:v>6218136.5</c:v>
                </c:pt>
                <c:pt idx="15834">
                  <c:v>6067299.5</c:v>
                </c:pt>
                <c:pt idx="15835">
                  <c:v>6116748</c:v>
                </c:pt>
                <c:pt idx="15836">
                  <c:v>5847589.5</c:v>
                </c:pt>
                <c:pt idx="15837">
                  <c:v>6324895</c:v>
                </c:pt>
                <c:pt idx="15838">
                  <c:v>6001850.5</c:v>
                </c:pt>
                <c:pt idx="15839">
                  <c:v>6187431.5</c:v>
                </c:pt>
                <c:pt idx="15840">
                  <c:v>6179254</c:v>
                </c:pt>
                <c:pt idx="15841">
                  <c:v>6277991.5</c:v>
                </c:pt>
                <c:pt idx="15842">
                  <c:v>6206222</c:v>
                </c:pt>
                <c:pt idx="15843">
                  <c:v>6183029.5</c:v>
                </c:pt>
                <c:pt idx="15844">
                  <c:v>6386192.5</c:v>
                </c:pt>
                <c:pt idx="15845">
                  <c:v>6231517</c:v>
                </c:pt>
                <c:pt idx="15846">
                  <c:v>6343423</c:v>
                </c:pt>
                <c:pt idx="15847">
                  <c:v>6143288.5</c:v>
                </c:pt>
                <c:pt idx="15848">
                  <c:v>6023438.5</c:v>
                </c:pt>
                <c:pt idx="15849">
                  <c:v>6077179.5</c:v>
                </c:pt>
                <c:pt idx="15850">
                  <c:v>6020151.5</c:v>
                </c:pt>
                <c:pt idx="15851">
                  <c:v>6233499.5</c:v>
                </c:pt>
                <c:pt idx="15852">
                  <c:v>6012644</c:v>
                </c:pt>
                <c:pt idx="15853">
                  <c:v>5876085.5</c:v>
                </c:pt>
                <c:pt idx="15854">
                  <c:v>6274305.5</c:v>
                </c:pt>
                <c:pt idx="15855">
                  <c:v>6247864.5</c:v>
                </c:pt>
                <c:pt idx="15856">
                  <c:v>6343327</c:v>
                </c:pt>
                <c:pt idx="15857">
                  <c:v>6001101.5</c:v>
                </c:pt>
                <c:pt idx="15858">
                  <c:v>6343349</c:v>
                </c:pt>
                <c:pt idx="15859">
                  <c:v>6333745</c:v>
                </c:pt>
                <c:pt idx="15860">
                  <c:v>5958283</c:v>
                </c:pt>
                <c:pt idx="15861">
                  <c:v>6125340</c:v>
                </c:pt>
                <c:pt idx="15862">
                  <c:v>6617548</c:v>
                </c:pt>
                <c:pt idx="15863">
                  <c:v>5834788</c:v>
                </c:pt>
                <c:pt idx="15864">
                  <c:v>6239039</c:v>
                </c:pt>
                <c:pt idx="15865">
                  <c:v>6145149</c:v>
                </c:pt>
                <c:pt idx="15866">
                  <c:v>6292837.5</c:v>
                </c:pt>
                <c:pt idx="15867">
                  <c:v>6022334</c:v>
                </c:pt>
                <c:pt idx="15868">
                  <c:v>6222726.5</c:v>
                </c:pt>
                <c:pt idx="15869">
                  <c:v>6206492</c:v>
                </c:pt>
                <c:pt idx="15870">
                  <c:v>6118904.5</c:v>
                </c:pt>
                <c:pt idx="15871">
                  <c:v>6343175</c:v>
                </c:pt>
                <c:pt idx="15872">
                  <c:v>6422521.5</c:v>
                </c:pt>
                <c:pt idx="15873">
                  <c:v>6112657.5</c:v>
                </c:pt>
                <c:pt idx="15874">
                  <c:v>6725998.5</c:v>
                </c:pt>
                <c:pt idx="15875">
                  <c:v>6095120</c:v>
                </c:pt>
                <c:pt idx="15876">
                  <c:v>6410853.5</c:v>
                </c:pt>
                <c:pt idx="15877">
                  <c:v>6170608</c:v>
                </c:pt>
                <c:pt idx="15878">
                  <c:v>6260679.5</c:v>
                </c:pt>
                <c:pt idx="15879">
                  <c:v>5965367.5</c:v>
                </c:pt>
                <c:pt idx="15880">
                  <c:v>6235206</c:v>
                </c:pt>
                <c:pt idx="15881">
                  <c:v>5966514</c:v>
                </c:pt>
                <c:pt idx="15882">
                  <c:v>6299262</c:v>
                </c:pt>
                <c:pt idx="15883">
                  <c:v>6208905</c:v>
                </c:pt>
                <c:pt idx="15884">
                  <c:v>6335024.5</c:v>
                </c:pt>
                <c:pt idx="15885">
                  <c:v>5855027</c:v>
                </c:pt>
                <c:pt idx="15886">
                  <c:v>6040988</c:v>
                </c:pt>
                <c:pt idx="15887">
                  <c:v>6110928.5</c:v>
                </c:pt>
                <c:pt idx="15888">
                  <c:v>6045387</c:v>
                </c:pt>
                <c:pt idx="15889">
                  <c:v>6000223.5</c:v>
                </c:pt>
                <c:pt idx="15890">
                  <c:v>6124100.5</c:v>
                </c:pt>
                <c:pt idx="15891">
                  <c:v>6003757.5</c:v>
                </c:pt>
                <c:pt idx="15892">
                  <c:v>6173746</c:v>
                </c:pt>
                <c:pt idx="15893">
                  <c:v>6115494</c:v>
                </c:pt>
                <c:pt idx="15894">
                  <c:v>6442687.5</c:v>
                </c:pt>
                <c:pt idx="15895">
                  <c:v>6474214.5</c:v>
                </c:pt>
                <c:pt idx="15896">
                  <c:v>5966574.5</c:v>
                </c:pt>
                <c:pt idx="15897">
                  <c:v>5771840.5</c:v>
                </c:pt>
                <c:pt idx="15898">
                  <c:v>5900217.5</c:v>
                </c:pt>
                <c:pt idx="15899">
                  <c:v>5875947.5</c:v>
                </c:pt>
                <c:pt idx="15900">
                  <c:v>6453820</c:v>
                </c:pt>
                <c:pt idx="15901">
                  <c:v>6438363</c:v>
                </c:pt>
                <c:pt idx="15902">
                  <c:v>6009757</c:v>
                </c:pt>
                <c:pt idx="15903">
                  <c:v>6034978.5</c:v>
                </c:pt>
                <c:pt idx="15904">
                  <c:v>6001274.5</c:v>
                </c:pt>
                <c:pt idx="15905">
                  <c:v>6045687.5</c:v>
                </c:pt>
                <c:pt idx="15906">
                  <c:v>5978772</c:v>
                </c:pt>
                <c:pt idx="15907">
                  <c:v>6092417</c:v>
                </c:pt>
                <c:pt idx="15908">
                  <c:v>6064771</c:v>
                </c:pt>
                <c:pt idx="15909">
                  <c:v>6414238</c:v>
                </c:pt>
                <c:pt idx="15910">
                  <c:v>6082374.5</c:v>
                </c:pt>
                <c:pt idx="15911">
                  <c:v>6116266.5</c:v>
                </c:pt>
                <c:pt idx="15912">
                  <c:v>6432181</c:v>
                </c:pt>
                <c:pt idx="15913">
                  <c:v>5810355</c:v>
                </c:pt>
                <c:pt idx="15914">
                  <c:v>6053225.5</c:v>
                </c:pt>
                <c:pt idx="15915">
                  <c:v>6168214</c:v>
                </c:pt>
                <c:pt idx="15916">
                  <c:v>6044397.5</c:v>
                </c:pt>
                <c:pt idx="15917">
                  <c:v>5875316</c:v>
                </c:pt>
                <c:pt idx="15918">
                  <c:v>6118958</c:v>
                </c:pt>
                <c:pt idx="15919">
                  <c:v>6115848</c:v>
                </c:pt>
                <c:pt idx="15920">
                  <c:v>5957283.5</c:v>
                </c:pt>
                <c:pt idx="15921">
                  <c:v>6112537</c:v>
                </c:pt>
                <c:pt idx="15922">
                  <c:v>6137326</c:v>
                </c:pt>
                <c:pt idx="15923">
                  <c:v>6007361.5</c:v>
                </c:pt>
                <c:pt idx="15924">
                  <c:v>5861255</c:v>
                </c:pt>
                <c:pt idx="15925">
                  <c:v>6099520.5</c:v>
                </c:pt>
                <c:pt idx="15926">
                  <c:v>6184442</c:v>
                </c:pt>
                <c:pt idx="15927">
                  <c:v>6464840</c:v>
                </c:pt>
                <c:pt idx="15928">
                  <c:v>6182340</c:v>
                </c:pt>
                <c:pt idx="15929">
                  <c:v>5993144.5</c:v>
                </c:pt>
                <c:pt idx="15930">
                  <c:v>6109070</c:v>
                </c:pt>
                <c:pt idx="15931">
                  <c:v>5913571.5</c:v>
                </c:pt>
                <c:pt idx="15932">
                  <c:v>6200136.5</c:v>
                </c:pt>
                <c:pt idx="15933">
                  <c:v>5770548.5</c:v>
                </c:pt>
                <c:pt idx="15934">
                  <c:v>6341329</c:v>
                </c:pt>
                <c:pt idx="15935">
                  <c:v>6376214</c:v>
                </c:pt>
                <c:pt idx="15936">
                  <c:v>6036099.5</c:v>
                </c:pt>
                <c:pt idx="15937">
                  <c:v>6343549.5</c:v>
                </c:pt>
                <c:pt idx="15938">
                  <c:v>6553988</c:v>
                </c:pt>
                <c:pt idx="15939">
                  <c:v>5846197.5</c:v>
                </c:pt>
                <c:pt idx="15940">
                  <c:v>6016561.5</c:v>
                </c:pt>
                <c:pt idx="15941">
                  <c:v>6110974</c:v>
                </c:pt>
                <c:pt idx="15942">
                  <c:v>5923156</c:v>
                </c:pt>
                <c:pt idx="15943">
                  <c:v>6098555</c:v>
                </c:pt>
                <c:pt idx="15944">
                  <c:v>6063856</c:v>
                </c:pt>
                <c:pt idx="15945">
                  <c:v>6115393</c:v>
                </c:pt>
                <c:pt idx="15946">
                  <c:v>6545605</c:v>
                </c:pt>
                <c:pt idx="15947">
                  <c:v>6674287</c:v>
                </c:pt>
                <c:pt idx="15948">
                  <c:v>5944163</c:v>
                </c:pt>
                <c:pt idx="15949">
                  <c:v>5962771.5</c:v>
                </c:pt>
                <c:pt idx="15950">
                  <c:v>6120902</c:v>
                </c:pt>
                <c:pt idx="15951">
                  <c:v>5898605</c:v>
                </c:pt>
                <c:pt idx="15952">
                  <c:v>6117937</c:v>
                </c:pt>
                <c:pt idx="15953">
                  <c:v>6290187</c:v>
                </c:pt>
                <c:pt idx="15954">
                  <c:v>6181976</c:v>
                </c:pt>
                <c:pt idx="15955">
                  <c:v>5940665</c:v>
                </c:pt>
                <c:pt idx="15956">
                  <c:v>6190784</c:v>
                </c:pt>
                <c:pt idx="15957">
                  <c:v>5695427.5</c:v>
                </c:pt>
                <c:pt idx="15958">
                  <c:v>6091480.5</c:v>
                </c:pt>
                <c:pt idx="15959">
                  <c:v>5845579.5</c:v>
                </c:pt>
                <c:pt idx="15960">
                  <c:v>6020854.5</c:v>
                </c:pt>
                <c:pt idx="15961">
                  <c:v>6144346.5</c:v>
                </c:pt>
                <c:pt idx="15962">
                  <c:v>6410217.5</c:v>
                </c:pt>
                <c:pt idx="15963">
                  <c:v>6179227</c:v>
                </c:pt>
                <c:pt idx="15964">
                  <c:v>5965888.5</c:v>
                </c:pt>
                <c:pt idx="15965">
                  <c:v>6329254</c:v>
                </c:pt>
                <c:pt idx="15966">
                  <c:v>6149462</c:v>
                </c:pt>
                <c:pt idx="15967">
                  <c:v>6347897</c:v>
                </c:pt>
                <c:pt idx="15968">
                  <c:v>6072323</c:v>
                </c:pt>
                <c:pt idx="15969">
                  <c:v>6247979</c:v>
                </c:pt>
                <c:pt idx="15970">
                  <c:v>5957131.5</c:v>
                </c:pt>
                <c:pt idx="15971">
                  <c:v>6333008</c:v>
                </c:pt>
                <c:pt idx="15972">
                  <c:v>6162310</c:v>
                </c:pt>
                <c:pt idx="15973">
                  <c:v>5748477</c:v>
                </c:pt>
                <c:pt idx="15974">
                  <c:v>5988764</c:v>
                </c:pt>
                <c:pt idx="15975">
                  <c:v>6116369</c:v>
                </c:pt>
                <c:pt idx="15976">
                  <c:v>6064958</c:v>
                </c:pt>
                <c:pt idx="15977">
                  <c:v>6030649</c:v>
                </c:pt>
                <c:pt idx="15978">
                  <c:v>5816758</c:v>
                </c:pt>
                <c:pt idx="15979">
                  <c:v>5951787.5</c:v>
                </c:pt>
                <c:pt idx="15980">
                  <c:v>6033616</c:v>
                </c:pt>
                <c:pt idx="15981">
                  <c:v>5901751.5</c:v>
                </c:pt>
                <c:pt idx="15982">
                  <c:v>5967647</c:v>
                </c:pt>
                <c:pt idx="15983">
                  <c:v>5824825.5</c:v>
                </c:pt>
                <c:pt idx="15984">
                  <c:v>6050967</c:v>
                </c:pt>
                <c:pt idx="15985">
                  <c:v>5938653</c:v>
                </c:pt>
                <c:pt idx="15986">
                  <c:v>5872842</c:v>
                </c:pt>
                <c:pt idx="15987">
                  <c:v>6319518</c:v>
                </c:pt>
                <c:pt idx="15988">
                  <c:v>5953922</c:v>
                </c:pt>
                <c:pt idx="15989">
                  <c:v>5915126.5</c:v>
                </c:pt>
                <c:pt idx="15990">
                  <c:v>6090693</c:v>
                </c:pt>
                <c:pt idx="15991">
                  <c:v>5759007.5</c:v>
                </c:pt>
                <c:pt idx="15992">
                  <c:v>6207293.5</c:v>
                </c:pt>
                <c:pt idx="15993">
                  <c:v>6263505</c:v>
                </c:pt>
                <c:pt idx="15994">
                  <c:v>6142210</c:v>
                </c:pt>
                <c:pt idx="15995">
                  <c:v>6059844.5</c:v>
                </c:pt>
                <c:pt idx="15996">
                  <c:v>6308121.5</c:v>
                </c:pt>
                <c:pt idx="15997">
                  <c:v>5901460</c:v>
                </c:pt>
                <c:pt idx="15998">
                  <c:v>6098577.5</c:v>
                </c:pt>
                <c:pt idx="15999">
                  <c:v>6238206</c:v>
                </c:pt>
                <c:pt idx="16000">
                  <c:v>6123631</c:v>
                </c:pt>
                <c:pt idx="16001">
                  <c:v>6133988.5</c:v>
                </c:pt>
                <c:pt idx="16002">
                  <c:v>6081048</c:v>
                </c:pt>
                <c:pt idx="16003">
                  <c:v>6109681</c:v>
                </c:pt>
                <c:pt idx="16004">
                  <c:v>6240488.5</c:v>
                </c:pt>
                <c:pt idx="16005">
                  <c:v>6180922.5</c:v>
                </c:pt>
                <c:pt idx="16006">
                  <c:v>6102980.5</c:v>
                </c:pt>
                <c:pt idx="16007">
                  <c:v>6220979.5</c:v>
                </c:pt>
                <c:pt idx="16008">
                  <c:v>5994590.5</c:v>
                </c:pt>
                <c:pt idx="16009">
                  <c:v>6263973</c:v>
                </c:pt>
                <c:pt idx="16010">
                  <c:v>5883597</c:v>
                </c:pt>
                <c:pt idx="16011">
                  <c:v>6021324</c:v>
                </c:pt>
                <c:pt idx="16012">
                  <c:v>6225250</c:v>
                </c:pt>
                <c:pt idx="16013">
                  <c:v>6328651.5</c:v>
                </c:pt>
                <c:pt idx="16014">
                  <c:v>6141571</c:v>
                </c:pt>
                <c:pt idx="16015">
                  <c:v>6587877</c:v>
                </c:pt>
                <c:pt idx="16016">
                  <c:v>6250414</c:v>
                </c:pt>
                <c:pt idx="16017">
                  <c:v>6279311</c:v>
                </c:pt>
                <c:pt idx="16018">
                  <c:v>6463562</c:v>
                </c:pt>
                <c:pt idx="16019">
                  <c:v>6151590</c:v>
                </c:pt>
                <c:pt idx="16020">
                  <c:v>6685086</c:v>
                </c:pt>
                <c:pt idx="16021">
                  <c:v>6107187</c:v>
                </c:pt>
                <c:pt idx="16022">
                  <c:v>6496974</c:v>
                </c:pt>
                <c:pt idx="16023">
                  <c:v>5986792.5</c:v>
                </c:pt>
                <c:pt idx="16024">
                  <c:v>5990633.5</c:v>
                </c:pt>
                <c:pt idx="16025">
                  <c:v>6041976.5</c:v>
                </c:pt>
                <c:pt idx="16026">
                  <c:v>5921838</c:v>
                </c:pt>
                <c:pt idx="16027">
                  <c:v>6106276.5</c:v>
                </c:pt>
                <c:pt idx="16028">
                  <c:v>6175200.5</c:v>
                </c:pt>
                <c:pt idx="16029">
                  <c:v>6165531.5</c:v>
                </c:pt>
                <c:pt idx="16030">
                  <c:v>6117648</c:v>
                </c:pt>
                <c:pt idx="16031">
                  <c:v>6200254</c:v>
                </c:pt>
                <c:pt idx="16032">
                  <c:v>6095841</c:v>
                </c:pt>
                <c:pt idx="16033">
                  <c:v>6129302</c:v>
                </c:pt>
                <c:pt idx="16034">
                  <c:v>6058631</c:v>
                </c:pt>
                <c:pt idx="16035">
                  <c:v>6017575.5</c:v>
                </c:pt>
                <c:pt idx="16036">
                  <c:v>6388934.5</c:v>
                </c:pt>
                <c:pt idx="16037">
                  <c:v>6219076</c:v>
                </c:pt>
                <c:pt idx="16038">
                  <c:v>6371148.5</c:v>
                </c:pt>
                <c:pt idx="16039">
                  <c:v>6131532</c:v>
                </c:pt>
                <c:pt idx="16040">
                  <c:v>6478544</c:v>
                </c:pt>
                <c:pt idx="16041">
                  <c:v>6013372.5</c:v>
                </c:pt>
                <c:pt idx="16042">
                  <c:v>6002638</c:v>
                </c:pt>
                <c:pt idx="16043">
                  <c:v>5729758</c:v>
                </c:pt>
                <c:pt idx="16044">
                  <c:v>6142774</c:v>
                </c:pt>
                <c:pt idx="16045">
                  <c:v>5992972.5</c:v>
                </c:pt>
                <c:pt idx="16046">
                  <c:v>6137241.5</c:v>
                </c:pt>
                <c:pt idx="16047">
                  <c:v>6039273.5</c:v>
                </c:pt>
                <c:pt idx="16048">
                  <c:v>6422382.5</c:v>
                </c:pt>
                <c:pt idx="16049">
                  <c:v>6332857</c:v>
                </c:pt>
                <c:pt idx="16050">
                  <c:v>5974591.5</c:v>
                </c:pt>
                <c:pt idx="16051">
                  <c:v>6397536</c:v>
                </c:pt>
                <c:pt idx="16052">
                  <c:v>6157652</c:v>
                </c:pt>
                <c:pt idx="16053">
                  <c:v>6268270</c:v>
                </c:pt>
                <c:pt idx="16054">
                  <c:v>6316297.5</c:v>
                </c:pt>
                <c:pt idx="16055">
                  <c:v>6551942</c:v>
                </c:pt>
                <c:pt idx="16056">
                  <c:v>6041100.5</c:v>
                </c:pt>
                <c:pt idx="16057">
                  <c:v>6469643.5</c:v>
                </c:pt>
                <c:pt idx="16058">
                  <c:v>6024821</c:v>
                </c:pt>
                <c:pt idx="16059">
                  <c:v>6156763</c:v>
                </c:pt>
                <c:pt idx="16060">
                  <c:v>6177861</c:v>
                </c:pt>
                <c:pt idx="16061">
                  <c:v>6090108</c:v>
                </c:pt>
                <c:pt idx="16062">
                  <c:v>6084595</c:v>
                </c:pt>
                <c:pt idx="16063">
                  <c:v>6308556.5</c:v>
                </c:pt>
                <c:pt idx="16064">
                  <c:v>6260509.5</c:v>
                </c:pt>
                <c:pt idx="16065">
                  <c:v>6136284</c:v>
                </c:pt>
                <c:pt idx="16066">
                  <c:v>6066386</c:v>
                </c:pt>
                <c:pt idx="16067">
                  <c:v>6192113</c:v>
                </c:pt>
                <c:pt idx="16068">
                  <c:v>6141983</c:v>
                </c:pt>
                <c:pt idx="16069">
                  <c:v>6187252</c:v>
                </c:pt>
                <c:pt idx="16070">
                  <c:v>6146995</c:v>
                </c:pt>
                <c:pt idx="16071">
                  <c:v>6048445</c:v>
                </c:pt>
                <c:pt idx="16072">
                  <c:v>6445076</c:v>
                </c:pt>
                <c:pt idx="16073">
                  <c:v>6145902</c:v>
                </c:pt>
                <c:pt idx="16074">
                  <c:v>6005810.5</c:v>
                </c:pt>
                <c:pt idx="16075">
                  <c:v>5901468.5</c:v>
                </c:pt>
                <c:pt idx="16076">
                  <c:v>6165086.5</c:v>
                </c:pt>
                <c:pt idx="16077">
                  <c:v>6253947</c:v>
                </c:pt>
                <c:pt idx="16078">
                  <c:v>6020603.5</c:v>
                </c:pt>
                <c:pt idx="16079">
                  <c:v>6340001.5</c:v>
                </c:pt>
                <c:pt idx="16080">
                  <c:v>5869968.5</c:v>
                </c:pt>
                <c:pt idx="16081">
                  <c:v>6373910.5</c:v>
                </c:pt>
                <c:pt idx="16082">
                  <c:v>6246781</c:v>
                </c:pt>
                <c:pt idx="16083">
                  <c:v>6093554.5</c:v>
                </c:pt>
                <c:pt idx="16084">
                  <c:v>6265288</c:v>
                </c:pt>
                <c:pt idx="16085">
                  <c:v>5936554.5</c:v>
                </c:pt>
                <c:pt idx="16086">
                  <c:v>6270299.5</c:v>
                </c:pt>
                <c:pt idx="16087">
                  <c:v>6175778.5</c:v>
                </c:pt>
                <c:pt idx="16088">
                  <c:v>6126298</c:v>
                </c:pt>
                <c:pt idx="16089">
                  <c:v>6225521</c:v>
                </c:pt>
                <c:pt idx="16090">
                  <c:v>6067577.5</c:v>
                </c:pt>
                <c:pt idx="16091">
                  <c:v>6037038.5</c:v>
                </c:pt>
                <c:pt idx="16092">
                  <c:v>6184243.5</c:v>
                </c:pt>
                <c:pt idx="16093">
                  <c:v>5823490</c:v>
                </c:pt>
                <c:pt idx="16094">
                  <c:v>5828391.5</c:v>
                </c:pt>
                <c:pt idx="16095">
                  <c:v>6231219.5</c:v>
                </c:pt>
                <c:pt idx="16096">
                  <c:v>6061426</c:v>
                </c:pt>
                <c:pt idx="16097">
                  <c:v>6049310.5</c:v>
                </c:pt>
                <c:pt idx="16098">
                  <c:v>6295897.5</c:v>
                </c:pt>
                <c:pt idx="16099">
                  <c:v>5967298.5</c:v>
                </c:pt>
                <c:pt idx="16100">
                  <c:v>6406166</c:v>
                </c:pt>
                <c:pt idx="16101">
                  <c:v>6109600.5</c:v>
                </c:pt>
                <c:pt idx="16102">
                  <c:v>6382802</c:v>
                </c:pt>
                <c:pt idx="16103">
                  <c:v>6403562.5</c:v>
                </c:pt>
                <c:pt idx="16104">
                  <c:v>6209187.5</c:v>
                </c:pt>
                <c:pt idx="16105">
                  <c:v>5967607</c:v>
                </c:pt>
                <c:pt idx="16106">
                  <c:v>6336814.5</c:v>
                </c:pt>
                <c:pt idx="16107">
                  <c:v>6389544</c:v>
                </c:pt>
                <c:pt idx="16108">
                  <c:v>6120850</c:v>
                </c:pt>
                <c:pt idx="16109">
                  <c:v>5954703.5</c:v>
                </c:pt>
                <c:pt idx="16110">
                  <c:v>6270586.5</c:v>
                </c:pt>
                <c:pt idx="16111">
                  <c:v>6140397.5</c:v>
                </c:pt>
                <c:pt idx="16112">
                  <c:v>6024739</c:v>
                </c:pt>
                <c:pt idx="16113">
                  <c:v>6360924</c:v>
                </c:pt>
                <c:pt idx="16114">
                  <c:v>6161213</c:v>
                </c:pt>
                <c:pt idx="16115">
                  <c:v>6252843</c:v>
                </c:pt>
                <c:pt idx="16116">
                  <c:v>6172328</c:v>
                </c:pt>
                <c:pt idx="16117">
                  <c:v>6384431.5</c:v>
                </c:pt>
                <c:pt idx="16118">
                  <c:v>6126342.5</c:v>
                </c:pt>
                <c:pt idx="16119">
                  <c:v>6193218</c:v>
                </c:pt>
                <c:pt idx="16120">
                  <c:v>5909413</c:v>
                </c:pt>
                <c:pt idx="16121">
                  <c:v>6006487</c:v>
                </c:pt>
                <c:pt idx="16122">
                  <c:v>6149211.5</c:v>
                </c:pt>
                <c:pt idx="16123">
                  <c:v>6194678</c:v>
                </c:pt>
                <c:pt idx="16124">
                  <c:v>6169221.5</c:v>
                </c:pt>
                <c:pt idx="16125">
                  <c:v>6091135</c:v>
                </c:pt>
                <c:pt idx="16126">
                  <c:v>5908620</c:v>
                </c:pt>
                <c:pt idx="16127">
                  <c:v>6135065</c:v>
                </c:pt>
                <c:pt idx="16128">
                  <c:v>5946461.5</c:v>
                </c:pt>
                <c:pt idx="16129">
                  <c:v>6159936.5</c:v>
                </c:pt>
                <c:pt idx="16130">
                  <c:v>6040201</c:v>
                </c:pt>
                <c:pt idx="16131">
                  <c:v>5987668.5</c:v>
                </c:pt>
                <c:pt idx="16132">
                  <c:v>6142014</c:v>
                </c:pt>
                <c:pt idx="16133">
                  <c:v>6055265</c:v>
                </c:pt>
                <c:pt idx="16134">
                  <c:v>5933957.5</c:v>
                </c:pt>
                <c:pt idx="16135">
                  <c:v>5677928</c:v>
                </c:pt>
                <c:pt idx="16136">
                  <c:v>5884548.5</c:v>
                </c:pt>
                <c:pt idx="16137">
                  <c:v>6108785</c:v>
                </c:pt>
                <c:pt idx="16138">
                  <c:v>6015243.5</c:v>
                </c:pt>
                <c:pt idx="16139">
                  <c:v>6412923</c:v>
                </c:pt>
                <c:pt idx="16140">
                  <c:v>6004317</c:v>
                </c:pt>
                <c:pt idx="16141">
                  <c:v>6282859.5</c:v>
                </c:pt>
                <c:pt idx="16142">
                  <c:v>6534276</c:v>
                </c:pt>
                <c:pt idx="16143">
                  <c:v>6011437</c:v>
                </c:pt>
                <c:pt idx="16144">
                  <c:v>6258608.5</c:v>
                </c:pt>
                <c:pt idx="16145">
                  <c:v>6370762.5</c:v>
                </c:pt>
                <c:pt idx="16146">
                  <c:v>6500736</c:v>
                </c:pt>
                <c:pt idx="16147">
                  <c:v>6510577</c:v>
                </c:pt>
                <c:pt idx="16148">
                  <c:v>6066926.5</c:v>
                </c:pt>
                <c:pt idx="16149">
                  <c:v>6330917.5</c:v>
                </c:pt>
                <c:pt idx="16150">
                  <c:v>6062621.5</c:v>
                </c:pt>
                <c:pt idx="16151">
                  <c:v>5918652</c:v>
                </c:pt>
                <c:pt idx="16152">
                  <c:v>5985532</c:v>
                </c:pt>
                <c:pt idx="16153">
                  <c:v>6210739.5</c:v>
                </c:pt>
                <c:pt idx="16154">
                  <c:v>6097904.5</c:v>
                </c:pt>
                <c:pt idx="16155">
                  <c:v>5838940</c:v>
                </c:pt>
                <c:pt idx="16156">
                  <c:v>6157847.5</c:v>
                </c:pt>
                <c:pt idx="16157">
                  <c:v>6189435.5</c:v>
                </c:pt>
                <c:pt idx="16158">
                  <c:v>5984408.5</c:v>
                </c:pt>
                <c:pt idx="16159">
                  <c:v>5955069.5</c:v>
                </c:pt>
                <c:pt idx="16160">
                  <c:v>6350899</c:v>
                </c:pt>
                <c:pt idx="16161">
                  <c:v>6282752</c:v>
                </c:pt>
                <c:pt idx="16162">
                  <c:v>6203606</c:v>
                </c:pt>
                <c:pt idx="16163">
                  <c:v>5844420.5</c:v>
                </c:pt>
                <c:pt idx="16164">
                  <c:v>6065276.5</c:v>
                </c:pt>
                <c:pt idx="16165">
                  <c:v>6364512</c:v>
                </c:pt>
                <c:pt idx="16166">
                  <c:v>6044621</c:v>
                </c:pt>
                <c:pt idx="16167">
                  <c:v>6428455.5</c:v>
                </c:pt>
                <c:pt idx="16168">
                  <c:v>6066621.5</c:v>
                </c:pt>
                <c:pt idx="16169">
                  <c:v>6088114.5</c:v>
                </c:pt>
                <c:pt idx="16170">
                  <c:v>6099998</c:v>
                </c:pt>
                <c:pt idx="16171">
                  <c:v>6238353.5</c:v>
                </c:pt>
                <c:pt idx="16172">
                  <c:v>6245397.5</c:v>
                </c:pt>
                <c:pt idx="16173">
                  <c:v>6228363.5</c:v>
                </c:pt>
                <c:pt idx="16174">
                  <c:v>6041494.5</c:v>
                </c:pt>
                <c:pt idx="16175">
                  <c:v>6350310</c:v>
                </c:pt>
                <c:pt idx="16176">
                  <c:v>6434367.5</c:v>
                </c:pt>
                <c:pt idx="16177">
                  <c:v>6261158.5</c:v>
                </c:pt>
                <c:pt idx="16178">
                  <c:v>6309519</c:v>
                </c:pt>
                <c:pt idx="16179">
                  <c:v>6275601</c:v>
                </c:pt>
                <c:pt idx="16180">
                  <c:v>6264925.5</c:v>
                </c:pt>
                <c:pt idx="16181">
                  <c:v>6074460</c:v>
                </c:pt>
                <c:pt idx="16182">
                  <c:v>6376173.5</c:v>
                </c:pt>
                <c:pt idx="16183">
                  <c:v>6032142.5</c:v>
                </c:pt>
                <c:pt idx="16184">
                  <c:v>6138284.5</c:v>
                </c:pt>
                <c:pt idx="16185">
                  <c:v>5890339</c:v>
                </c:pt>
                <c:pt idx="16186">
                  <c:v>6034379</c:v>
                </c:pt>
                <c:pt idx="16187">
                  <c:v>5861020</c:v>
                </c:pt>
                <c:pt idx="16188">
                  <c:v>6285528</c:v>
                </c:pt>
                <c:pt idx="16189">
                  <c:v>6308550</c:v>
                </c:pt>
                <c:pt idx="16190">
                  <c:v>6206383</c:v>
                </c:pt>
                <c:pt idx="16191">
                  <c:v>6007509</c:v>
                </c:pt>
                <c:pt idx="16192">
                  <c:v>6054087</c:v>
                </c:pt>
                <c:pt idx="16193">
                  <c:v>6363941</c:v>
                </c:pt>
                <c:pt idx="16194">
                  <c:v>6088985.5</c:v>
                </c:pt>
                <c:pt idx="16195">
                  <c:v>6197897.5</c:v>
                </c:pt>
                <c:pt idx="16196">
                  <c:v>6337193</c:v>
                </c:pt>
                <c:pt idx="16197">
                  <c:v>5981922</c:v>
                </c:pt>
                <c:pt idx="16198">
                  <c:v>6197366</c:v>
                </c:pt>
                <c:pt idx="16199">
                  <c:v>6252305.5</c:v>
                </c:pt>
                <c:pt idx="16200">
                  <c:v>5919372.5</c:v>
                </c:pt>
                <c:pt idx="16201">
                  <c:v>6148428.5</c:v>
                </c:pt>
                <c:pt idx="16202">
                  <c:v>6185904.5</c:v>
                </c:pt>
                <c:pt idx="16203">
                  <c:v>6005982</c:v>
                </c:pt>
                <c:pt idx="16204">
                  <c:v>6049348</c:v>
                </c:pt>
                <c:pt idx="16205">
                  <c:v>6245007.5</c:v>
                </c:pt>
                <c:pt idx="16206">
                  <c:v>5786593.5</c:v>
                </c:pt>
                <c:pt idx="16207">
                  <c:v>6130971.5</c:v>
                </c:pt>
                <c:pt idx="16208">
                  <c:v>6063725.5</c:v>
                </c:pt>
                <c:pt idx="16209">
                  <c:v>6201998</c:v>
                </c:pt>
                <c:pt idx="16210">
                  <c:v>5943345.5</c:v>
                </c:pt>
                <c:pt idx="16211">
                  <c:v>6096277.5</c:v>
                </c:pt>
                <c:pt idx="16212">
                  <c:v>6038148</c:v>
                </c:pt>
                <c:pt idx="16213">
                  <c:v>6233742</c:v>
                </c:pt>
                <c:pt idx="16214">
                  <c:v>6238284.5</c:v>
                </c:pt>
                <c:pt idx="16215">
                  <c:v>6170171</c:v>
                </c:pt>
                <c:pt idx="16216">
                  <c:v>6022133</c:v>
                </c:pt>
                <c:pt idx="16217">
                  <c:v>6123591.5</c:v>
                </c:pt>
                <c:pt idx="16218">
                  <c:v>6152298</c:v>
                </c:pt>
                <c:pt idx="16219">
                  <c:v>6027961</c:v>
                </c:pt>
                <c:pt idx="16220">
                  <c:v>6265733.5</c:v>
                </c:pt>
                <c:pt idx="16221">
                  <c:v>6070412</c:v>
                </c:pt>
                <c:pt idx="16222">
                  <c:v>6021619</c:v>
                </c:pt>
                <c:pt idx="16223">
                  <c:v>6472835.5</c:v>
                </c:pt>
                <c:pt idx="16224">
                  <c:v>5907972.5</c:v>
                </c:pt>
                <c:pt idx="16225">
                  <c:v>6163305</c:v>
                </c:pt>
                <c:pt idx="16226">
                  <c:v>6127553.5</c:v>
                </c:pt>
                <c:pt idx="16227">
                  <c:v>6065227</c:v>
                </c:pt>
                <c:pt idx="16228">
                  <c:v>6113537.5</c:v>
                </c:pt>
                <c:pt idx="16229">
                  <c:v>5983421</c:v>
                </c:pt>
                <c:pt idx="16230">
                  <c:v>6134398.5</c:v>
                </c:pt>
                <c:pt idx="16231">
                  <c:v>6012853</c:v>
                </c:pt>
                <c:pt idx="16232">
                  <c:v>6096730</c:v>
                </c:pt>
                <c:pt idx="16233">
                  <c:v>6161515</c:v>
                </c:pt>
                <c:pt idx="16234">
                  <c:v>6294208.5</c:v>
                </c:pt>
                <c:pt idx="16235">
                  <c:v>6123709.5</c:v>
                </c:pt>
                <c:pt idx="16236">
                  <c:v>6192376</c:v>
                </c:pt>
                <c:pt idx="16237">
                  <c:v>5890756</c:v>
                </c:pt>
                <c:pt idx="16238">
                  <c:v>6376622.5</c:v>
                </c:pt>
                <c:pt idx="16239">
                  <c:v>5996246</c:v>
                </c:pt>
                <c:pt idx="16240">
                  <c:v>6307100</c:v>
                </c:pt>
                <c:pt idx="16241">
                  <c:v>6000288.5</c:v>
                </c:pt>
                <c:pt idx="16242">
                  <c:v>6404924.5</c:v>
                </c:pt>
                <c:pt idx="16243">
                  <c:v>5962386</c:v>
                </c:pt>
                <c:pt idx="16244">
                  <c:v>5941927.5</c:v>
                </c:pt>
                <c:pt idx="16245">
                  <c:v>5955899</c:v>
                </c:pt>
                <c:pt idx="16246">
                  <c:v>5950353</c:v>
                </c:pt>
                <c:pt idx="16247">
                  <c:v>6013039</c:v>
                </c:pt>
                <c:pt idx="16248">
                  <c:v>6239639.5</c:v>
                </c:pt>
                <c:pt idx="16249">
                  <c:v>5958950.5</c:v>
                </c:pt>
                <c:pt idx="16250">
                  <c:v>6049300</c:v>
                </c:pt>
                <c:pt idx="16251">
                  <c:v>6128723</c:v>
                </c:pt>
                <c:pt idx="16252">
                  <c:v>6069163</c:v>
                </c:pt>
                <c:pt idx="16253">
                  <c:v>6210854</c:v>
                </c:pt>
                <c:pt idx="16254">
                  <c:v>6375313.5</c:v>
                </c:pt>
                <c:pt idx="16255">
                  <c:v>6378617.5</c:v>
                </c:pt>
                <c:pt idx="16256">
                  <c:v>6100896.5</c:v>
                </c:pt>
                <c:pt idx="16257">
                  <c:v>6087038</c:v>
                </c:pt>
                <c:pt idx="16258">
                  <c:v>6123745.5</c:v>
                </c:pt>
                <c:pt idx="16259">
                  <c:v>6216520.5</c:v>
                </c:pt>
                <c:pt idx="16260">
                  <c:v>5982155</c:v>
                </c:pt>
                <c:pt idx="16261">
                  <c:v>5884281.5</c:v>
                </c:pt>
                <c:pt idx="16262">
                  <c:v>6020640.5</c:v>
                </c:pt>
                <c:pt idx="16263">
                  <c:v>6242498.5</c:v>
                </c:pt>
                <c:pt idx="16264">
                  <c:v>5875152.5</c:v>
                </c:pt>
                <c:pt idx="16265">
                  <c:v>5943350.5</c:v>
                </c:pt>
                <c:pt idx="16266">
                  <c:v>6074136</c:v>
                </c:pt>
                <c:pt idx="16267">
                  <c:v>5974716.5</c:v>
                </c:pt>
                <c:pt idx="16268">
                  <c:v>6380395.5</c:v>
                </c:pt>
                <c:pt idx="16269">
                  <c:v>6032890</c:v>
                </c:pt>
                <c:pt idx="16270">
                  <c:v>6317422.5</c:v>
                </c:pt>
                <c:pt idx="16271">
                  <c:v>5933161</c:v>
                </c:pt>
                <c:pt idx="16272">
                  <c:v>6269004.5</c:v>
                </c:pt>
                <c:pt idx="16273">
                  <c:v>6221609</c:v>
                </c:pt>
                <c:pt idx="16274">
                  <c:v>6210309</c:v>
                </c:pt>
                <c:pt idx="16275">
                  <c:v>6202937.5</c:v>
                </c:pt>
                <c:pt idx="16276">
                  <c:v>5953374</c:v>
                </c:pt>
                <c:pt idx="16277">
                  <c:v>6027729</c:v>
                </c:pt>
                <c:pt idx="16278">
                  <c:v>5869770</c:v>
                </c:pt>
                <c:pt idx="16279">
                  <c:v>5842038</c:v>
                </c:pt>
                <c:pt idx="16280">
                  <c:v>6288437</c:v>
                </c:pt>
                <c:pt idx="16281">
                  <c:v>6339534</c:v>
                </c:pt>
                <c:pt idx="16282">
                  <c:v>6240253.5</c:v>
                </c:pt>
                <c:pt idx="16283">
                  <c:v>5835750</c:v>
                </c:pt>
                <c:pt idx="16284">
                  <c:v>6033369</c:v>
                </c:pt>
                <c:pt idx="16285">
                  <c:v>5985234</c:v>
                </c:pt>
                <c:pt idx="16286">
                  <c:v>6529420</c:v>
                </c:pt>
                <c:pt idx="16287">
                  <c:v>6220027</c:v>
                </c:pt>
                <c:pt idx="16288">
                  <c:v>6029075.5</c:v>
                </c:pt>
                <c:pt idx="16289">
                  <c:v>6095705.5</c:v>
                </c:pt>
                <c:pt idx="16290">
                  <c:v>6252853.5</c:v>
                </c:pt>
                <c:pt idx="16291">
                  <c:v>6266179.5</c:v>
                </c:pt>
                <c:pt idx="16292">
                  <c:v>5922781</c:v>
                </c:pt>
                <c:pt idx="16293">
                  <c:v>5934351</c:v>
                </c:pt>
                <c:pt idx="16294">
                  <c:v>6319776.5</c:v>
                </c:pt>
                <c:pt idx="16295">
                  <c:v>6343974.5</c:v>
                </c:pt>
                <c:pt idx="16296">
                  <c:v>6205413</c:v>
                </c:pt>
                <c:pt idx="16297">
                  <c:v>5979350</c:v>
                </c:pt>
                <c:pt idx="16298">
                  <c:v>5867138.5</c:v>
                </c:pt>
                <c:pt idx="16299">
                  <c:v>6165134.5</c:v>
                </c:pt>
                <c:pt idx="16300">
                  <c:v>5970102</c:v>
                </c:pt>
                <c:pt idx="16301">
                  <c:v>6191946.5</c:v>
                </c:pt>
                <c:pt idx="16302">
                  <c:v>6041898.5</c:v>
                </c:pt>
                <c:pt idx="16303">
                  <c:v>6101594.5</c:v>
                </c:pt>
                <c:pt idx="16304">
                  <c:v>6266785.5</c:v>
                </c:pt>
                <c:pt idx="16305">
                  <c:v>6110559.5</c:v>
                </c:pt>
                <c:pt idx="16306">
                  <c:v>5909783</c:v>
                </c:pt>
                <c:pt idx="16307">
                  <c:v>5973907.5</c:v>
                </c:pt>
                <c:pt idx="16308">
                  <c:v>6224514</c:v>
                </c:pt>
                <c:pt idx="16309">
                  <c:v>6014254.5</c:v>
                </c:pt>
                <c:pt idx="16310">
                  <c:v>5971246.5</c:v>
                </c:pt>
                <c:pt idx="16311">
                  <c:v>6208677.5</c:v>
                </c:pt>
                <c:pt idx="16312">
                  <c:v>6459968</c:v>
                </c:pt>
                <c:pt idx="16313">
                  <c:v>6376986.5</c:v>
                </c:pt>
                <c:pt idx="16314">
                  <c:v>6281838</c:v>
                </c:pt>
                <c:pt idx="16315">
                  <c:v>6248040</c:v>
                </c:pt>
                <c:pt idx="16316">
                  <c:v>5975999.5</c:v>
                </c:pt>
                <c:pt idx="16317">
                  <c:v>5960375.5</c:v>
                </c:pt>
                <c:pt idx="16318">
                  <c:v>6377337.5</c:v>
                </c:pt>
                <c:pt idx="16319">
                  <c:v>5970476.5</c:v>
                </c:pt>
                <c:pt idx="16320">
                  <c:v>6445290.5</c:v>
                </c:pt>
                <c:pt idx="16321">
                  <c:v>6010135.5</c:v>
                </c:pt>
                <c:pt idx="16322">
                  <c:v>6131245.5</c:v>
                </c:pt>
                <c:pt idx="16323">
                  <c:v>6232386</c:v>
                </c:pt>
                <c:pt idx="16324">
                  <c:v>5847144</c:v>
                </c:pt>
                <c:pt idx="16325">
                  <c:v>6255166.5</c:v>
                </c:pt>
                <c:pt idx="16326">
                  <c:v>6070003.5</c:v>
                </c:pt>
                <c:pt idx="16327">
                  <c:v>6250716</c:v>
                </c:pt>
                <c:pt idx="16328">
                  <c:v>5849372</c:v>
                </c:pt>
                <c:pt idx="16329">
                  <c:v>6257696.5</c:v>
                </c:pt>
                <c:pt idx="16330">
                  <c:v>6002163</c:v>
                </c:pt>
                <c:pt idx="16331">
                  <c:v>6224345</c:v>
                </c:pt>
                <c:pt idx="16332">
                  <c:v>5838668</c:v>
                </c:pt>
                <c:pt idx="16333">
                  <c:v>6048075.5</c:v>
                </c:pt>
                <c:pt idx="16334">
                  <c:v>6212957.5</c:v>
                </c:pt>
                <c:pt idx="16335">
                  <c:v>6151612.5</c:v>
                </c:pt>
                <c:pt idx="16336">
                  <c:v>6204937</c:v>
                </c:pt>
                <c:pt idx="16337">
                  <c:v>5879958</c:v>
                </c:pt>
                <c:pt idx="16338">
                  <c:v>6084236.5</c:v>
                </c:pt>
                <c:pt idx="16339">
                  <c:v>6268027.5</c:v>
                </c:pt>
                <c:pt idx="16340">
                  <c:v>6233200.5</c:v>
                </c:pt>
                <c:pt idx="16341">
                  <c:v>6516081</c:v>
                </c:pt>
                <c:pt idx="16342">
                  <c:v>5956178</c:v>
                </c:pt>
                <c:pt idx="16343">
                  <c:v>6176421.5</c:v>
                </c:pt>
                <c:pt idx="16344">
                  <c:v>6104583.5</c:v>
                </c:pt>
                <c:pt idx="16345">
                  <c:v>6109396.5</c:v>
                </c:pt>
                <c:pt idx="16346">
                  <c:v>6149266</c:v>
                </c:pt>
                <c:pt idx="16347">
                  <c:v>5839318.5</c:v>
                </c:pt>
                <c:pt idx="16348">
                  <c:v>6406441</c:v>
                </c:pt>
                <c:pt idx="16349">
                  <c:v>5973834</c:v>
                </c:pt>
                <c:pt idx="16350">
                  <c:v>6187450</c:v>
                </c:pt>
                <c:pt idx="16351">
                  <c:v>5877886.5</c:v>
                </c:pt>
                <c:pt idx="16352">
                  <c:v>6084528</c:v>
                </c:pt>
                <c:pt idx="16353">
                  <c:v>6136675.5</c:v>
                </c:pt>
                <c:pt idx="16354">
                  <c:v>6033481.5</c:v>
                </c:pt>
                <c:pt idx="16355">
                  <c:v>6249915.5</c:v>
                </c:pt>
                <c:pt idx="16356">
                  <c:v>6172712.5</c:v>
                </c:pt>
                <c:pt idx="16357">
                  <c:v>6246984.5</c:v>
                </c:pt>
                <c:pt idx="16358">
                  <c:v>6483002.5</c:v>
                </c:pt>
                <c:pt idx="16359">
                  <c:v>6048470</c:v>
                </c:pt>
                <c:pt idx="16360">
                  <c:v>6010442.5</c:v>
                </c:pt>
                <c:pt idx="16361">
                  <c:v>6044523</c:v>
                </c:pt>
                <c:pt idx="16362">
                  <c:v>6033189.5</c:v>
                </c:pt>
                <c:pt idx="16363">
                  <c:v>6229156</c:v>
                </c:pt>
                <c:pt idx="16364">
                  <c:v>6256234</c:v>
                </c:pt>
                <c:pt idx="16365">
                  <c:v>6139399</c:v>
                </c:pt>
                <c:pt idx="16366">
                  <c:v>5974863</c:v>
                </c:pt>
                <c:pt idx="16367">
                  <c:v>6413422.5</c:v>
                </c:pt>
                <c:pt idx="16368">
                  <c:v>6011969</c:v>
                </c:pt>
                <c:pt idx="16369">
                  <c:v>6176755</c:v>
                </c:pt>
                <c:pt idx="16370">
                  <c:v>5928167</c:v>
                </c:pt>
                <c:pt idx="16371">
                  <c:v>6058392</c:v>
                </c:pt>
                <c:pt idx="16372">
                  <c:v>5959638</c:v>
                </c:pt>
                <c:pt idx="16373">
                  <c:v>5835747</c:v>
                </c:pt>
                <c:pt idx="16374">
                  <c:v>6377597</c:v>
                </c:pt>
                <c:pt idx="16375">
                  <c:v>6444565</c:v>
                </c:pt>
                <c:pt idx="16376">
                  <c:v>6351848.5</c:v>
                </c:pt>
                <c:pt idx="16377">
                  <c:v>6160535</c:v>
                </c:pt>
                <c:pt idx="16378">
                  <c:v>6037576</c:v>
                </c:pt>
                <c:pt idx="16379">
                  <c:v>6306257.5</c:v>
                </c:pt>
                <c:pt idx="16380">
                  <c:v>6033270</c:v>
                </c:pt>
                <c:pt idx="16381">
                  <c:v>6132646</c:v>
                </c:pt>
                <c:pt idx="16382">
                  <c:v>6123882.5</c:v>
                </c:pt>
                <c:pt idx="16383">
                  <c:v>6349204.5</c:v>
                </c:pt>
                <c:pt idx="16384">
                  <c:v>6453847.5</c:v>
                </c:pt>
                <c:pt idx="16385">
                  <c:v>6144273.5</c:v>
                </c:pt>
                <c:pt idx="16386">
                  <c:v>6409849</c:v>
                </c:pt>
                <c:pt idx="16387">
                  <c:v>6327325.5</c:v>
                </c:pt>
                <c:pt idx="16388">
                  <c:v>6107562.5</c:v>
                </c:pt>
                <c:pt idx="16389">
                  <c:v>6259624</c:v>
                </c:pt>
                <c:pt idx="16390">
                  <c:v>6053528</c:v>
                </c:pt>
                <c:pt idx="16391">
                  <c:v>6069459.5</c:v>
                </c:pt>
                <c:pt idx="16392">
                  <c:v>6303204</c:v>
                </c:pt>
                <c:pt idx="16393">
                  <c:v>6255573</c:v>
                </c:pt>
                <c:pt idx="16394">
                  <c:v>6132439.5</c:v>
                </c:pt>
                <c:pt idx="16395">
                  <c:v>6235296</c:v>
                </c:pt>
                <c:pt idx="16396">
                  <c:v>6048807</c:v>
                </c:pt>
                <c:pt idx="16397">
                  <c:v>5878569.5</c:v>
                </c:pt>
                <c:pt idx="16398">
                  <c:v>6106700</c:v>
                </c:pt>
                <c:pt idx="16399">
                  <c:v>6291583</c:v>
                </c:pt>
                <c:pt idx="16400">
                  <c:v>6282567</c:v>
                </c:pt>
                <c:pt idx="16401">
                  <c:v>6280312.5</c:v>
                </c:pt>
                <c:pt idx="16402">
                  <c:v>6433065</c:v>
                </c:pt>
                <c:pt idx="16403">
                  <c:v>6501371.5</c:v>
                </c:pt>
                <c:pt idx="16404">
                  <c:v>6033909</c:v>
                </c:pt>
                <c:pt idx="16405">
                  <c:v>6139558</c:v>
                </c:pt>
                <c:pt idx="16406">
                  <c:v>6375296.5</c:v>
                </c:pt>
                <c:pt idx="16407">
                  <c:v>6126188.5</c:v>
                </c:pt>
                <c:pt idx="16408">
                  <c:v>6153455</c:v>
                </c:pt>
                <c:pt idx="16409">
                  <c:v>5942102.5</c:v>
                </c:pt>
                <c:pt idx="16410">
                  <c:v>6198943</c:v>
                </c:pt>
                <c:pt idx="16411">
                  <c:v>6438591</c:v>
                </c:pt>
                <c:pt idx="16412">
                  <c:v>6166229.5</c:v>
                </c:pt>
                <c:pt idx="16413">
                  <c:v>6056404.5</c:v>
                </c:pt>
                <c:pt idx="16414">
                  <c:v>6291671</c:v>
                </c:pt>
                <c:pt idx="16415">
                  <c:v>6226977</c:v>
                </c:pt>
                <c:pt idx="16416">
                  <c:v>6386468</c:v>
                </c:pt>
                <c:pt idx="16417">
                  <c:v>5899344</c:v>
                </c:pt>
                <c:pt idx="16418">
                  <c:v>6220135.5</c:v>
                </c:pt>
                <c:pt idx="16419">
                  <c:v>6459992.5</c:v>
                </c:pt>
                <c:pt idx="16420">
                  <c:v>6264563.5</c:v>
                </c:pt>
                <c:pt idx="16421">
                  <c:v>6229901</c:v>
                </c:pt>
                <c:pt idx="16422">
                  <c:v>5841362</c:v>
                </c:pt>
                <c:pt idx="16423">
                  <c:v>6273647.5</c:v>
                </c:pt>
                <c:pt idx="16424">
                  <c:v>6178023.5</c:v>
                </c:pt>
                <c:pt idx="16425">
                  <c:v>6268438</c:v>
                </c:pt>
                <c:pt idx="16426">
                  <c:v>6276540</c:v>
                </c:pt>
                <c:pt idx="16427">
                  <c:v>6176233</c:v>
                </c:pt>
                <c:pt idx="16428">
                  <c:v>6318679</c:v>
                </c:pt>
                <c:pt idx="16429">
                  <c:v>5938283</c:v>
                </c:pt>
                <c:pt idx="16430">
                  <c:v>6515748.5</c:v>
                </c:pt>
                <c:pt idx="16431">
                  <c:v>6277401</c:v>
                </c:pt>
                <c:pt idx="16432">
                  <c:v>6201199.5</c:v>
                </c:pt>
                <c:pt idx="16433">
                  <c:v>6059541</c:v>
                </c:pt>
                <c:pt idx="16434">
                  <c:v>6060677</c:v>
                </c:pt>
                <c:pt idx="16435">
                  <c:v>5944516</c:v>
                </c:pt>
                <c:pt idx="16436">
                  <c:v>6124818.5</c:v>
                </c:pt>
                <c:pt idx="16437">
                  <c:v>5905466</c:v>
                </c:pt>
                <c:pt idx="16438">
                  <c:v>6025119.5</c:v>
                </c:pt>
                <c:pt idx="16439">
                  <c:v>6392570.5</c:v>
                </c:pt>
                <c:pt idx="16440">
                  <c:v>6169297</c:v>
                </c:pt>
                <c:pt idx="16441">
                  <c:v>5998484.5</c:v>
                </c:pt>
                <c:pt idx="16442">
                  <c:v>6100994</c:v>
                </c:pt>
                <c:pt idx="16443">
                  <c:v>6065794</c:v>
                </c:pt>
                <c:pt idx="16444">
                  <c:v>6236437.5</c:v>
                </c:pt>
                <c:pt idx="16445">
                  <c:v>5939195</c:v>
                </c:pt>
                <c:pt idx="16446">
                  <c:v>6013666.5</c:v>
                </c:pt>
                <c:pt idx="16447">
                  <c:v>5974424</c:v>
                </c:pt>
                <c:pt idx="16448">
                  <c:v>6072552</c:v>
                </c:pt>
                <c:pt idx="16449">
                  <c:v>5902964</c:v>
                </c:pt>
                <c:pt idx="16450">
                  <c:v>6435534.5</c:v>
                </c:pt>
                <c:pt idx="16451">
                  <c:v>5975766.5</c:v>
                </c:pt>
                <c:pt idx="16452">
                  <c:v>6334522</c:v>
                </c:pt>
                <c:pt idx="16453">
                  <c:v>6174694.5</c:v>
                </c:pt>
                <c:pt idx="16454">
                  <c:v>6150406.5</c:v>
                </c:pt>
                <c:pt idx="16455">
                  <c:v>6085826</c:v>
                </c:pt>
                <c:pt idx="16456">
                  <c:v>6076194.5</c:v>
                </c:pt>
                <c:pt idx="16457">
                  <c:v>6167542</c:v>
                </c:pt>
                <c:pt idx="16458">
                  <c:v>6177811</c:v>
                </c:pt>
                <c:pt idx="16459">
                  <c:v>6418519</c:v>
                </c:pt>
                <c:pt idx="16460">
                  <c:v>6133566</c:v>
                </c:pt>
                <c:pt idx="16461">
                  <c:v>6288581</c:v>
                </c:pt>
                <c:pt idx="16462">
                  <c:v>6293328.5</c:v>
                </c:pt>
                <c:pt idx="16463">
                  <c:v>6310060.5</c:v>
                </c:pt>
                <c:pt idx="16464">
                  <c:v>6114520.5</c:v>
                </c:pt>
                <c:pt idx="16465">
                  <c:v>6400558.5</c:v>
                </c:pt>
                <c:pt idx="16466">
                  <c:v>6141485</c:v>
                </c:pt>
                <c:pt idx="16467">
                  <c:v>6074277.5</c:v>
                </c:pt>
                <c:pt idx="16468">
                  <c:v>6291386.5</c:v>
                </c:pt>
                <c:pt idx="16469">
                  <c:v>6252050</c:v>
                </c:pt>
                <c:pt idx="16470">
                  <c:v>6382672</c:v>
                </c:pt>
                <c:pt idx="16471">
                  <c:v>6369524.5</c:v>
                </c:pt>
                <c:pt idx="16472">
                  <c:v>6115421.5</c:v>
                </c:pt>
                <c:pt idx="16473">
                  <c:v>6492433</c:v>
                </c:pt>
                <c:pt idx="16474">
                  <c:v>6140772</c:v>
                </c:pt>
                <c:pt idx="16475">
                  <c:v>6127367</c:v>
                </c:pt>
                <c:pt idx="16476">
                  <c:v>6195879</c:v>
                </c:pt>
                <c:pt idx="16477">
                  <c:v>6167213.5</c:v>
                </c:pt>
                <c:pt idx="16478">
                  <c:v>6307402.5</c:v>
                </c:pt>
                <c:pt idx="16479">
                  <c:v>6173398</c:v>
                </c:pt>
                <c:pt idx="16480">
                  <c:v>6323481</c:v>
                </c:pt>
                <c:pt idx="16481">
                  <c:v>6108791.5</c:v>
                </c:pt>
                <c:pt idx="16482">
                  <c:v>6217755</c:v>
                </c:pt>
                <c:pt idx="16483">
                  <c:v>6423687.5</c:v>
                </c:pt>
                <c:pt idx="16484">
                  <c:v>6298509</c:v>
                </c:pt>
                <c:pt idx="16485">
                  <c:v>6044716</c:v>
                </c:pt>
                <c:pt idx="16486">
                  <c:v>6099490</c:v>
                </c:pt>
                <c:pt idx="16487">
                  <c:v>5998666</c:v>
                </c:pt>
                <c:pt idx="16488">
                  <c:v>6033572</c:v>
                </c:pt>
                <c:pt idx="16489">
                  <c:v>6253673.5</c:v>
                </c:pt>
                <c:pt idx="16490">
                  <c:v>6246046</c:v>
                </c:pt>
                <c:pt idx="16491">
                  <c:v>6219295</c:v>
                </c:pt>
                <c:pt idx="16492">
                  <c:v>6226796</c:v>
                </c:pt>
                <c:pt idx="16493">
                  <c:v>5955816</c:v>
                </c:pt>
                <c:pt idx="16494">
                  <c:v>6384309</c:v>
                </c:pt>
                <c:pt idx="16495">
                  <c:v>6037373</c:v>
                </c:pt>
                <c:pt idx="16496">
                  <c:v>6020309.5</c:v>
                </c:pt>
                <c:pt idx="16497">
                  <c:v>6145165</c:v>
                </c:pt>
                <c:pt idx="16498">
                  <c:v>6171547.5</c:v>
                </c:pt>
                <c:pt idx="16499">
                  <c:v>6183938.5</c:v>
                </c:pt>
                <c:pt idx="16500">
                  <c:v>5921400</c:v>
                </c:pt>
                <c:pt idx="16501">
                  <c:v>6359339.5</c:v>
                </c:pt>
                <c:pt idx="16502">
                  <c:v>5883562.5</c:v>
                </c:pt>
                <c:pt idx="16503">
                  <c:v>6211667</c:v>
                </c:pt>
                <c:pt idx="16504">
                  <c:v>6288653</c:v>
                </c:pt>
                <c:pt idx="16505">
                  <c:v>6346635</c:v>
                </c:pt>
                <c:pt idx="16506">
                  <c:v>6157489</c:v>
                </c:pt>
                <c:pt idx="16507">
                  <c:v>6331938.5</c:v>
                </c:pt>
                <c:pt idx="16508">
                  <c:v>6159400</c:v>
                </c:pt>
                <c:pt idx="16509">
                  <c:v>6157703</c:v>
                </c:pt>
                <c:pt idx="16510">
                  <c:v>6222526.5</c:v>
                </c:pt>
                <c:pt idx="16511">
                  <c:v>6478392.5</c:v>
                </c:pt>
                <c:pt idx="16512">
                  <c:v>6395806</c:v>
                </c:pt>
                <c:pt idx="16513">
                  <c:v>6043917.5</c:v>
                </c:pt>
                <c:pt idx="16514">
                  <c:v>6041336</c:v>
                </c:pt>
                <c:pt idx="16515">
                  <c:v>5983243</c:v>
                </c:pt>
                <c:pt idx="16516">
                  <c:v>6268513</c:v>
                </c:pt>
                <c:pt idx="16517">
                  <c:v>6436768</c:v>
                </c:pt>
                <c:pt idx="16518">
                  <c:v>5924693.5</c:v>
                </c:pt>
                <c:pt idx="16519">
                  <c:v>6259539.5</c:v>
                </c:pt>
                <c:pt idx="16520">
                  <c:v>6251063</c:v>
                </c:pt>
                <c:pt idx="16521">
                  <c:v>6348423.5</c:v>
                </c:pt>
                <c:pt idx="16522">
                  <c:v>6104049.5</c:v>
                </c:pt>
                <c:pt idx="16523">
                  <c:v>6080371.5</c:v>
                </c:pt>
                <c:pt idx="16524">
                  <c:v>6208975.5</c:v>
                </c:pt>
                <c:pt idx="16525">
                  <c:v>5837663.5</c:v>
                </c:pt>
                <c:pt idx="16526">
                  <c:v>6433547.5</c:v>
                </c:pt>
                <c:pt idx="16527">
                  <c:v>6227885</c:v>
                </c:pt>
                <c:pt idx="16528">
                  <c:v>6246936</c:v>
                </c:pt>
                <c:pt idx="16529">
                  <c:v>5995536.5</c:v>
                </c:pt>
                <c:pt idx="16530">
                  <c:v>5955089</c:v>
                </c:pt>
                <c:pt idx="16531">
                  <c:v>6068116</c:v>
                </c:pt>
                <c:pt idx="16532">
                  <c:v>6357290</c:v>
                </c:pt>
                <c:pt idx="16533">
                  <c:v>6228129.5</c:v>
                </c:pt>
                <c:pt idx="16534">
                  <c:v>6277256</c:v>
                </c:pt>
                <c:pt idx="16535">
                  <c:v>6299189</c:v>
                </c:pt>
                <c:pt idx="16536">
                  <c:v>6351333</c:v>
                </c:pt>
                <c:pt idx="16537">
                  <c:v>6387297.5</c:v>
                </c:pt>
                <c:pt idx="16538">
                  <c:v>6041033</c:v>
                </c:pt>
                <c:pt idx="16539">
                  <c:v>6163311.5</c:v>
                </c:pt>
                <c:pt idx="16540">
                  <c:v>6421803</c:v>
                </c:pt>
                <c:pt idx="16541">
                  <c:v>6034438</c:v>
                </c:pt>
                <c:pt idx="16542">
                  <c:v>6275217</c:v>
                </c:pt>
                <c:pt idx="16543">
                  <c:v>6164036</c:v>
                </c:pt>
                <c:pt idx="16544">
                  <c:v>6085189</c:v>
                </c:pt>
                <c:pt idx="16545">
                  <c:v>5850878.5</c:v>
                </c:pt>
                <c:pt idx="16546">
                  <c:v>6206043</c:v>
                </c:pt>
                <c:pt idx="16547">
                  <c:v>6215911.5</c:v>
                </c:pt>
                <c:pt idx="16548">
                  <c:v>6101786</c:v>
                </c:pt>
                <c:pt idx="16549">
                  <c:v>6458817.5</c:v>
                </c:pt>
                <c:pt idx="16550">
                  <c:v>6243523</c:v>
                </c:pt>
                <c:pt idx="16551">
                  <c:v>6448123.5</c:v>
                </c:pt>
                <c:pt idx="16552">
                  <c:v>6009752</c:v>
                </c:pt>
                <c:pt idx="16553">
                  <c:v>6148201</c:v>
                </c:pt>
                <c:pt idx="16554">
                  <c:v>6192039</c:v>
                </c:pt>
                <c:pt idx="16555">
                  <c:v>6491972.5</c:v>
                </c:pt>
                <c:pt idx="16556">
                  <c:v>6078480.5</c:v>
                </c:pt>
                <c:pt idx="16557">
                  <c:v>6185675.5</c:v>
                </c:pt>
                <c:pt idx="16558">
                  <c:v>6038032.5</c:v>
                </c:pt>
                <c:pt idx="16559">
                  <c:v>6249806.5</c:v>
                </c:pt>
                <c:pt idx="16560">
                  <c:v>6258956</c:v>
                </c:pt>
                <c:pt idx="16561">
                  <c:v>6000020.5</c:v>
                </c:pt>
                <c:pt idx="16562">
                  <c:v>6413514.5</c:v>
                </c:pt>
                <c:pt idx="16563">
                  <c:v>6399270.5</c:v>
                </c:pt>
                <c:pt idx="16564">
                  <c:v>6125129.5</c:v>
                </c:pt>
                <c:pt idx="16565">
                  <c:v>6082573.5</c:v>
                </c:pt>
                <c:pt idx="16566">
                  <c:v>6064351.5</c:v>
                </c:pt>
                <c:pt idx="16567">
                  <c:v>6405073</c:v>
                </c:pt>
                <c:pt idx="16568">
                  <c:v>6306939.5</c:v>
                </c:pt>
                <c:pt idx="16569">
                  <c:v>6116227.5</c:v>
                </c:pt>
                <c:pt idx="16570">
                  <c:v>6208271</c:v>
                </c:pt>
                <c:pt idx="16571">
                  <c:v>6195988.5</c:v>
                </c:pt>
                <c:pt idx="16572">
                  <c:v>6065657</c:v>
                </c:pt>
                <c:pt idx="16573">
                  <c:v>6137030.5</c:v>
                </c:pt>
                <c:pt idx="16574">
                  <c:v>6254161.5</c:v>
                </c:pt>
                <c:pt idx="16575">
                  <c:v>6545870.5</c:v>
                </c:pt>
                <c:pt idx="16576">
                  <c:v>5927561</c:v>
                </c:pt>
                <c:pt idx="16577">
                  <c:v>6049540</c:v>
                </c:pt>
                <c:pt idx="16578">
                  <c:v>5977686</c:v>
                </c:pt>
                <c:pt idx="16579">
                  <c:v>6244107</c:v>
                </c:pt>
                <c:pt idx="16580">
                  <c:v>6303667</c:v>
                </c:pt>
                <c:pt idx="16581">
                  <c:v>6558215.5</c:v>
                </c:pt>
                <c:pt idx="16582">
                  <c:v>5949333.5</c:v>
                </c:pt>
                <c:pt idx="16583">
                  <c:v>5981226.5</c:v>
                </c:pt>
                <c:pt idx="16584">
                  <c:v>6036899</c:v>
                </c:pt>
                <c:pt idx="16585">
                  <c:v>5874911</c:v>
                </c:pt>
                <c:pt idx="16586">
                  <c:v>6055310</c:v>
                </c:pt>
                <c:pt idx="16587">
                  <c:v>6147379.5</c:v>
                </c:pt>
                <c:pt idx="16588">
                  <c:v>5943544</c:v>
                </c:pt>
                <c:pt idx="16589">
                  <c:v>6370682</c:v>
                </c:pt>
                <c:pt idx="16590">
                  <c:v>6452621</c:v>
                </c:pt>
                <c:pt idx="16591">
                  <c:v>6348969.5</c:v>
                </c:pt>
                <c:pt idx="16592">
                  <c:v>6404963.5</c:v>
                </c:pt>
                <c:pt idx="16593">
                  <c:v>6083933.5</c:v>
                </c:pt>
                <c:pt idx="16594">
                  <c:v>6380230.5</c:v>
                </c:pt>
                <c:pt idx="16595">
                  <c:v>6218505</c:v>
                </c:pt>
                <c:pt idx="16596">
                  <c:v>6207121.5</c:v>
                </c:pt>
                <c:pt idx="16597">
                  <c:v>6136647</c:v>
                </c:pt>
                <c:pt idx="16598">
                  <c:v>6498031.5</c:v>
                </c:pt>
                <c:pt idx="16599">
                  <c:v>6458612.5</c:v>
                </c:pt>
                <c:pt idx="16600">
                  <c:v>6215319.5</c:v>
                </c:pt>
                <c:pt idx="16601">
                  <c:v>6513666</c:v>
                </c:pt>
                <c:pt idx="16602">
                  <c:v>6364164</c:v>
                </c:pt>
                <c:pt idx="16603">
                  <c:v>6536069</c:v>
                </c:pt>
                <c:pt idx="16604">
                  <c:v>6159163.5</c:v>
                </c:pt>
                <c:pt idx="16605">
                  <c:v>6171715</c:v>
                </c:pt>
                <c:pt idx="16606">
                  <c:v>6264532.5</c:v>
                </c:pt>
                <c:pt idx="16607">
                  <c:v>5983658</c:v>
                </c:pt>
                <c:pt idx="16608">
                  <c:v>6502944</c:v>
                </c:pt>
                <c:pt idx="16609">
                  <c:v>6441476.5</c:v>
                </c:pt>
                <c:pt idx="16610">
                  <c:v>5991190</c:v>
                </c:pt>
                <c:pt idx="16611">
                  <c:v>5948422.5</c:v>
                </c:pt>
                <c:pt idx="16612">
                  <c:v>6232450.5</c:v>
                </c:pt>
                <c:pt idx="16613">
                  <c:v>6080228.5</c:v>
                </c:pt>
                <c:pt idx="16614">
                  <c:v>6587428</c:v>
                </c:pt>
                <c:pt idx="16615">
                  <c:v>6240357</c:v>
                </c:pt>
                <c:pt idx="16616">
                  <c:v>6211362.5</c:v>
                </c:pt>
                <c:pt idx="16617">
                  <c:v>5953776.5</c:v>
                </c:pt>
                <c:pt idx="16618">
                  <c:v>6290875.5</c:v>
                </c:pt>
                <c:pt idx="16619">
                  <c:v>6124397.5</c:v>
                </c:pt>
                <c:pt idx="16620">
                  <c:v>6423918.5</c:v>
                </c:pt>
                <c:pt idx="16621">
                  <c:v>6262875</c:v>
                </c:pt>
                <c:pt idx="16622">
                  <c:v>6181901</c:v>
                </c:pt>
                <c:pt idx="16623">
                  <c:v>6097742.5</c:v>
                </c:pt>
                <c:pt idx="16624">
                  <c:v>6149876.5</c:v>
                </c:pt>
                <c:pt idx="16625">
                  <c:v>6278318.5</c:v>
                </c:pt>
                <c:pt idx="16626">
                  <c:v>6171012</c:v>
                </c:pt>
                <c:pt idx="16627">
                  <c:v>6234194</c:v>
                </c:pt>
                <c:pt idx="16628">
                  <c:v>6132787.5</c:v>
                </c:pt>
                <c:pt idx="16629">
                  <c:v>6203970.5</c:v>
                </c:pt>
                <c:pt idx="16630">
                  <c:v>5997673</c:v>
                </c:pt>
                <c:pt idx="16631">
                  <c:v>5948661</c:v>
                </c:pt>
                <c:pt idx="16632">
                  <c:v>6206091</c:v>
                </c:pt>
                <c:pt idx="16633">
                  <c:v>6139438.5</c:v>
                </c:pt>
                <c:pt idx="16634">
                  <c:v>6269033</c:v>
                </c:pt>
                <c:pt idx="16635">
                  <c:v>6280119.5</c:v>
                </c:pt>
                <c:pt idx="16636">
                  <c:v>6443178</c:v>
                </c:pt>
                <c:pt idx="16637">
                  <c:v>6254226.5</c:v>
                </c:pt>
                <c:pt idx="16638">
                  <c:v>6208496</c:v>
                </c:pt>
                <c:pt idx="16639">
                  <c:v>6267091</c:v>
                </c:pt>
                <c:pt idx="16640">
                  <c:v>6093582.5</c:v>
                </c:pt>
                <c:pt idx="16641">
                  <c:v>6045682</c:v>
                </c:pt>
                <c:pt idx="16642">
                  <c:v>6530983</c:v>
                </c:pt>
                <c:pt idx="16643">
                  <c:v>6479217.5</c:v>
                </c:pt>
                <c:pt idx="16644">
                  <c:v>6409000</c:v>
                </c:pt>
                <c:pt idx="16645">
                  <c:v>6064106.5</c:v>
                </c:pt>
                <c:pt idx="16646">
                  <c:v>6310479</c:v>
                </c:pt>
                <c:pt idx="16647">
                  <c:v>6483624</c:v>
                </c:pt>
                <c:pt idx="16648">
                  <c:v>6403596.5</c:v>
                </c:pt>
                <c:pt idx="16649">
                  <c:v>6196077.5</c:v>
                </c:pt>
                <c:pt idx="16650">
                  <c:v>6369899</c:v>
                </c:pt>
                <c:pt idx="16651">
                  <c:v>6170698</c:v>
                </c:pt>
                <c:pt idx="16652">
                  <c:v>6687082.5</c:v>
                </c:pt>
                <c:pt idx="16653">
                  <c:v>6242370</c:v>
                </c:pt>
                <c:pt idx="16654">
                  <c:v>6261538</c:v>
                </c:pt>
                <c:pt idx="16655">
                  <c:v>6155820</c:v>
                </c:pt>
                <c:pt idx="16656">
                  <c:v>6322557.5</c:v>
                </c:pt>
                <c:pt idx="16657">
                  <c:v>5974451</c:v>
                </c:pt>
                <c:pt idx="16658">
                  <c:v>6368786.5</c:v>
                </c:pt>
                <c:pt idx="16659">
                  <c:v>6211345.5</c:v>
                </c:pt>
                <c:pt idx="16660">
                  <c:v>6366822</c:v>
                </c:pt>
                <c:pt idx="16661">
                  <c:v>6082731</c:v>
                </c:pt>
                <c:pt idx="16662">
                  <c:v>6486876.5</c:v>
                </c:pt>
                <c:pt idx="16663">
                  <c:v>5961772.5</c:v>
                </c:pt>
                <c:pt idx="16664">
                  <c:v>6241427</c:v>
                </c:pt>
                <c:pt idx="16665">
                  <c:v>6330222.5</c:v>
                </c:pt>
                <c:pt idx="16666">
                  <c:v>6126283</c:v>
                </c:pt>
                <c:pt idx="16667">
                  <c:v>5983355.5</c:v>
                </c:pt>
                <c:pt idx="16668">
                  <c:v>6373423.5</c:v>
                </c:pt>
                <c:pt idx="16669">
                  <c:v>6078734.5</c:v>
                </c:pt>
                <c:pt idx="16670">
                  <c:v>6388996</c:v>
                </c:pt>
                <c:pt idx="16671">
                  <c:v>5988771</c:v>
                </c:pt>
                <c:pt idx="16672">
                  <c:v>6226979</c:v>
                </c:pt>
                <c:pt idx="16673">
                  <c:v>5857188</c:v>
                </c:pt>
                <c:pt idx="16674">
                  <c:v>6152820</c:v>
                </c:pt>
                <c:pt idx="16675">
                  <c:v>5917574</c:v>
                </c:pt>
                <c:pt idx="16676">
                  <c:v>6067870</c:v>
                </c:pt>
                <c:pt idx="16677">
                  <c:v>6221054</c:v>
                </c:pt>
                <c:pt idx="16678">
                  <c:v>6229693</c:v>
                </c:pt>
                <c:pt idx="16679">
                  <c:v>6565723.5</c:v>
                </c:pt>
                <c:pt idx="16680">
                  <c:v>6386906.5</c:v>
                </c:pt>
                <c:pt idx="16681">
                  <c:v>6087481.5</c:v>
                </c:pt>
                <c:pt idx="16682">
                  <c:v>6279114</c:v>
                </c:pt>
                <c:pt idx="16683">
                  <c:v>6587282</c:v>
                </c:pt>
                <c:pt idx="16684">
                  <c:v>6667137</c:v>
                </c:pt>
                <c:pt idx="16685">
                  <c:v>6156750</c:v>
                </c:pt>
                <c:pt idx="16686">
                  <c:v>6431806</c:v>
                </c:pt>
                <c:pt idx="16687">
                  <c:v>6039901</c:v>
                </c:pt>
                <c:pt idx="16688">
                  <c:v>6168893.5</c:v>
                </c:pt>
                <c:pt idx="16689">
                  <c:v>6190832.5</c:v>
                </c:pt>
                <c:pt idx="16690">
                  <c:v>6020183</c:v>
                </c:pt>
                <c:pt idx="16691">
                  <c:v>6269668.5</c:v>
                </c:pt>
                <c:pt idx="16692">
                  <c:v>6453860.5</c:v>
                </c:pt>
                <c:pt idx="16693">
                  <c:v>6009971.5</c:v>
                </c:pt>
                <c:pt idx="16694">
                  <c:v>5965134.5</c:v>
                </c:pt>
                <c:pt idx="16695">
                  <c:v>6313000</c:v>
                </c:pt>
                <c:pt idx="16696">
                  <c:v>6172534.5</c:v>
                </c:pt>
                <c:pt idx="16697">
                  <c:v>6200423.5</c:v>
                </c:pt>
                <c:pt idx="16698">
                  <c:v>5965052.5</c:v>
                </c:pt>
                <c:pt idx="16699">
                  <c:v>6449687.5</c:v>
                </c:pt>
                <c:pt idx="16700">
                  <c:v>6211034</c:v>
                </c:pt>
                <c:pt idx="16701">
                  <c:v>6241113</c:v>
                </c:pt>
                <c:pt idx="16702">
                  <c:v>6036822.5</c:v>
                </c:pt>
                <c:pt idx="16703">
                  <c:v>6206650</c:v>
                </c:pt>
                <c:pt idx="16704">
                  <c:v>6152494</c:v>
                </c:pt>
                <c:pt idx="16705">
                  <c:v>6333158.5</c:v>
                </c:pt>
                <c:pt idx="16706">
                  <c:v>6136020</c:v>
                </c:pt>
                <c:pt idx="16707">
                  <c:v>6275051.5</c:v>
                </c:pt>
                <c:pt idx="16708">
                  <c:v>6363875</c:v>
                </c:pt>
                <c:pt idx="16709">
                  <c:v>6178336</c:v>
                </c:pt>
                <c:pt idx="16710">
                  <c:v>5971126</c:v>
                </c:pt>
                <c:pt idx="16711">
                  <c:v>6037902</c:v>
                </c:pt>
                <c:pt idx="16712">
                  <c:v>6105127</c:v>
                </c:pt>
                <c:pt idx="16713">
                  <c:v>6123812.5</c:v>
                </c:pt>
                <c:pt idx="16714">
                  <c:v>6053424.5</c:v>
                </c:pt>
                <c:pt idx="16715">
                  <c:v>6224556.5</c:v>
                </c:pt>
                <c:pt idx="16716">
                  <c:v>6325209</c:v>
                </c:pt>
                <c:pt idx="16717">
                  <c:v>6030719</c:v>
                </c:pt>
                <c:pt idx="16718">
                  <c:v>6358487.5</c:v>
                </c:pt>
                <c:pt idx="16719">
                  <c:v>5992299.5</c:v>
                </c:pt>
                <c:pt idx="16720">
                  <c:v>6256517</c:v>
                </c:pt>
                <c:pt idx="16721">
                  <c:v>6206412</c:v>
                </c:pt>
                <c:pt idx="16722">
                  <c:v>6199306</c:v>
                </c:pt>
                <c:pt idx="16723">
                  <c:v>6217309</c:v>
                </c:pt>
                <c:pt idx="16724">
                  <c:v>6433739</c:v>
                </c:pt>
                <c:pt idx="16725">
                  <c:v>6373719.5</c:v>
                </c:pt>
                <c:pt idx="16726">
                  <c:v>6293836</c:v>
                </c:pt>
                <c:pt idx="16727">
                  <c:v>6165425</c:v>
                </c:pt>
                <c:pt idx="16728">
                  <c:v>5844914.5</c:v>
                </c:pt>
                <c:pt idx="16729">
                  <c:v>6116236</c:v>
                </c:pt>
                <c:pt idx="16730">
                  <c:v>5861125</c:v>
                </c:pt>
                <c:pt idx="16731">
                  <c:v>6372849</c:v>
                </c:pt>
                <c:pt idx="16732">
                  <c:v>6464971.5</c:v>
                </c:pt>
                <c:pt idx="16733">
                  <c:v>6282360</c:v>
                </c:pt>
                <c:pt idx="16734">
                  <c:v>6262828</c:v>
                </c:pt>
                <c:pt idx="16735">
                  <c:v>6104614.5</c:v>
                </c:pt>
                <c:pt idx="16736">
                  <c:v>6340373</c:v>
                </c:pt>
                <c:pt idx="16737">
                  <c:v>6336852</c:v>
                </c:pt>
                <c:pt idx="16738">
                  <c:v>6576539.5</c:v>
                </c:pt>
                <c:pt idx="16739">
                  <c:v>6163653</c:v>
                </c:pt>
                <c:pt idx="16740">
                  <c:v>6048149</c:v>
                </c:pt>
                <c:pt idx="16741">
                  <c:v>6329265.5</c:v>
                </c:pt>
                <c:pt idx="16742">
                  <c:v>6128051</c:v>
                </c:pt>
                <c:pt idx="16743">
                  <c:v>6348771.5</c:v>
                </c:pt>
                <c:pt idx="16744">
                  <c:v>6256620</c:v>
                </c:pt>
                <c:pt idx="16745">
                  <c:v>6227386.5</c:v>
                </c:pt>
                <c:pt idx="16746">
                  <c:v>6833606.5</c:v>
                </c:pt>
                <c:pt idx="16747">
                  <c:v>6151617</c:v>
                </c:pt>
                <c:pt idx="16748">
                  <c:v>6166295.5</c:v>
                </c:pt>
                <c:pt idx="16749">
                  <c:v>6239594.5</c:v>
                </c:pt>
                <c:pt idx="16750">
                  <c:v>6168128.5</c:v>
                </c:pt>
                <c:pt idx="16751">
                  <c:v>6051157</c:v>
                </c:pt>
                <c:pt idx="16752">
                  <c:v>6129920</c:v>
                </c:pt>
                <c:pt idx="16753">
                  <c:v>6072133</c:v>
                </c:pt>
                <c:pt idx="16754">
                  <c:v>6579589</c:v>
                </c:pt>
                <c:pt idx="16755">
                  <c:v>6243632.5</c:v>
                </c:pt>
                <c:pt idx="16756">
                  <c:v>6156596.5</c:v>
                </c:pt>
                <c:pt idx="16757">
                  <c:v>6045675.5</c:v>
                </c:pt>
                <c:pt idx="16758">
                  <c:v>6061819</c:v>
                </c:pt>
                <c:pt idx="16759">
                  <c:v>6303639</c:v>
                </c:pt>
                <c:pt idx="16760">
                  <c:v>6095456.5</c:v>
                </c:pt>
                <c:pt idx="16761">
                  <c:v>6304773.5</c:v>
                </c:pt>
                <c:pt idx="16762">
                  <c:v>6272028.5</c:v>
                </c:pt>
                <c:pt idx="16763">
                  <c:v>6118747</c:v>
                </c:pt>
                <c:pt idx="16764">
                  <c:v>5961680.5</c:v>
                </c:pt>
                <c:pt idx="16765">
                  <c:v>6143793.5</c:v>
                </c:pt>
                <c:pt idx="16766">
                  <c:v>6217079</c:v>
                </c:pt>
                <c:pt idx="16767">
                  <c:v>6205049</c:v>
                </c:pt>
                <c:pt idx="16768">
                  <c:v>6246903</c:v>
                </c:pt>
                <c:pt idx="16769">
                  <c:v>6261913</c:v>
                </c:pt>
                <c:pt idx="16770">
                  <c:v>6228528</c:v>
                </c:pt>
                <c:pt idx="16771">
                  <c:v>6255670.5</c:v>
                </c:pt>
                <c:pt idx="16772">
                  <c:v>6310940</c:v>
                </c:pt>
                <c:pt idx="16773">
                  <c:v>6251926.5</c:v>
                </c:pt>
                <c:pt idx="16774">
                  <c:v>6360193</c:v>
                </c:pt>
                <c:pt idx="16775">
                  <c:v>6477150.5</c:v>
                </c:pt>
                <c:pt idx="16776">
                  <c:v>6238264</c:v>
                </c:pt>
                <c:pt idx="16777">
                  <c:v>6300511</c:v>
                </c:pt>
                <c:pt idx="16778">
                  <c:v>6382007.5</c:v>
                </c:pt>
                <c:pt idx="16779">
                  <c:v>6204650</c:v>
                </c:pt>
                <c:pt idx="16780">
                  <c:v>6183552</c:v>
                </c:pt>
                <c:pt idx="16781">
                  <c:v>6160728.5</c:v>
                </c:pt>
                <c:pt idx="16782">
                  <c:v>6332117.5</c:v>
                </c:pt>
                <c:pt idx="16783">
                  <c:v>6219440.5</c:v>
                </c:pt>
                <c:pt idx="16784">
                  <c:v>6352304</c:v>
                </c:pt>
                <c:pt idx="16785">
                  <c:v>6661506.5</c:v>
                </c:pt>
                <c:pt idx="16786">
                  <c:v>6136523</c:v>
                </c:pt>
                <c:pt idx="16787">
                  <c:v>6110181.5</c:v>
                </c:pt>
                <c:pt idx="16788">
                  <c:v>6162340</c:v>
                </c:pt>
                <c:pt idx="16789">
                  <c:v>6001272</c:v>
                </c:pt>
                <c:pt idx="16790">
                  <c:v>6280224.5</c:v>
                </c:pt>
                <c:pt idx="16791">
                  <c:v>5756245.5</c:v>
                </c:pt>
                <c:pt idx="16792">
                  <c:v>6368709.5</c:v>
                </c:pt>
                <c:pt idx="16793">
                  <c:v>6016116</c:v>
                </c:pt>
                <c:pt idx="16794">
                  <c:v>6365742.5</c:v>
                </c:pt>
                <c:pt idx="16795">
                  <c:v>6212884</c:v>
                </c:pt>
                <c:pt idx="16796">
                  <c:v>6208831</c:v>
                </c:pt>
                <c:pt idx="16797">
                  <c:v>6179832.5</c:v>
                </c:pt>
                <c:pt idx="16798">
                  <c:v>5996562</c:v>
                </c:pt>
                <c:pt idx="16799">
                  <c:v>6215844</c:v>
                </c:pt>
                <c:pt idx="16800">
                  <c:v>6254881.5</c:v>
                </c:pt>
                <c:pt idx="16801">
                  <c:v>6172912.5</c:v>
                </c:pt>
                <c:pt idx="16802">
                  <c:v>6020476.5</c:v>
                </c:pt>
                <c:pt idx="16803">
                  <c:v>6072915</c:v>
                </c:pt>
                <c:pt idx="16804">
                  <c:v>6188138</c:v>
                </c:pt>
                <c:pt idx="16805">
                  <c:v>5987802</c:v>
                </c:pt>
                <c:pt idx="16806">
                  <c:v>6417270.5</c:v>
                </c:pt>
                <c:pt idx="16807">
                  <c:v>6319336.5</c:v>
                </c:pt>
                <c:pt idx="16808">
                  <c:v>6398891.5</c:v>
                </c:pt>
                <c:pt idx="16809">
                  <c:v>6183303</c:v>
                </c:pt>
                <c:pt idx="16810">
                  <c:v>6614195.5</c:v>
                </c:pt>
                <c:pt idx="16811">
                  <c:v>6212580.5</c:v>
                </c:pt>
                <c:pt idx="16812">
                  <c:v>6350855.5</c:v>
                </c:pt>
                <c:pt idx="16813">
                  <c:v>6252392</c:v>
                </c:pt>
                <c:pt idx="16814">
                  <c:v>6260417</c:v>
                </c:pt>
                <c:pt idx="16815">
                  <c:v>6014027.5</c:v>
                </c:pt>
                <c:pt idx="16816">
                  <c:v>6379016</c:v>
                </c:pt>
                <c:pt idx="16817">
                  <c:v>6419026.5</c:v>
                </c:pt>
                <c:pt idx="16818">
                  <c:v>6324580.5</c:v>
                </c:pt>
                <c:pt idx="16819">
                  <c:v>6137631.5</c:v>
                </c:pt>
                <c:pt idx="16820">
                  <c:v>6396647</c:v>
                </c:pt>
                <c:pt idx="16821">
                  <c:v>6362045.5</c:v>
                </c:pt>
                <c:pt idx="16822">
                  <c:v>6258660</c:v>
                </c:pt>
                <c:pt idx="16823">
                  <c:v>6372221</c:v>
                </c:pt>
                <c:pt idx="16824">
                  <c:v>6343439.5</c:v>
                </c:pt>
                <c:pt idx="16825">
                  <c:v>6252962.5</c:v>
                </c:pt>
                <c:pt idx="16826">
                  <c:v>6208487.5</c:v>
                </c:pt>
                <c:pt idx="16827">
                  <c:v>6095358.5</c:v>
                </c:pt>
                <c:pt idx="16828">
                  <c:v>6171275.5</c:v>
                </c:pt>
                <c:pt idx="16829">
                  <c:v>6098163.5</c:v>
                </c:pt>
                <c:pt idx="16830">
                  <c:v>6148853.5</c:v>
                </c:pt>
                <c:pt idx="16831">
                  <c:v>6149566</c:v>
                </c:pt>
                <c:pt idx="16832">
                  <c:v>6406112</c:v>
                </c:pt>
                <c:pt idx="16833">
                  <c:v>6381752</c:v>
                </c:pt>
                <c:pt idx="16834">
                  <c:v>6100949</c:v>
                </c:pt>
                <c:pt idx="16835">
                  <c:v>6304648.5</c:v>
                </c:pt>
                <c:pt idx="16836">
                  <c:v>6305605</c:v>
                </c:pt>
                <c:pt idx="16837">
                  <c:v>6393060</c:v>
                </c:pt>
                <c:pt idx="16838">
                  <c:v>6177314.5</c:v>
                </c:pt>
                <c:pt idx="16839">
                  <c:v>6216876.5</c:v>
                </c:pt>
                <c:pt idx="16840">
                  <c:v>6008320</c:v>
                </c:pt>
                <c:pt idx="16841">
                  <c:v>5902532</c:v>
                </c:pt>
                <c:pt idx="16842">
                  <c:v>6076771</c:v>
                </c:pt>
                <c:pt idx="16843">
                  <c:v>6276445</c:v>
                </c:pt>
                <c:pt idx="16844">
                  <c:v>6210985.5</c:v>
                </c:pt>
                <c:pt idx="16845">
                  <c:v>6079049</c:v>
                </c:pt>
                <c:pt idx="16846">
                  <c:v>6060597.5</c:v>
                </c:pt>
                <c:pt idx="16847">
                  <c:v>6157725</c:v>
                </c:pt>
                <c:pt idx="16848">
                  <c:v>6240051.5</c:v>
                </c:pt>
                <c:pt idx="16849">
                  <c:v>6256555</c:v>
                </c:pt>
                <c:pt idx="16850">
                  <c:v>6362243.5</c:v>
                </c:pt>
                <c:pt idx="16851">
                  <c:v>6324120.5</c:v>
                </c:pt>
                <c:pt idx="16852">
                  <c:v>6033812</c:v>
                </c:pt>
                <c:pt idx="16853">
                  <c:v>6033298</c:v>
                </c:pt>
                <c:pt idx="16854">
                  <c:v>6125786</c:v>
                </c:pt>
                <c:pt idx="16855">
                  <c:v>6110735.5</c:v>
                </c:pt>
                <c:pt idx="16856">
                  <c:v>5946615</c:v>
                </c:pt>
                <c:pt idx="16857">
                  <c:v>6288512.5</c:v>
                </c:pt>
                <c:pt idx="16858">
                  <c:v>6074675.5</c:v>
                </c:pt>
                <c:pt idx="16859">
                  <c:v>6121688.5</c:v>
                </c:pt>
                <c:pt idx="16860">
                  <c:v>6438525.5</c:v>
                </c:pt>
                <c:pt idx="16861">
                  <c:v>6261187</c:v>
                </c:pt>
                <c:pt idx="16862">
                  <c:v>6179245</c:v>
                </c:pt>
                <c:pt idx="16863">
                  <c:v>6333218.5</c:v>
                </c:pt>
                <c:pt idx="16864">
                  <c:v>6508794</c:v>
                </c:pt>
                <c:pt idx="16865">
                  <c:v>6559479</c:v>
                </c:pt>
                <c:pt idx="16866">
                  <c:v>6215407</c:v>
                </c:pt>
                <c:pt idx="16867">
                  <c:v>6263516.5</c:v>
                </c:pt>
                <c:pt idx="16868">
                  <c:v>6149906.5</c:v>
                </c:pt>
                <c:pt idx="16869">
                  <c:v>6461315.5</c:v>
                </c:pt>
                <c:pt idx="16870">
                  <c:v>6260263</c:v>
                </c:pt>
                <c:pt idx="16871">
                  <c:v>6135129.5</c:v>
                </c:pt>
                <c:pt idx="16872">
                  <c:v>6417661.5</c:v>
                </c:pt>
                <c:pt idx="16873">
                  <c:v>6375379</c:v>
                </c:pt>
                <c:pt idx="16874">
                  <c:v>6161678</c:v>
                </c:pt>
                <c:pt idx="16875">
                  <c:v>6090365.5</c:v>
                </c:pt>
                <c:pt idx="16876">
                  <c:v>6057709.5</c:v>
                </c:pt>
                <c:pt idx="16877">
                  <c:v>6217287</c:v>
                </c:pt>
                <c:pt idx="16878">
                  <c:v>6064691.5</c:v>
                </c:pt>
                <c:pt idx="16879">
                  <c:v>6110272</c:v>
                </c:pt>
                <c:pt idx="16880">
                  <c:v>6110370.5</c:v>
                </c:pt>
                <c:pt idx="16881">
                  <c:v>5950138.5</c:v>
                </c:pt>
                <c:pt idx="16882">
                  <c:v>6405892</c:v>
                </c:pt>
                <c:pt idx="16883">
                  <c:v>6380321.5</c:v>
                </c:pt>
                <c:pt idx="16884">
                  <c:v>6086241.5</c:v>
                </c:pt>
                <c:pt idx="16885">
                  <c:v>6260189.5</c:v>
                </c:pt>
                <c:pt idx="16886">
                  <c:v>6262906.5</c:v>
                </c:pt>
                <c:pt idx="16887">
                  <c:v>6409057</c:v>
                </c:pt>
                <c:pt idx="16888">
                  <c:v>6260571.5</c:v>
                </c:pt>
                <c:pt idx="16889">
                  <c:v>6362679.5</c:v>
                </c:pt>
                <c:pt idx="16890">
                  <c:v>6428282</c:v>
                </c:pt>
                <c:pt idx="16891">
                  <c:v>6262427</c:v>
                </c:pt>
                <c:pt idx="16892">
                  <c:v>6242269</c:v>
                </c:pt>
                <c:pt idx="16893">
                  <c:v>6157587.5</c:v>
                </c:pt>
                <c:pt idx="16894">
                  <c:v>6041956.5</c:v>
                </c:pt>
                <c:pt idx="16895">
                  <c:v>6269361</c:v>
                </c:pt>
                <c:pt idx="16896">
                  <c:v>6149532</c:v>
                </c:pt>
                <c:pt idx="16897">
                  <c:v>6406966</c:v>
                </c:pt>
                <c:pt idx="16898">
                  <c:v>6665714</c:v>
                </c:pt>
                <c:pt idx="16899">
                  <c:v>6335529</c:v>
                </c:pt>
                <c:pt idx="16900">
                  <c:v>6106081</c:v>
                </c:pt>
                <c:pt idx="16901">
                  <c:v>6251394</c:v>
                </c:pt>
                <c:pt idx="16902">
                  <c:v>6604167</c:v>
                </c:pt>
                <c:pt idx="16903">
                  <c:v>6095548.5</c:v>
                </c:pt>
                <c:pt idx="16904">
                  <c:v>6174169</c:v>
                </c:pt>
                <c:pt idx="16905">
                  <c:v>6135033</c:v>
                </c:pt>
                <c:pt idx="16906">
                  <c:v>6255404</c:v>
                </c:pt>
                <c:pt idx="16907">
                  <c:v>6279830</c:v>
                </c:pt>
                <c:pt idx="16908">
                  <c:v>6407799</c:v>
                </c:pt>
                <c:pt idx="16909">
                  <c:v>6385340.5</c:v>
                </c:pt>
                <c:pt idx="16910">
                  <c:v>6275706.5</c:v>
                </c:pt>
                <c:pt idx="16911">
                  <c:v>6216891</c:v>
                </c:pt>
                <c:pt idx="16912">
                  <c:v>6030523.5</c:v>
                </c:pt>
                <c:pt idx="16913">
                  <c:v>6259235.5</c:v>
                </c:pt>
                <c:pt idx="16914">
                  <c:v>6623959</c:v>
                </c:pt>
                <c:pt idx="16915">
                  <c:v>6057883.5</c:v>
                </c:pt>
                <c:pt idx="16916">
                  <c:v>6318027.5</c:v>
                </c:pt>
                <c:pt idx="16917">
                  <c:v>6321998</c:v>
                </c:pt>
                <c:pt idx="16918">
                  <c:v>6251557</c:v>
                </c:pt>
                <c:pt idx="16919">
                  <c:v>6139567</c:v>
                </c:pt>
                <c:pt idx="16920">
                  <c:v>6400814</c:v>
                </c:pt>
                <c:pt idx="16921">
                  <c:v>6282615</c:v>
                </c:pt>
                <c:pt idx="16922">
                  <c:v>6009728</c:v>
                </c:pt>
                <c:pt idx="16923">
                  <c:v>6064417</c:v>
                </c:pt>
                <c:pt idx="16924">
                  <c:v>6537749.5</c:v>
                </c:pt>
                <c:pt idx="16925">
                  <c:v>6206163.5</c:v>
                </c:pt>
                <c:pt idx="16926">
                  <c:v>6386958</c:v>
                </c:pt>
                <c:pt idx="16927">
                  <c:v>5929471</c:v>
                </c:pt>
                <c:pt idx="16928">
                  <c:v>6377843</c:v>
                </c:pt>
                <c:pt idx="16929">
                  <c:v>6252571</c:v>
                </c:pt>
                <c:pt idx="16930">
                  <c:v>6160174.5</c:v>
                </c:pt>
                <c:pt idx="16931">
                  <c:v>6344732</c:v>
                </c:pt>
                <c:pt idx="16932">
                  <c:v>6045761</c:v>
                </c:pt>
                <c:pt idx="16933">
                  <c:v>5991043.5</c:v>
                </c:pt>
                <c:pt idx="16934">
                  <c:v>6483168.5</c:v>
                </c:pt>
                <c:pt idx="16935">
                  <c:v>6267836</c:v>
                </c:pt>
                <c:pt idx="16936">
                  <c:v>6333799.5</c:v>
                </c:pt>
                <c:pt idx="16937">
                  <c:v>6553179</c:v>
                </c:pt>
                <c:pt idx="16938">
                  <c:v>6548574.5</c:v>
                </c:pt>
                <c:pt idx="16939">
                  <c:v>6149939</c:v>
                </c:pt>
                <c:pt idx="16940">
                  <c:v>6218620</c:v>
                </c:pt>
                <c:pt idx="16941">
                  <c:v>6117177.5</c:v>
                </c:pt>
                <c:pt idx="16942">
                  <c:v>6166571.5</c:v>
                </c:pt>
                <c:pt idx="16943">
                  <c:v>6097601.5</c:v>
                </c:pt>
                <c:pt idx="16944">
                  <c:v>6573576.5</c:v>
                </c:pt>
                <c:pt idx="16945">
                  <c:v>6063135.5</c:v>
                </c:pt>
                <c:pt idx="16946">
                  <c:v>6096316</c:v>
                </c:pt>
                <c:pt idx="16947">
                  <c:v>6134833</c:v>
                </c:pt>
                <c:pt idx="16948">
                  <c:v>6067726</c:v>
                </c:pt>
                <c:pt idx="16949">
                  <c:v>6099201</c:v>
                </c:pt>
                <c:pt idx="16950">
                  <c:v>6186661</c:v>
                </c:pt>
                <c:pt idx="16951">
                  <c:v>6535484.5</c:v>
                </c:pt>
                <c:pt idx="16952">
                  <c:v>6119026.5</c:v>
                </c:pt>
                <c:pt idx="16953">
                  <c:v>6212313.5</c:v>
                </c:pt>
                <c:pt idx="16954">
                  <c:v>6271872</c:v>
                </c:pt>
                <c:pt idx="16955">
                  <c:v>6392086.5</c:v>
                </c:pt>
                <c:pt idx="16956">
                  <c:v>6492662.5</c:v>
                </c:pt>
                <c:pt idx="16957">
                  <c:v>6416928</c:v>
                </c:pt>
                <c:pt idx="16958">
                  <c:v>6210639.5</c:v>
                </c:pt>
                <c:pt idx="16959">
                  <c:v>6446500.5</c:v>
                </c:pt>
                <c:pt idx="16960">
                  <c:v>6582037</c:v>
                </c:pt>
                <c:pt idx="16961">
                  <c:v>6293460</c:v>
                </c:pt>
                <c:pt idx="16962">
                  <c:v>6396837.5</c:v>
                </c:pt>
                <c:pt idx="16963">
                  <c:v>6218097.5</c:v>
                </c:pt>
                <c:pt idx="16964">
                  <c:v>6182570</c:v>
                </c:pt>
                <c:pt idx="16965">
                  <c:v>6156590.5</c:v>
                </c:pt>
                <c:pt idx="16966">
                  <c:v>6269598</c:v>
                </c:pt>
                <c:pt idx="16967">
                  <c:v>6547852</c:v>
                </c:pt>
                <c:pt idx="16968">
                  <c:v>6122978</c:v>
                </c:pt>
                <c:pt idx="16969">
                  <c:v>6349763</c:v>
                </c:pt>
                <c:pt idx="16970">
                  <c:v>6194439</c:v>
                </c:pt>
                <c:pt idx="16971">
                  <c:v>6075278</c:v>
                </c:pt>
                <c:pt idx="16972">
                  <c:v>6172479</c:v>
                </c:pt>
                <c:pt idx="16973">
                  <c:v>6417975.5</c:v>
                </c:pt>
                <c:pt idx="16974">
                  <c:v>6188654.5</c:v>
                </c:pt>
                <c:pt idx="16975">
                  <c:v>6425576.5</c:v>
                </c:pt>
                <c:pt idx="16976">
                  <c:v>6076912</c:v>
                </c:pt>
                <c:pt idx="16977">
                  <c:v>6521528.5</c:v>
                </c:pt>
                <c:pt idx="16978">
                  <c:v>6278420</c:v>
                </c:pt>
                <c:pt idx="16979">
                  <c:v>6117518.5</c:v>
                </c:pt>
                <c:pt idx="16980">
                  <c:v>6003488.5</c:v>
                </c:pt>
                <c:pt idx="16981">
                  <c:v>6194485</c:v>
                </c:pt>
                <c:pt idx="16982">
                  <c:v>6498605.5</c:v>
                </c:pt>
                <c:pt idx="16983">
                  <c:v>6212188</c:v>
                </c:pt>
                <c:pt idx="16984">
                  <c:v>6026318.5</c:v>
                </c:pt>
                <c:pt idx="16985">
                  <c:v>6106890</c:v>
                </c:pt>
                <c:pt idx="16986">
                  <c:v>6285136.5</c:v>
                </c:pt>
                <c:pt idx="16987">
                  <c:v>6379476.5</c:v>
                </c:pt>
                <c:pt idx="16988">
                  <c:v>5909806</c:v>
                </c:pt>
                <c:pt idx="16989">
                  <c:v>6327729</c:v>
                </c:pt>
                <c:pt idx="16990">
                  <c:v>6310387.5</c:v>
                </c:pt>
                <c:pt idx="16991">
                  <c:v>6176969</c:v>
                </c:pt>
                <c:pt idx="16992">
                  <c:v>6293112.5</c:v>
                </c:pt>
                <c:pt idx="16993">
                  <c:v>6223585</c:v>
                </c:pt>
                <c:pt idx="16994">
                  <c:v>6351380</c:v>
                </c:pt>
                <c:pt idx="16995">
                  <c:v>6287772</c:v>
                </c:pt>
                <c:pt idx="16996">
                  <c:v>6393421.5</c:v>
                </c:pt>
                <c:pt idx="16997">
                  <c:v>6097112</c:v>
                </c:pt>
                <c:pt idx="16998">
                  <c:v>6159085</c:v>
                </c:pt>
                <c:pt idx="16999">
                  <c:v>6386318</c:v>
                </c:pt>
                <c:pt idx="17000">
                  <c:v>6322826</c:v>
                </c:pt>
                <c:pt idx="17001">
                  <c:v>6265091</c:v>
                </c:pt>
                <c:pt idx="17002">
                  <c:v>6360125</c:v>
                </c:pt>
                <c:pt idx="17003">
                  <c:v>5959978</c:v>
                </c:pt>
                <c:pt idx="17004">
                  <c:v>6392765.5</c:v>
                </c:pt>
                <c:pt idx="17005">
                  <c:v>6355284</c:v>
                </c:pt>
                <c:pt idx="17006">
                  <c:v>6204279.5</c:v>
                </c:pt>
                <c:pt idx="17007">
                  <c:v>6437744.5</c:v>
                </c:pt>
                <c:pt idx="17008">
                  <c:v>6508770</c:v>
                </c:pt>
                <c:pt idx="17009">
                  <c:v>6274295</c:v>
                </c:pt>
                <c:pt idx="17010">
                  <c:v>6151005.5</c:v>
                </c:pt>
                <c:pt idx="17011">
                  <c:v>6504127.5</c:v>
                </c:pt>
                <c:pt idx="17012">
                  <c:v>6410180.5</c:v>
                </c:pt>
                <c:pt idx="17013">
                  <c:v>6201339.5</c:v>
                </c:pt>
                <c:pt idx="17014">
                  <c:v>6339607</c:v>
                </c:pt>
                <c:pt idx="17015">
                  <c:v>6371834</c:v>
                </c:pt>
                <c:pt idx="17016">
                  <c:v>6268560.5</c:v>
                </c:pt>
                <c:pt idx="17017">
                  <c:v>6333173</c:v>
                </c:pt>
                <c:pt idx="17018">
                  <c:v>6231340</c:v>
                </c:pt>
                <c:pt idx="17019">
                  <c:v>6053914</c:v>
                </c:pt>
                <c:pt idx="17020">
                  <c:v>6402449</c:v>
                </c:pt>
                <c:pt idx="17021">
                  <c:v>6230845</c:v>
                </c:pt>
                <c:pt idx="17022">
                  <c:v>6079871</c:v>
                </c:pt>
                <c:pt idx="17023">
                  <c:v>6106695.5</c:v>
                </c:pt>
                <c:pt idx="17024">
                  <c:v>6377318.5</c:v>
                </c:pt>
                <c:pt idx="17025">
                  <c:v>6031577.5</c:v>
                </c:pt>
                <c:pt idx="17026">
                  <c:v>6216871</c:v>
                </c:pt>
                <c:pt idx="17027">
                  <c:v>6388656</c:v>
                </c:pt>
                <c:pt idx="17028">
                  <c:v>6528009</c:v>
                </c:pt>
                <c:pt idx="17029">
                  <c:v>6082363.5</c:v>
                </c:pt>
                <c:pt idx="17030">
                  <c:v>6241244.5</c:v>
                </c:pt>
                <c:pt idx="17031">
                  <c:v>6095171.5</c:v>
                </c:pt>
                <c:pt idx="17032">
                  <c:v>6378193.5</c:v>
                </c:pt>
                <c:pt idx="17033">
                  <c:v>6106699</c:v>
                </c:pt>
                <c:pt idx="17034">
                  <c:v>6245407</c:v>
                </c:pt>
                <c:pt idx="17035">
                  <c:v>6201719</c:v>
                </c:pt>
                <c:pt idx="17036">
                  <c:v>6301631</c:v>
                </c:pt>
                <c:pt idx="17037">
                  <c:v>6497571.5</c:v>
                </c:pt>
                <c:pt idx="17038">
                  <c:v>6081971</c:v>
                </c:pt>
                <c:pt idx="17039">
                  <c:v>6290390</c:v>
                </c:pt>
                <c:pt idx="17040">
                  <c:v>6294112.5</c:v>
                </c:pt>
                <c:pt idx="17041">
                  <c:v>6177231.5</c:v>
                </c:pt>
                <c:pt idx="17042">
                  <c:v>6164530</c:v>
                </c:pt>
                <c:pt idx="17043">
                  <c:v>6147579.5</c:v>
                </c:pt>
                <c:pt idx="17044">
                  <c:v>6307677</c:v>
                </c:pt>
                <c:pt idx="17045">
                  <c:v>6190725.5</c:v>
                </c:pt>
                <c:pt idx="17046">
                  <c:v>6320236</c:v>
                </c:pt>
                <c:pt idx="17047">
                  <c:v>6628949</c:v>
                </c:pt>
                <c:pt idx="17048">
                  <c:v>6124000.5</c:v>
                </c:pt>
                <c:pt idx="17049">
                  <c:v>6106563.5</c:v>
                </c:pt>
                <c:pt idx="17050">
                  <c:v>6718324.5</c:v>
                </c:pt>
                <c:pt idx="17051">
                  <c:v>6608659</c:v>
                </c:pt>
                <c:pt idx="17052">
                  <c:v>6201022.5</c:v>
                </c:pt>
                <c:pt idx="17053">
                  <c:v>6023260.5</c:v>
                </c:pt>
                <c:pt idx="17054">
                  <c:v>6339742</c:v>
                </c:pt>
                <c:pt idx="17055">
                  <c:v>6446328.5</c:v>
                </c:pt>
                <c:pt idx="17056">
                  <c:v>6225098</c:v>
                </c:pt>
                <c:pt idx="17057">
                  <c:v>6191821</c:v>
                </c:pt>
                <c:pt idx="17058">
                  <c:v>6446959</c:v>
                </c:pt>
                <c:pt idx="17059">
                  <c:v>6500044</c:v>
                </c:pt>
                <c:pt idx="17060">
                  <c:v>6160753</c:v>
                </c:pt>
                <c:pt idx="17061">
                  <c:v>6274168</c:v>
                </c:pt>
                <c:pt idx="17062">
                  <c:v>6511581.5</c:v>
                </c:pt>
                <c:pt idx="17063">
                  <c:v>6242961.5</c:v>
                </c:pt>
                <c:pt idx="17064">
                  <c:v>6376340.5</c:v>
                </c:pt>
                <c:pt idx="17065">
                  <c:v>6493802.5</c:v>
                </c:pt>
                <c:pt idx="17066">
                  <c:v>6645825</c:v>
                </c:pt>
                <c:pt idx="17067">
                  <c:v>6397813.5</c:v>
                </c:pt>
                <c:pt idx="17068">
                  <c:v>6169582</c:v>
                </c:pt>
                <c:pt idx="17069">
                  <c:v>6619651</c:v>
                </c:pt>
                <c:pt idx="17070">
                  <c:v>6502454.5</c:v>
                </c:pt>
                <c:pt idx="17071">
                  <c:v>6249241</c:v>
                </c:pt>
                <c:pt idx="17072">
                  <c:v>6211475.5</c:v>
                </c:pt>
                <c:pt idx="17073">
                  <c:v>6322868.5</c:v>
                </c:pt>
                <c:pt idx="17074">
                  <c:v>6217086.5</c:v>
                </c:pt>
                <c:pt idx="17075">
                  <c:v>6147258.5</c:v>
                </c:pt>
                <c:pt idx="17076">
                  <c:v>6457204</c:v>
                </c:pt>
                <c:pt idx="17077">
                  <c:v>6463084.5</c:v>
                </c:pt>
                <c:pt idx="17078">
                  <c:v>6008100</c:v>
                </c:pt>
                <c:pt idx="17079">
                  <c:v>6233907</c:v>
                </c:pt>
                <c:pt idx="17080">
                  <c:v>6149350</c:v>
                </c:pt>
                <c:pt idx="17081">
                  <c:v>6615955</c:v>
                </c:pt>
                <c:pt idx="17082">
                  <c:v>6413600</c:v>
                </c:pt>
                <c:pt idx="17083">
                  <c:v>6500817.5</c:v>
                </c:pt>
                <c:pt idx="17084">
                  <c:v>6672755.5</c:v>
                </c:pt>
                <c:pt idx="17085">
                  <c:v>6562003.5</c:v>
                </c:pt>
                <c:pt idx="17086">
                  <c:v>6402937.5</c:v>
                </c:pt>
                <c:pt idx="17087">
                  <c:v>6600737</c:v>
                </c:pt>
                <c:pt idx="17088">
                  <c:v>6526646.5</c:v>
                </c:pt>
                <c:pt idx="17089">
                  <c:v>6384235.5</c:v>
                </c:pt>
                <c:pt idx="17090">
                  <c:v>6378145.5</c:v>
                </c:pt>
                <c:pt idx="17091">
                  <c:v>6184308.5</c:v>
                </c:pt>
                <c:pt idx="17092">
                  <c:v>6575719</c:v>
                </c:pt>
                <c:pt idx="17093">
                  <c:v>6511188</c:v>
                </c:pt>
                <c:pt idx="17094">
                  <c:v>6335510</c:v>
                </c:pt>
                <c:pt idx="17095">
                  <c:v>6224256</c:v>
                </c:pt>
                <c:pt idx="17096">
                  <c:v>6249559.5</c:v>
                </c:pt>
                <c:pt idx="17097">
                  <c:v>6405059.5</c:v>
                </c:pt>
                <c:pt idx="17098">
                  <c:v>6091350</c:v>
                </c:pt>
                <c:pt idx="17099">
                  <c:v>6257541</c:v>
                </c:pt>
                <c:pt idx="17100">
                  <c:v>6410989.5</c:v>
                </c:pt>
                <c:pt idx="17101">
                  <c:v>6119946</c:v>
                </c:pt>
                <c:pt idx="17102">
                  <c:v>6438036</c:v>
                </c:pt>
                <c:pt idx="17103">
                  <c:v>6569109.5</c:v>
                </c:pt>
                <c:pt idx="17104">
                  <c:v>6212803.5</c:v>
                </c:pt>
                <c:pt idx="17105">
                  <c:v>6035533.5</c:v>
                </c:pt>
                <c:pt idx="17106">
                  <c:v>6591110.5</c:v>
                </c:pt>
                <c:pt idx="17107">
                  <c:v>6278151.5</c:v>
                </c:pt>
                <c:pt idx="17108">
                  <c:v>6271728</c:v>
                </c:pt>
                <c:pt idx="17109">
                  <c:v>6142215</c:v>
                </c:pt>
                <c:pt idx="17110">
                  <c:v>6416049.5</c:v>
                </c:pt>
                <c:pt idx="17111">
                  <c:v>6236568</c:v>
                </c:pt>
                <c:pt idx="17112">
                  <c:v>6303773.5</c:v>
                </c:pt>
                <c:pt idx="17113">
                  <c:v>6371351.5</c:v>
                </c:pt>
                <c:pt idx="17114">
                  <c:v>6424608.5</c:v>
                </c:pt>
                <c:pt idx="17115">
                  <c:v>6181804.5</c:v>
                </c:pt>
                <c:pt idx="17116">
                  <c:v>6380795</c:v>
                </c:pt>
                <c:pt idx="17117">
                  <c:v>6544527</c:v>
                </c:pt>
                <c:pt idx="17118">
                  <c:v>6187501.5</c:v>
                </c:pt>
                <c:pt idx="17119">
                  <c:v>6340956</c:v>
                </c:pt>
                <c:pt idx="17120">
                  <c:v>6429285</c:v>
                </c:pt>
                <c:pt idx="17121">
                  <c:v>6429841.5</c:v>
                </c:pt>
                <c:pt idx="17122">
                  <c:v>6404918</c:v>
                </c:pt>
                <c:pt idx="17123">
                  <c:v>6739586</c:v>
                </c:pt>
                <c:pt idx="17124">
                  <c:v>6429275</c:v>
                </c:pt>
                <c:pt idx="17125">
                  <c:v>6456656</c:v>
                </c:pt>
                <c:pt idx="17126">
                  <c:v>6171299</c:v>
                </c:pt>
                <c:pt idx="17127">
                  <c:v>6441779.5</c:v>
                </c:pt>
                <c:pt idx="17128">
                  <c:v>6377629</c:v>
                </c:pt>
                <c:pt idx="17129">
                  <c:v>6264025</c:v>
                </c:pt>
                <c:pt idx="17130">
                  <c:v>6269431.5</c:v>
                </c:pt>
                <c:pt idx="17131">
                  <c:v>6003001.5</c:v>
                </c:pt>
                <c:pt idx="17132">
                  <c:v>6158042.5</c:v>
                </c:pt>
                <c:pt idx="17133">
                  <c:v>6553657</c:v>
                </c:pt>
                <c:pt idx="17134">
                  <c:v>6614432</c:v>
                </c:pt>
                <c:pt idx="17135">
                  <c:v>6253278</c:v>
                </c:pt>
                <c:pt idx="17136">
                  <c:v>6408784</c:v>
                </c:pt>
                <c:pt idx="17137">
                  <c:v>6452057.5</c:v>
                </c:pt>
                <c:pt idx="17138">
                  <c:v>6491523.5</c:v>
                </c:pt>
                <c:pt idx="17139">
                  <c:v>6138673.5</c:v>
                </c:pt>
                <c:pt idx="17140">
                  <c:v>6415565</c:v>
                </c:pt>
                <c:pt idx="17141">
                  <c:v>6486743</c:v>
                </c:pt>
                <c:pt idx="17142">
                  <c:v>6398341.5</c:v>
                </c:pt>
                <c:pt idx="17143">
                  <c:v>6380703.5</c:v>
                </c:pt>
                <c:pt idx="17144">
                  <c:v>6090014</c:v>
                </c:pt>
                <c:pt idx="17145">
                  <c:v>6363403</c:v>
                </c:pt>
                <c:pt idx="17146">
                  <c:v>6177431</c:v>
                </c:pt>
                <c:pt idx="17147">
                  <c:v>6613674</c:v>
                </c:pt>
                <c:pt idx="17148">
                  <c:v>6136559.5</c:v>
                </c:pt>
                <c:pt idx="17149">
                  <c:v>6455996.5</c:v>
                </c:pt>
                <c:pt idx="17150">
                  <c:v>6305060</c:v>
                </c:pt>
                <c:pt idx="17151">
                  <c:v>6685266</c:v>
                </c:pt>
                <c:pt idx="17152">
                  <c:v>6371814.5</c:v>
                </c:pt>
                <c:pt idx="17153">
                  <c:v>6712204</c:v>
                </c:pt>
                <c:pt idx="17154">
                  <c:v>6618592</c:v>
                </c:pt>
                <c:pt idx="17155">
                  <c:v>6576283</c:v>
                </c:pt>
                <c:pt idx="17156">
                  <c:v>6696695</c:v>
                </c:pt>
                <c:pt idx="17157">
                  <c:v>6455212.5</c:v>
                </c:pt>
                <c:pt idx="17158">
                  <c:v>6580472.5</c:v>
                </c:pt>
                <c:pt idx="17159">
                  <c:v>6389318</c:v>
                </c:pt>
                <c:pt idx="17160">
                  <c:v>6509602.5</c:v>
                </c:pt>
                <c:pt idx="17161">
                  <c:v>6509324.5</c:v>
                </c:pt>
                <c:pt idx="17162">
                  <c:v>6513158</c:v>
                </c:pt>
                <c:pt idx="17163">
                  <c:v>6383881</c:v>
                </c:pt>
                <c:pt idx="17164">
                  <c:v>6489840.5</c:v>
                </c:pt>
                <c:pt idx="17165">
                  <c:v>6427139.5</c:v>
                </c:pt>
                <c:pt idx="17166">
                  <c:v>6141315.5</c:v>
                </c:pt>
                <c:pt idx="17167">
                  <c:v>6743785</c:v>
                </c:pt>
                <c:pt idx="17168">
                  <c:v>6255252.5</c:v>
                </c:pt>
                <c:pt idx="17169">
                  <c:v>6128484.5</c:v>
                </c:pt>
                <c:pt idx="17170">
                  <c:v>6089045.5</c:v>
                </c:pt>
                <c:pt idx="17171">
                  <c:v>6440479</c:v>
                </c:pt>
                <c:pt idx="17172">
                  <c:v>6668051.5</c:v>
                </c:pt>
                <c:pt idx="17173">
                  <c:v>6501393</c:v>
                </c:pt>
                <c:pt idx="17174">
                  <c:v>6403462</c:v>
                </c:pt>
                <c:pt idx="17175">
                  <c:v>6108693</c:v>
                </c:pt>
                <c:pt idx="17176">
                  <c:v>6419989</c:v>
                </c:pt>
                <c:pt idx="17177">
                  <c:v>6494455.5</c:v>
                </c:pt>
                <c:pt idx="17178">
                  <c:v>6312543</c:v>
                </c:pt>
                <c:pt idx="17179">
                  <c:v>6315049.5</c:v>
                </c:pt>
                <c:pt idx="17180">
                  <c:v>6559514</c:v>
                </c:pt>
                <c:pt idx="17181">
                  <c:v>6234347.5</c:v>
                </c:pt>
                <c:pt idx="17182">
                  <c:v>6366597.5</c:v>
                </c:pt>
                <c:pt idx="17183">
                  <c:v>6401065.5</c:v>
                </c:pt>
                <c:pt idx="17184">
                  <c:v>6169530</c:v>
                </c:pt>
                <c:pt idx="17185">
                  <c:v>6110680</c:v>
                </c:pt>
                <c:pt idx="17186">
                  <c:v>6584012.5</c:v>
                </c:pt>
                <c:pt idx="17187">
                  <c:v>6393922</c:v>
                </c:pt>
                <c:pt idx="17188">
                  <c:v>6326900.5</c:v>
                </c:pt>
                <c:pt idx="17189">
                  <c:v>6616174</c:v>
                </c:pt>
                <c:pt idx="17190">
                  <c:v>6275776.5</c:v>
                </c:pt>
                <c:pt idx="17191">
                  <c:v>6479326</c:v>
                </c:pt>
                <c:pt idx="17192">
                  <c:v>6325912.5</c:v>
                </c:pt>
                <c:pt idx="17193">
                  <c:v>6437094</c:v>
                </c:pt>
                <c:pt idx="17194">
                  <c:v>6335745.5</c:v>
                </c:pt>
                <c:pt idx="17195">
                  <c:v>6280173</c:v>
                </c:pt>
                <c:pt idx="17196">
                  <c:v>6214558.5</c:v>
                </c:pt>
                <c:pt idx="17197">
                  <c:v>6057575.5</c:v>
                </c:pt>
                <c:pt idx="17198">
                  <c:v>6591265.5</c:v>
                </c:pt>
                <c:pt idx="17199">
                  <c:v>6474028</c:v>
                </c:pt>
                <c:pt idx="17200">
                  <c:v>6254080.5</c:v>
                </c:pt>
                <c:pt idx="17201">
                  <c:v>6363035</c:v>
                </c:pt>
                <c:pt idx="17202">
                  <c:v>6426525.5</c:v>
                </c:pt>
                <c:pt idx="17203">
                  <c:v>6533296.5</c:v>
                </c:pt>
                <c:pt idx="17204">
                  <c:v>6637366.5</c:v>
                </c:pt>
                <c:pt idx="17205">
                  <c:v>6286570</c:v>
                </c:pt>
                <c:pt idx="17206">
                  <c:v>6589936.5</c:v>
                </c:pt>
                <c:pt idx="17207">
                  <c:v>6539646</c:v>
                </c:pt>
                <c:pt idx="17208">
                  <c:v>6422981</c:v>
                </c:pt>
                <c:pt idx="17209">
                  <c:v>6253637</c:v>
                </c:pt>
                <c:pt idx="17210">
                  <c:v>6291191</c:v>
                </c:pt>
                <c:pt idx="17211">
                  <c:v>6573635.5</c:v>
                </c:pt>
                <c:pt idx="17212">
                  <c:v>6315529</c:v>
                </c:pt>
                <c:pt idx="17213">
                  <c:v>6666673</c:v>
                </c:pt>
                <c:pt idx="17214">
                  <c:v>6421814</c:v>
                </c:pt>
                <c:pt idx="17215">
                  <c:v>6318406</c:v>
                </c:pt>
                <c:pt idx="17216">
                  <c:v>6334460.5</c:v>
                </c:pt>
                <c:pt idx="17217">
                  <c:v>6250320</c:v>
                </c:pt>
                <c:pt idx="17218">
                  <c:v>6510717</c:v>
                </c:pt>
                <c:pt idx="17219">
                  <c:v>6596550.5</c:v>
                </c:pt>
                <c:pt idx="17220">
                  <c:v>6292171</c:v>
                </c:pt>
                <c:pt idx="17221">
                  <c:v>6409712.5</c:v>
                </c:pt>
                <c:pt idx="17222">
                  <c:v>6801187.5</c:v>
                </c:pt>
                <c:pt idx="17223">
                  <c:v>6249488.5</c:v>
                </c:pt>
                <c:pt idx="17224">
                  <c:v>6556504.5</c:v>
                </c:pt>
                <c:pt idx="17225">
                  <c:v>6245099.5</c:v>
                </c:pt>
                <c:pt idx="17226">
                  <c:v>6302624</c:v>
                </c:pt>
                <c:pt idx="17227">
                  <c:v>6366560</c:v>
                </c:pt>
                <c:pt idx="17228">
                  <c:v>6579536</c:v>
                </c:pt>
                <c:pt idx="17229">
                  <c:v>6218817.5</c:v>
                </c:pt>
                <c:pt idx="17230">
                  <c:v>6220724.5</c:v>
                </c:pt>
                <c:pt idx="17231">
                  <c:v>6482516.5</c:v>
                </c:pt>
                <c:pt idx="17232">
                  <c:v>6218601.5</c:v>
                </c:pt>
                <c:pt idx="17233">
                  <c:v>6243660</c:v>
                </c:pt>
                <c:pt idx="17234">
                  <c:v>6243353</c:v>
                </c:pt>
                <c:pt idx="17235">
                  <c:v>6440946.5</c:v>
                </c:pt>
                <c:pt idx="17236">
                  <c:v>6805243.5</c:v>
                </c:pt>
                <c:pt idx="17237">
                  <c:v>6562801</c:v>
                </c:pt>
                <c:pt idx="17238">
                  <c:v>6411999</c:v>
                </c:pt>
                <c:pt idx="17239">
                  <c:v>6369277</c:v>
                </c:pt>
                <c:pt idx="17240">
                  <c:v>6693279.5</c:v>
                </c:pt>
                <c:pt idx="17241">
                  <c:v>6322268</c:v>
                </c:pt>
                <c:pt idx="17242">
                  <c:v>6345889</c:v>
                </c:pt>
                <c:pt idx="17243">
                  <c:v>6374891.5</c:v>
                </c:pt>
                <c:pt idx="17244">
                  <c:v>6501453</c:v>
                </c:pt>
                <c:pt idx="17245">
                  <c:v>6522346.5</c:v>
                </c:pt>
                <c:pt idx="17246">
                  <c:v>6185130.5</c:v>
                </c:pt>
                <c:pt idx="17247">
                  <c:v>6407623.5</c:v>
                </c:pt>
                <c:pt idx="17248">
                  <c:v>6292439.5</c:v>
                </c:pt>
                <c:pt idx="17249">
                  <c:v>6510975.5</c:v>
                </c:pt>
                <c:pt idx="17250">
                  <c:v>6325034.5</c:v>
                </c:pt>
                <c:pt idx="17251">
                  <c:v>6674380</c:v>
                </c:pt>
                <c:pt idx="17252">
                  <c:v>6539704</c:v>
                </c:pt>
                <c:pt idx="17253">
                  <c:v>6606700</c:v>
                </c:pt>
                <c:pt idx="17254">
                  <c:v>6845396</c:v>
                </c:pt>
                <c:pt idx="17255">
                  <c:v>6460170</c:v>
                </c:pt>
                <c:pt idx="17256">
                  <c:v>6703963</c:v>
                </c:pt>
                <c:pt idx="17257">
                  <c:v>6425924.5</c:v>
                </c:pt>
                <c:pt idx="17258">
                  <c:v>6424791</c:v>
                </c:pt>
                <c:pt idx="17259">
                  <c:v>6319888.5</c:v>
                </c:pt>
                <c:pt idx="17260">
                  <c:v>6291326</c:v>
                </c:pt>
                <c:pt idx="17261">
                  <c:v>6465596.5</c:v>
                </c:pt>
                <c:pt idx="17262">
                  <c:v>6259152</c:v>
                </c:pt>
                <c:pt idx="17263">
                  <c:v>6311848</c:v>
                </c:pt>
                <c:pt idx="17264">
                  <c:v>6110297</c:v>
                </c:pt>
                <c:pt idx="17265">
                  <c:v>6017010</c:v>
                </c:pt>
                <c:pt idx="17266">
                  <c:v>6132258</c:v>
                </c:pt>
                <c:pt idx="17267">
                  <c:v>6481797.5</c:v>
                </c:pt>
                <c:pt idx="17268">
                  <c:v>6367996</c:v>
                </c:pt>
                <c:pt idx="17269">
                  <c:v>6435351</c:v>
                </c:pt>
                <c:pt idx="17270">
                  <c:v>6388005.5</c:v>
                </c:pt>
                <c:pt idx="17271">
                  <c:v>6557491</c:v>
                </c:pt>
                <c:pt idx="17272">
                  <c:v>6130459</c:v>
                </c:pt>
                <c:pt idx="17273">
                  <c:v>6724886.5</c:v>
                </c:pt>
                <c:pt idx="17274">
                  <c:v>6447256</c:v>
                </c:pt>
                <c:pt idx="17275">
                  <c:v>6161960</c:v>
                </c:pt>
                <c:pt idx="17276">
                  <c:v>6209205.5</c:v>
                </c:pt>
                <c:pt idx="17277">
                  <c:v>6629416.5</c:v>
                </c:pt>
                <c:pt idx="17278">
                  <c:v>6359651</c:v>
                </c:pt>
                <c:pt idx="17279">
                  <c:v>6337023.5</c:v>
                </c:pt>
                <c:pt idx="17280">
                  <c:v>6330828.5</c:v>
                </c:pt>
                <c:pt idx="17281">
                  <c:v>6641442.5</c:v>
                </c:pt>
                <c:pt idx="17282">
                  <c:v>6537036</c:v>
                </c:pt>
                <c:pt idx="17283">
                  <c:v>6486167</c:v>
                </c:pt>
                <c:pt idx="17284">
                  <c:v>6477502</c:v>
                </c:pt>
                <c:pt idx="17285">
                  <c:v>6294681</c:v>
                </c:pt>
                <c:pt idx="17286">
                  <c:v>6309046.5</c:v>
                </c:pt>
                <c:pt idx="17287">
                  <c:v>6451794.5</c:v>
                </c:pt>
                <c:pt idx="17288">
                  <c:v>6211627</c:v>
                </c:pt>
                <c:pt idx="17289">
                  <c:v>6450957.5</c:v>
                </c:pt>
                <c:pt idx="17290">
                  <c:v>6937748.5</c:v>
                </c:pt>
                <c:pt idx="17291">
                  <c:v>6411279.5</c:v>
                </c:pt>
                <c:pt idx="17292">
                  <c:v>6218429.5</c:v>
                </c:pt>
                <c:pt idx="17293">
                  <c:v>6366290</c:v>
                </c:pt>
                <c:pt idx="17294">
                  <c:v>6476690.5</c:v>
                </c:pt>
                <c:pt idx="17295">
                  <c:v>6530014</c:v>
                </c:pt>
                <c:pt idx="17296">
                  <c:v>6444404.5</c:v>
                </c:pt>
                <c:pt idx="17297">
                  <c:v>6232456</c:v>
                </c:pt>
                <c:pt idx="17298">
                  <c:v>6279335</c:v>
                </c:pt>
                <c:pt idx="17299">
                  <c:v>6307370</c:v>
                </c:pt>
                <c:pt idx="17300">
                  <c:v>6523370</c:v>
                </c:pt>
                <c:pt idx="17301">
                  <c:v>6184738</c:v>
                </c:pt>
                <c:pt idx="17302">
                  <c:v>6234072.5</c:v>
                </c:pt>
                <c:pt idx="17303">
                  <c:v>6740453</c:v>
                </c:pt>
                <c:pt idx="17304">
                  <c:v>6242420.5</c:v>
                </c:pt>
                <c:pt idx="17305">
                  <c:v>6574659.5</c:v>
                </c:pt>
                <c:pt idx="17306">
                  <c:v>6370952.5</c:v>
                </c:pt>
                <c:pt idx="17307">
                  <c:v>6458523.5</c:v>
                </c:pt>
                <c:pt idx="17308">
                  <c:v>6477328.5</c:v>
                </c:pt>
                <c:pt idx="17309">
                  <c:v>6270041</c:v>
                </c:pt>
                <c:pt idx="17310">
                  <c:v>6252269.5</c:v>
                </c:pt>
                <c:pt idx="17311">
                  <c:v>6318382.5</c:v>
                </c:pt>
                <c:pt idx="17312">
                  <c:v>6400784</c:v>
                </c:pt>
                <c:pt idx="17313">
                  <c:v>6418980.5</c:v>
                </c:pt>
                <c:pt idx="17314">
                  <c:v>6411640.5</c:v>
                </c:pt>
                <c:pt idx="17315">
                  <c:v>6373987</c:v>
                </c:pt>
                <c:pt idx="17316">
                  <c:v>6614633.5</c:v>
                </c:pt>
                <c:pt idx="17317">
                  <c:v>6662980</c:v>
                </c:pt>
                <c:pt idx="17318">
                  <c:v>6535290.5</c:v>
                </c:pt>
                <c:pt idx="17319">
                  <c:v>6663136.5</c:v>
                </c:pt>
                <c:pt idx="17320">
                  <c:v>6512840</c:v>
                </c:pt>
                <c:pt idx="17321">
                  <c:v>6113304</c:v>
                </c:pt>
                <c:pt idx="17322">
                  <c:v>6512031</c:v>
                </c:pt>
                <c:pt idx="17323">
                  <c:v>6370563.5</c:v>
                </c:pt>
                <c:pt idx="17324">
                  <c:v>6351729.5</c:v>
                </c:pt>
                <c:pt idx="17325">
                  <c:v>6165929.5</c:v>
                </c:pt>
                <c:pt idx="17326">
                  <c:v>6456097.5</c:v>
                </c:pt>
                <c:pt idx="17327">
                  <c:v>6373450</c:v>
                </c:pt>
                <c:pt idx="17328">
                  <c:v>6490308</c:v>
                </c:pt>
                <c:pt idx="17329">
                  <c:v>6209217.5</c:v>
                </c:pt>
                <c:pt idx="17330">
                  <c:v>6096760.5</c:v>
                </c:pt>
                <c:pt idx="17331">
                  <c:v>6583740.5</c:v>
                </c:pt>
                <c:pt idx="17332">
                  <c:v>6396503</c:v>
                </c:pt>
                <c:pt idx="17333">
                  <c:v>6266511.5</c:v>
                </c:pt>
                <c:pt idx="17334">
                  <c:v>6583553</c:v>
                </c:pt>
                <c:pt idx="17335">
                  <c:v>6240375</c:v>
                </c:pt>
                <c:pt idx="17336">
                  <c:v>6511119.5</c:v>
                </c:pt>
                <c:pt idx="17337">
                  <c:v>6472950.5</c:v>
                </c:pt>
                <c:pt idx="17338">
                  <c:v>6411615</c:v>
                </c:pt>
                <c:pt idx="17339">
                  <c:v>6362700.5</c:v>
                </c:pt>
                <c:pt idx="17340">
                  <c:v>6233389.5</c:v>
                </c:pt>
                <c:pt idx="17341">
                  <c:v>6240199.5</c:v>
                </c:pt>
                <c:pt idx="17342">
                  <c:v>6480628</c:v>
                </c:pt>
                <c:pt idx="17343">
                  <c:v>6524251</c:v>
                </c:pt>
                <c:pt idx="17344">
                  <c:v>6495941</c:v>
                </c:pt>
                <c:pt idx="17345">
                  <c:v>6580239</c:v>
                </c:pt>
                <c:pt idx="17346">
                  <c:v>6555574</c:v>
                </c:pt>
                <c:pt idx="17347">
                  <c:v>6595770.5</c:v>
                </c:pt>
                <c:pt idx="17348">
                  <c:v>6233976</c:v>
                </c:pt>
                <c:pt idx="17349">
                  <c:v>6586900</c:v>
                </c:pt>
                <c:pt idx="17350">
                  <c:v>6471499</c:v>
                </c:pt>
                <c:pt idx="17351">
                  <c:v>6607687.5</c:v>
                </c:pt>
                <c:pt idx="17352">
                  <c:v>6365139</c:v>
                </c:pt>
                <c:pt idx="17353">
                  <c:v>6202357</c:v>
                </c:pt>
                <c:pt idx="17354">
                  <c:v>6361509</c:v>
                </c:pt>
                <c:pt idx="17355">
                  <c:v>6239340.5</c:v>
                </c:pt>
                <c:pt idx="17356">
                  <c:v>6403366.5</c:v>
                </c:pt>
                <c:pt idx="17357">
                  <c:v>6336190.5</c:v>
                </c:pt>
                <c:pt idx="17358">
                  <c:v>6915001</c:v>
                </c:pt>
                <c:pt idx="17359">
                  <c:v>6356661.5</c:v>
                </c:pt>
                <c:pt idx="17360">
                  <c:v>6294940</c:v>
                </c:pt>
                <c:pt idx="17361">
                  <c:v>6536962.5</c:v>
                </c:pt>
                <c:pt idx="17362">
                  <c:v>6427823</c:v>
                </c:pt>
                <c:pt idx="17363">
                  <c:v>6289730.5</c:v>
                </c:pt>
                <c:pt idx="17364">
                  <c:v>6284870</c:v>
                </c:pt>
                <c:pt idx="17365">
                  <c:v>6637876.5</c:v>
                </c:pt>
                <c:pt idx="17366">
                  <c:v>6251102.5</c:v>
                </c:pt>
                <c:pt idx="17367">
                  <c:v>6575440.5</c:v>
                </c:pt>
                <c:pt idx="17368">
                  <c:v>6437463</c:v>
                </c:pt>
                <c:pt idx="17369">
                  <c:v>6556388.5</c:v>
                </c:pt>
                <c:pt idx="17370">
                  <c:v>6406519.5</c:v>
                </c:pt>
                <c:pt idx="17371">
                  <c:v>6667467.5</c:v>
                </c:pt>
                <c:pt idx="17372">
                  <c:v>6552112</c:v>
                </c:pt>
                <c:pt idx="17373">
                  <c:v>6281392</c:v>
                </c:pt>
                <c:pt idx="17374">
                  <c:v>6684770.5</c:v>
                </c:pt>
                <c:pt idx="17375">
                  <c:v>6642527</c:v>
                </c:pt>
                <c:pt idx="17376">
                  <c:v>6449411.5</c:v>
                </c:pt>
                <c:pt idx="17377">
                  <c:v>6491044.5</c:v>
                </c:pt>
                <c:pt idx="17378">
                  <c:v>6725561.5</c:v>
                </c:pt>
                <c:pt idx="17379">
                  <c:v>6490293</c:v>
                </c:pt>
                <c:pt idx="17380">
                  <c:v>6199156</c:v>
                </c:pt>
                <c:pt idx="17381">
                  <c:v>6256094.5</c:v>
                </c:pt>
                <c:pt idx="17382">
                  <c:v>6764115.5</c:v>
                </c:pt>
                <c:pt idx="17383">
                  <c:v>6208022</c:v>
                </c:pt>
                <c:pt idx="17384">
                  <c:v>6496560.5</c:v>
                </c:pt>
                <c:pt idx="17385">
                  <c:v>6661833.5</c:v>
                </c:pt>
                <c:pt idx="17386">
                  <c:v>6788094.5</c:v>
                </c:pt>
                <c:pt idx="17387">
                  <c:v>6355153.5</c:v>
                </c:pt>
                <c:pt idx="17388">
                  <c:v>6523472</c:v>
                </c:pt>
                <c:pt idx="17389">
                  <c:v>6657209</c:v>
                </c:pt>
                <c:pt idx="17390">
                  <c:v>6777507</c:v>
                </c:pt>
                <c:pt idx="17391">
                  <c:v>6485711</c:v>
                </c:pt>
                <c:pt idx="17392">
                  <c:v>6475222</c:v>
                </c:pt>
                <c:pt idx="17393">
                  <c:v>6504744.5</c:v>
                </c:pt>
                <c:pt idx="17394">
                  <c:v>6311561.5</c:v>
                </c:pt>
                <c:pt idx="17395">
                  <c:v>6525482.5</c:v>
                </c:pt>
                <c:pt idx="17396">
                  <c:v>6429410.5</c:v>
                </c:pt>
                <c:pt idx="17397">
                  <c:v>6497720.5</c:v>
                </c:pt>
                <c:pt idx="17398">
                  <c:v>6553584</c:v>
                </c:pt>
                <c:pt idx="17399">
                  <c:v>6444460.5</c:v>
                </c:pt>
                <c:pt idx="17400">
                  <c:v>6613547</c:v>
                </c:pt>
                <c:pt idx="17401">
                  <c:v>6640555</c:v>
                </c:pt>
                <c:pt idx="17402">
                  <c:v>6474023</c:v>
                </c:pt>
                <c:pt idx="17403">
                  <c:v>6452208.5</c:v>
                </c:pt>
                <c:pt idx="17404">
                  <c:v>6733093.5</c:v>
                </c:pt>
                <c:pt idx="17405">
                  <c:v>6632918.5</c:v>
                </c:pt>
                <c:pt idx="17406">
                  <c:v>6713036</c:v>
                </c:pt>
                <c:pt idx="17407">
                  <c:v>6471420.5</c:v>
                </c:pt>
                <c:pt idx="17408">
                  <c:v>6662156</c:v>
                </c:pt>
                <c:pt idx="17409">
                  <c:v>6703561</c:v>
                </c:pt>
                <c:pt idx="17410">
                  <c:v>6627808.5</c:v>
                </c:pt>
                <c:pt idx="17411">
                  <c:v>6485103.5</c:v>
                </c:pt>
                <c:pt idx="17412">
                  <c:v>6516577.5</c:v>
                </c:pt>
                <c:pt idx="17413">
                  <c:v>6498233</c:v>
                </c:pt>
                <c:pt idx="17414">
                  <c:v>6459211</c:v>
                </c:pt>
                <c:pt idx="17415">
                  <c:v>6547151</c:v>
                </c:pt>
                <c:pt idx="17416">
                  <c:v>6389473</c:v>
                </c:pt>
                <c:pt idx="17417">
                  <c:v>6726649</c:v>
                </c:pt>
                <c:pt idx="17418">
                  <c:v>6623878.5</c:v>
                </c:pt>
                <c:pt idx="17419">
                  <c:v>6461515</c:v>
                </c:pt>
                <c:pt idx="17420">
                  <c:v>6421037.5</c:v>
                </c:pt>
                <c:pt idx="17421">
                  <c:v>6300020.5</c:v>
                </c:pt>
                <c:pt idx="17422">
                  <c:v>6526032</c:v>
                </c:pt>
                <c:pt idx="17423">
                  <c:v>6532962</c:v>
                </c:pt>
                <c:pt idx="17424">
                  <c:v>6587073</c:v>
                </c:pt>
                <c:pt idx="17425">
                  <c:v>6792950.5</c:v>
                </c:pt>
                <c:pt idx="17426">
                  <c:v>6544849</c:v>
                </c:pt>
                <c:pt idx="17427">
                  <c:v>7031769</c:v>
                </c:pt>
                <c:pt idx="17428">
                  <c:v>6702605.5</c:v>
                </c:pt>
                <c:pt idx="17429">
                  <c:v>6624068</c:v>
                </c:pt>
                <c:pt idx="17430">
                  <c:v>6709851</c:v>
                </c:pt>
                <c:pt idx="17431">
                  <c:v>6567021.5</c:v>
                </c:pt>
                <c:pt idx="17432">
                  <c:v>6323347.5</c:v>
                </c:pt>
                <c:pt idx="17433">
                  <c:v>6479382.5</c:v>
                </c:pt>
                <c:pt idx="17434">
                  <c:v>6546397</c:v>
                </c:pt>
                <c:pt idx="17435">
                  <c:v>6419697.5</c:v>
                </c:pt>
                <c:pt idx="17436">
                  <c:v>6705122.5</c:v>
                </c:pt>
                <c:pt idx="17437">
                  <c:v>6652211</c:v>
                </c:pt>
                <c:pt idx="17438">
                  <c:v>6218072.5</c:v>
                </c:pt>
                <c:pt idx="17439">
                  <c:v>6288925.5</c:v>
                </c:pt>
                <c:pt idx="17440">
                  <c:v>6512220</c:v>
                </c:pt>
                <c:pt idx="17441">
                  <c:v>6307262.5</c:v>
                </c:pt>
                <c:pt idx="17442">
                  <c:v>6543131</c:v>
                </c:pt>
                <c:pt idx="17443">
                  <c:v>6711624</c:v>
                </c:pt>
                <c:pt idx="17444">
                  <c:v>6528067</c:v>
                </c:pt>
                <c:pt idx="17445">
                  <c:v>6608658</c:v>
                </c:pt>
                <c:pt idx="17446">
                  <c:v>6574632.5</c:v>
                </c:pt>
                <c:pt idx="17447">
                  <c:v>6373290.5</c:v>
                </c:pt>
                <c:pt idx="17448">
                  <c:v>6633388</c:v>
                </c:pt>
                <c:pt idx="17449">
                  <c:v>6461129</c:v>
                </c:pt>
                <c:pt idx="17450">
                  <c:v>6693119</c:v>
                </c:pt>
                <c:pt idx="17451">
                  <c:v>6345879.5</c:v>
                </c:pt>
                <c:pt idx="17452">
                  <c:v>6422403.5</c:v>
                </c:pt>
                <c:pt idx="17453">
                  <c:v>6709633</c:v>
                </c:pt>
                <c:pt idx="17454">
                  <c:v>6569452</c:v>
                </c:pt>
                <c:pt idx="17455">
                  <c:v>6673812</c:v>
                </c:pt>
                <c:pt idx="17456">
                  <c:v>6476622.5</c:v>
                </c:pt>
                <c:pt idx="17457">
                  <c:v>6631895.5</c:v>
                </c:pt>
                <c:pt idx="17458">
                  <c:v>6635301.5</c:v>
                </c:pt>
                <c:pt idx="17459">
                  <c:v>6520808.5</c:v>
                </c:pt>
                <c:pt idx="17460">
                  <c:v>6551019</c:v>
                </c:pt>
                <c:pt idx="17461">
                  <c:v>6361628.5</c:v>
                </c:pt>
                <c:pt idx="17462">
                  <c:v>6640133</c:v>
                </c:pt>
                <c:pt idx="17463">
                  <c:v>6286821</c:v>
                </c:pt>
                <c:pt idx="17464">
                  <c:v>6804180</c:v>
                </c:pt>
                <c:pt idx="17465">
                  <c:v>6761274</c:v>
                </c:pt>
                <c:pt idx="17466">
                  <c:v>6537514.5</c:v>
                </c:pt>
                <c:pt idx="17467">
                  <c:v>6627300</c:v>
                </c:pt>
                <c:pt idx="17468">
                  <c:v>6550886.5</c:v>
                </c:pt>
                <c:pt idx="17469">
                  <c:v>6453109.5</c:v>
                </c:pt>
                <c:pt idx="17470">
                  <c:v>6554547.5</c:v>
                </c:pt>
                <c:pt idx="17471">
                  <c:v>6430619.5</c:v>
                </c:pt>
                <c:pt idx="17472">
                  <c:v>6444400.5</c:v>
                </c:pt>
                <c:pt idx="17473">
                  <c:v>6468084</c:v>
                </c:pt>
                <c:pt idx="17474">
                  <c:v>6673959.5</c:v>
                </c:pt>
                <c:pt idx="17475">
                  <c:v>6500273</c:v>
                </c:pt>
                <c:pt idx="17476">
                  <c:v>6411366.5</c:v>
                </c:pt>
                <c:pt idx="17477">
                  <c:v>6561290.5</c:v>
                </c:pt>
                <c:pt idx="17478">
                  <c:v>6537173.5</c:v>
                </c:pt>
                <c:pt idx="17479">
                  <c:v>6550672.5</c:v>
                </c:pt>
                <c:pt idx="17480">
                  <c:v>6449912.5</c:v>
                </c:pt>
                <c:pt idx="17481">
                  <c:v>6525011.5</c:v>
                </c:pt>
                <c:pt idx="17482">
                  <c:v>6424820.5</c:v>
                </c:pt>
                <c:pt idx="17483">
                  <c:v>6926229</c:v>
                </c:pt>
                <c:pt idx="17484">
                  <c:v>6372714.5</c:v>
                </c:pt>
                <c:pt idx="17485">
                  <c:v>6297783.5</c:v>
                </c:pt>
                <c:pt idx="17486">
                  <c:v>6748919.5</c:v>
                </c:pt>
                <c:pt idx="17487">
                  <c:v>6423699.5</c:v>
                </c:pt>
                <c:pt idx="17488">
                  <c:v>6619002</c:v>
                </c:pt>
                <c:pt idx="17489">
                  <c:v>6373074.5</c:v>
                </c:pt>
                <c:pt idx="17490">
                  <c:v>6961409</c:v>
                </c:pt>
                <c:pt idx="17491">
                  <c:v>6600763</c:v>
                </c:pt>
                <c:pt idx="17492">
                  <c:v>6262863.5</c:v>
                </c:pt>
                <c:pt idx="17493">
                  <c:v>6421583</c:v>
                </c:pt>
                <c:pt idx="17494">
                  <c:v>6626049.5</c:v>
                </c:pt>
                <c:pt idx="17495">
                  <c:v>6384054.5</c:v>
                </c:pt>
                <c:pt idx="17496">
                  <c:v>6863738</c:v>
                </c:pt>
                <c:pt idx="17497">
                  <c:v>6590159</c:v>
                </c:pt>
                <c:pt idx="17498">
                  <c:v>6498581</c:v>
                </c:pt>
                <c:pt idx="17499">
                  <c:v>6307728</c:v>
                </c:pt>
                <c:pt idx="17500">
                  <c:v>6478549.5</c:v>
                </c:pt>
                <c:pt idx="17501">
                  <c:v>6455042.5</c:v>
                </c:pt>
                <c:pt idx="17502">
                  <c:v>6691013</c:v>
                </c:pt>
                <c:pt idx="17503">
                  <c:v>6507814.5</c:v>
                </c:pt>
                <c:pt idx="17504">
                  <c:v>6329119</c:v>
                </c:pt>
                <c:pt idx="17505">
                  <c:v>6508943.5</c:v>
                </c:pt>
                <c:pt idx="17506">
                  <c:v>6451996</c:v>
                </c:pt>
                <c:pt idx="17507">
                  <c:v>6464903</c:v>
                </c:pt>
                <c:pt idx="17508">
                  <c:v>6410063</c:v>
                </c:pt>
                <c:pt idx="17509">
                  <c:v>6372469.5</c:v>
                </c:pt>
                <c:pt idx="17510">
                  <c:v>6794073.5</c:v>
                </c:pt>
                <c:pt idx="17511">
                  <c:v>6712588.5</c:v>
                </c:pt>
                <c:pt idx="17512">
                  <c:v>6504726.5</c:v>
                </c:pt>
                <c:pt idx="17513">
                  <c:v>6357330.5</c:v>
                </c:pt>
                <c:pt idx="17514">
                  <c:v>6774882</c:v>
                </c:pt>
                <c:pt idx="17515">
                  <c:v>6628696.5</c:v>
                </c:pt>
                <c:pt idx="17516">
                  <c:v>6534736</c:v>
                </c:pt>
                <c:pt idx="17517">
                  <c:v>6664820.5</c:v>
                </c:pt>
                <c:pt idx="17518">
                  <c:v>6708930</c:v>
                </c:pt>
                <c:pt idx="17519">
                  <c:v>6804594.5</c:v>
                </c:pt>
                <c:pt idx="17520">
                  <c:v>6696569</c:v>
                </c:pt>
                <c:pt idx="17521">
                  <c:v>6557701</c:v>
                </c:pt>
                <c:pt idx="17522">
                  <c:v>6583653.5</c:v>
                </c:pt>
                <c:pt idx="17523">
                  <c:v>6650066</c:v>
                </c:pt>
                <c:pt idx="17524">
                  <c:v>6356011</c:v>
                </c:pt>
                <c:pt idx="17525">
                  <c:v>6548625.5</c:v>
                </c:pt>
                <c:pt idx="17526">
                  <c:v>6697760.5</c:v>
                </c:pt>
                <c:pt idx="17527">
                  <c:v>6719189.5</c:v>
                </c:pt>
                <c:pt idx="17528">
                  <c:v>6341856</c:v>
                </c:pt>
                <c:pt idx="17529">
                  <c:v>6285679.5</c:v>
                </c:pt>
                <c:pt idx="17530">
                  <c:v>6716979</c:v>
                </c:pt>
                <c:pt idx="17531">
                  <c:v>6513679.5</c:v>
                </c:pt>
                <c:pt idx="17532">
                  <c:v>6652078</c:v>
                </c:pt>
                <c:pt idx="17533">
                  <c:v>6611177</c:v>
                </c:pt>
                <c:pt idx="17534">
                  <c:v>6700829</c:v>
                </c:pt>
                <c:pt idx="17535">
                  <c:v>6760896</c:v>
                </c:pt>
                <c:pt idx="17536">
                  <c:v>6594584.5</c:v>
                </c:pt>
                <c:pt idx="17537">
                  <c:v>6757935</c:v>
                </c:pt>
                <c:pt idx="17538">
                  <c:v>6474839.5</c:v>
                </c:pt>
                <c:pt idx="17539">
                  <c:v>6665607</c:v>
                </c:pt>
                <c:pt idx="17540">
                  <c:v>6401813.5</c:v>
                </c:pt>
                <c:pt idx="17541">
                  <c:v>6534548</c:v>
                </c:pt>
                <c:pt idx="17542">
                  <c:v>6201872</c:v>
                </c:pt>
                <c:pt idx="17543">
                  <c:v>6608465</c:v>
                </c:pt>
                <c:pt idx="17544">
                  <c:v>6385557.5</c:v>
                </c:pt>
                <c:pt idx="17545">
                  <c:v>6621348</c:v>
                </c:pt>
                <c:pt idx="17546">
                  <c:v>6527967.5</c:v>
                </c:pt>
                <c:pt idx="17547">
                  <c:v>6456864</c:v>
                </c:pt>
                <c:pt idx="17548">
                  <c:v>6776560</c:v>
                </c:pt>
                <c:pt idx="17549">
                  <c:v>6339156</c:v>
                </c:pt>
                <c:pt idx="17550">
                  <c:v>6563052.5</c:v>
                </c:pt>
                <c:pt idx="17551">
                  <c:v>6658270</c:v>
                </c:pt>
                <c:pt idx="17552">
                  <c:v>6399164</c:v>
                </c:pt>
                <c:pt idx="17553">
                  <c:v>6739595.5</c:v>
                </c:pt>
                <c:pt idx="17554">
                  <c:v>6630929</c:v>
                </c:pt>
                <c:pt idx="17555">
                  <c:v>6799167</c:v>
                </c:pt>
                <c:pt idx="17556">
                  <c:v>6690117</c:v>
                </c:pt>
                <c:pt idx="17557">
                  <c:v>6616943</c:v>
                </c:pt>
                <c:pt idx="17558">
                  <c:v>6631746</c:v>
                </c:pt>
                <c:pt idx="17559">
                  <c:v>6583109</c:v>
                </c:pt>
                <c:pt idx="17560">
                  <c:v>6665694.5</c:v>
                </c:pt>
                <c:pt idx="17561">
                  <c:v>6651041</c:v>
                </c:pt>
                <c:pt idx="17562">
                  <c:v>6428746</c:v>
                </c:pt>
                <c:pt idx="17563">
                  <c:v>6638465</c:v>
                </c:pt>
                <c:pt idx="17564">
                  <c:v>6327771</c:v>
                </c:pt>
                <c:pt idx="17565">
                  <c:v>6426465</c:v>
                </c:pt>
                <c:pt idx="17566">
                  <c:v>6391093</c:v>
                </c:pt>
                <c:pt idx="17567">
                  <c:v>6646496.5</c:v>
                </c:pt>
                <c:pt idx="17568">
                  <c:v>6482121</c:v>
                </c:pt>
                <c:pt idx="17569">
                  <c:v>6315895</c:v>
                </c:pt>
                <c:pt idx="17570">
                  <c:v>6517906.5</c:v>
                </c:pt>
                <c:pt idx="17571">
                  <c:v>6532354.5</c:v>
                </c:pt>
                <c:pt idx="17572">
                  <c:v>6615273.5</c:v>
                </c:pt>
                <c:pt idx="17573">
                  <c:v>6610035.5</c:v>
                </c:pt>
                <c:pt idx="17574">
                  <c:v>6687679</c:v>
                </c:pt>
                <c:pt idx="17575">
                  <c:v>6611096.5</c:v>
                </c:pt>
                <c:pt idx="17576">
                  <c:v>6554509.5</c:v>
                </c:pt>
                <c:pt idx="17577">
                  <c:v>6568381</c:v>
                </c:pt>
                <c:pt idx="17578">
                  <c:v>6558799.5</c:v>
                </c:pt>
                <c:pt idx="17579">
                  <c:v>6520419</c:v>
                </c:pt>
                <c:pt idx="17580">
                  <c:v>6723996.5</c:v>
                </c:pt>
                <c:pt idx="17581">
                  <c:v>6508871</c:v>
                </c:pt>
                <c:pt idx="17582">
                  <c:v>6606029</c:v>
                </c:pt>
                <c:pt idx="17583">
                  <c:v>6355555.5</c:v>
                </c:pt>
                <c:pt idx="17584">
                  <c:v>6635105</c:v>
                </c:pt>
                <c:pt idx="17585">
                  <c:v>6789230</c:v>
                </c:pt>
                <c:pt idx="17586">
                  <c:v>6880110</c:v>
                </c:pt>
                <c:pt idx="17587">
                  <c:v>6785548.5</c:v>
                </c:pt>
                <c:pt idx="17588">
                  <c:v>6438503.5</c:v>
                </c:pt>
                <c:pt idx="17589">
                  <c:v>6477701.5</c:v>
                </c:pt>
                <c:pt idx="17590">
                  <c:v>6636392</c:v>
                </c:pt>
                <c:pt idx="17591">
                  <c:v>6884400</c:v>
                </c:pt>
                <c:pt idx="17592">
                  <c:v>6519468</c:v>
                </c:pt>
                <c:pt idx="17593">
                  <c:v>6413092</c:v>
                </c:pt>
                <c:pt idx="17594">
                  <c:v>6275853.5</c:v>
                </c:pt>
                <c:pt idx="17595">
                  <c:v>6472690</c:v>
                </c:pt>
                <c:pt idx="17596">
                  <c:v>6694630</c:v>
                </c:pt>
                <c:pt idx="17597">
                  <c:v>6710606.5</c:v>
                </c:pt>
                <c:pt idx="17598">
                  <c:v>6406912</c:v>
                </c:pt>
                <c:pt idx="17599">
                  <c:v>6468370.5</c:v>
                </c:pt>
                <c:pt idx="17600">
                  <c:v>6668176.5</c:v>
                </c:pt>
                <c:pt idx="17601">
                  <c:v>6399573.5</c:v>
                </c:pt>
                <c:pt idx="17602">
                  <c:v>6194823.5</c:v>
                </c:pt>
                <c:pt idx="17603">
                  <c:v>6833241</c:v>
                </c:pt>
                <c:pt idx="17604">
                  <c:v>6379226.5</c:v>
                </c:pt>
                <c:pt idx="17605">
                  <c:v>6715486.5</c:v>
                </c:pt>
                <c:pt idx="17606">
                  <c:v>6880187.5</c:v>
                </c:pt>
                <c:pt idx="17607">
                  <c:v>6699288.5</c:v>
                </c:pt>
                <c:pt idx="17608">
                  <c:v>6669813</c:v>
                </c:pt>
                <c:pt idx="17609">
                  <c:v>6389026.5</c:v>
                </c:pt>
                <c:pt idx="17610">
                  <c:v>6383729.5</c:v>
                </c:pt>
                <c:pt idx="17611">
                  <c:v>6311543.5</c:v>
                </c:pt>
                <c:pt idx="17612">
                  <c:v>6542030.5</c:v>
                </c:pt>
                <c:pt idx="17613">
                  <c:v>6482917</c:v>
                </c:pt>
                <c:pt idx="17614">
                  <c:v>6606897</c:v>
                </c:pt>
                <c:pt idx="17615">
                  <c:v>6287986.5</c:v>
                </c:pt>
                <c:pt idx="17616">
                  <c:v>6496803.5</c:v>
                </c:pt>
                <c:pt idx="17617">
                  <c:v>6351144.5</c:v>
                </c:pt>
                <c:pt idx="17618">
                  <c:v>6457920.5</c:v>
                </c:pt>
                <c:pt idx="17619">
                  <c:v>6627843.5</c:v>
                </c:pt>
                <c:pt idx="17620">
                  <c:v>6631902.5</c:v>
                </c:pt>
                <c:pt idx="17621">
                  <c:v>6541330</c:v>
                </c:pt>
                <c:pt idx="17622">
                  <c:v>6397091</c:v>
                </c:pt>
                <c:pt idx="17623">
                  <c:v>6681858.5</c:v>
                </c:pt>
                <c:pt idx="17624">
                  <c:v>6649202.5</c:v>
                </c:pt>
                <c:pt idx="17625">
                  <c:v>6698494</c:v>
                </c:pt>
                <c:pt idx="17626">
                  <c:v>6740852.5</c:v>
                </c:pt>
                <c:pt idx="17627">
                  <c:v>6680194.5</c:v>
                </c:pt>
                <c:pt idx="17628">
                  <c:v>6442909</c:v>
                </c:pt>
                <c:pt idx="17629">
                  <c:v>6403299.5</c:v>
                </c:pt>
                <c:pt idx="17630">
                  <c:v>6450397</c:v>
                </c:pt>
                <c:pt idx="17631">
                  <c:v>6435502</c:v>
                </c:pt>
                <c:pt idx="17632">
                  <c:v>6638659</c:v>
                </c:pt>
                <c:pt idx="17633">
                  <c:v>6556135</c:v>
                </c:pt>
                <c:pt idx="17634">
                  <c:v>6306404.5</c:v>
                </c:pt>
                <c:pt idx="17635">
                  <c:v>6604043</c:v>
                </c:pt>
                <c:pt idx="17636">
                  <c:v>6622186.5</c:v>
                </c:pt>
                <c:pt idx="17637">
                  <c:v>6708569.5</c:v>
                </c:pt>
                <c:pt idx="17638">
                  <c:v>6600047</c:v>
                </c:pt>
                <c:pt idx="17639">
                  <c:v>6429916</c:v>
                </c:pt>
                <c:pt idx="17640">
                  <c:v>6430257.5</c:v>
                </c:pt>
                <c:pt idx="17641">
                  <c:v>6557844</c:v>
                </c:pt>
                <c:pt idx="17642">
                  <c:v>6684879.5</c:v>
                </c:pt>
                <c:pt idx="17643">
                  <c:v>6815012.5</c:v>
                </c:pt>
                <c:pt idx="17644">
                  <c:v>6394842.5</c:v>
                </c:pt>
                <c:pt idx="17645">
                  <c:v>6634690</c:v>
                </c:pt>
                <c:pt idx="17646">
                  <c:v>6377820.5</c:v>
                </c:pt>
                <c:pt idx="17647">
                  <c:v>6434649</c:v>
                </c:pt>
                <c:pt idx="17648">
                  <c:v>6753567.5</c:v>
                </c:pt>
                <c:pt idx="17649">
                  <c:v>6687888</c:v>
                </c:pt>
                <c:pt idx="17650">
                  <c:v>6623846.5</c:v>
                </c:pt>
                <c:pt idx="17651">
                  <c:v>6412597.5</c:v>
                </c:pt>
                <c:pt idx="17652">
                  <c:v>6509928.5</c:v>
                </c:pt>
                <c:pt idx="17653">
                  <c:v>6393530</c:v>
                </c:pt>
                <c:pt idx="17654">
                  <c:v>6934091</c:v>
                </c:pt>
                <c:pt idx="17655">
                  <c:v>6759897</c:v>
                </c:pt>
                <c:pt idx="17656">
                  <c:v>6649305.5</c:v>
                </c:pt>
                <c:pt idx="17657">
                  <c:v>6491479.5</c:v>
                </c:pt>
                <c:pt idx="17658">
                  <c:v>6821171.5</c:v>
                </c:pt>
                <c:pt idx="17659">
                  <c:v>6698477</c:v>
                </c:pt>
                <c:pt idx="17660">
                  <c:v>6679397.5</c:v>
                </c:pt>
                <c:pt idx="17661">
                  <c:v>6748272.5</c:v>
                </c:pt>
                <c:pt idx="17662">
                  <c:v>6858385</c:v>
                </c:pt>
                <c:pt idx="17663">
                  <c:v>6541062</c:v>
                </c:pt>
                <c:pt idx="17664">
                  <c:v>6669630</c:v>
                </c:pt>
                <c:pt idx="17665">
                  <c:v>6821412.5</c:v>
                </c:pt>
                <c:pt idx="17666">
                  <c:v>6737735</c:v>
                </c:pt>
                <c:pt idx="17667">
                  <c:v>6541864.5</c:v>
                </c:pt>
                <c:pt idx="17668">
                  <c:v>7012519.5</c:v>
                </c:pt>
                <c:pt idx="17669">
                  <c:v>6752182</c:v>
                </c:pt>
                <c:pt idx="17670">
                  <c:v>6612985</c:v>
                </c:pt>
                <c:pt idx="17671">
                  <c:v>6877967</c:v>
                </c:pt>
                <c:pt idx="17672">
                  <c:v>6524127.5</c:v>
                </c:pt>
                <c:pt idx="17673">
                  <c:v>6665916</c:v>
                </c:pt>
                <c:pt idx="17674">
                  <c:v>6698797</c:v>
                </c:pt>
                <c:pt idx="17675">
                  <c:v>6551789</c:v>
                </c:pt>
                <c:pt idx="17676">
                  <c:v>6810909</c:v>
                </c:pt>
                <c:pt idx="17677">
                  <c:v>6653244.5</c:v>
                </c:pt>
                <c:pt idx="17678">
                  <c:v>6612270</c:v>
                </c:pt>
                <c:pt idx="17679">
                  <c:v>6560659.5</c:v>
                </c:pt>
                <c:pt idx="17680">
                  <c:v>6859753.5</c:v>
                </c:pt>
                <c:pt idx="17681">
                  <c:v>6981483</c:v>
                </c:pt>
                <c:pt idx="17682">
                  <c:v>7036140.5</c:v>
                </c:pt>
                <c:pt idx="17683">
                  <c:v>6897655.5</c:v>
                </c:pt>
                <c:pt idx="17684">
                  <c:v>6622610</c:v>
                </c:pt>
                <c:pt idx="17685">
                  <c:v>6697992.5</c:v>
                </c:pt>
                <c:pt idx="17686">
                  <c:v>6997244</c:v>
                </c:pt>
                <c:pt idx="17687">
                  <c:v>6915630</c:v>
                </c:pt>
                <c:pt idx="17688">
                  <c:v>6678453</c:v>
                </c:pt>
                <c:pt idx="17689">
                  <c:v>6839778</c:v>
                </c:pt>
                <c:pt idx="17690">
                  <c:v>7131144</c:v>
                </c:pt>
                <c:pt idx="17691">
                  <c:v>6869800</c:v>
                </c:pt>
                <c:pt idx="17692">
                  <c:v>6656023.5</c:v>
                </c:pt>
                <c:pt idx="17693">
                  <c:v>6833557.5</c:v>
                </c:pt>
                <c:pt idx="17694">
                  <c:v>6877165</c:v>
                </c:pt>
                <c:pt idx="17695">
                  <c:v>6436511.5</c:v>
                </c:pt>
                <c:pt idx="17696">
                  <c:v>6549952.5</c:v>
                </c:pt>
                <c:pt idx="17697">
                  <c:v>6823929.5</c:v>
                </c:pt>
                <c:pt idx="17698">
                  <c:v>6613649</c:v>
                </c:pt>
                <c:pt idx="17699">
                  <c:v>6821912</c:v>
                </c:pt>
                <c:pt idx="17700">
                  <c:v>6360396.5</c:v>
                </c:pt>
                <c:pt idx="17701">
                  <c:v>6449438</c:v>
                </c:pt>
                <c:pt idx="17702">
                  <c:v>6261315</c:v>
                </c:pt>
                <c:pt idx="17703">
                  <c:v>6735695.5</c:v>
                </c:pt>
                <c:pt idx="17704">
                  <c:v>6725803</c:v>
                </c:pt>
                <c:pt idx="17705">
                  <c:v>6830594</c:v>
                </c:pt>
                <c:pt idx="17706">
                  <c:v>6845021.5</c:v>
                </c:pt>
                <c:pt idx="17707">
                  <c:v>6922168.5</c:v>
                </c:pt>
                <c:pt idx="17708">
                  <c:v>6900911.5</c:v>
                </c:pt>
                <c:pt idx="17709">
                  <c:v>6528714.5</c:v>
                </c:pt>
                <c:pt idx="17710">
                  <c:v>6503959</c:v>
                </c:pt>
                <c:pt idx="17711">
                  <c:v>6503847.5</c:v>
                </c:pt>
                <c:pt idx="17712">
                  <c:v>6427552</c:v>
                </c:pt>
                <c:pt idx="17713">
                  <c:v>6749066</c:v>
                </c:pt>
                <c:pt idx="17714">
                  <c:v>6705941</c:v>
                </c:pt>
                <c:pt idx="17715">
                  <c:v>6759004.5</c:v>
                </c:pt>
                <c:pt idx="17716">
                  <c:v>6764108.5</c:v>
                </c:pt>
                <c:pt idx="17717">
                  <c:v>6615239</c:v>
                </c:pt>
                <c:pt idx="17718">
                  <c:v>6872253</c:v>
                </c:pt>
                <c:pt idx="17719">
                  <c:v>6660134.5</c:v>
                </c:pt>
                <c:pt idx="17720">
                  <c:v>6880917.5</c:v>
                </c:pt>
                <c:pt idx="17721">
                  <c:v>6543646</c:v>
                </c:pt>
                <c:pt idx="17722">
                  <c:v>6649581</c:v>
                </c:pt>
                <c:pt idx="17723">
                  <c:v>7063363.5</c:v>
                </c:pt>
                <c:pt idx="17724">
                  <c:v>7065526</c:v>
                </c:pt>
                <c:pt idx="17725">
                  <c:v>6501001.5</c:v>
                </c:pt>
                <c:pt idx="17726">
                  <c:v>6717752.5</c:v>
                </c:pt>
                <c:pt idx="17727">
                  <c:v>6506050.5</c:v>
                </c:pt>
                <c:pt idx="17728">
                  <c:v>6734999.5</c:v>
                </c:pt>
                <c:pt idx="17729">
                  <c:v>6638195.5</c:v>
                </c:pt>
                <c:pt idx="17730">
                  <c:v>6496179</c:v>
                </c:pt>
                <c:pt idx="17731">
                  <c:v>6375747.5</c:v>
                </c:pt>
                <c:pt idx="17732">
                  <c:v>6804945.5</c:v>
                </c:pt>
                <c:pt idx="17733">
                  <c:v>6705470</c:v>
                </c:pt>
                <c:pt idx="17734">
                  <c:v>6470630</c:v>
                </c:pt>
                <c:pt idx="17735">
                  <c:v>6698067</c:v>
                </c:pt>
                <c:pt idx="17736">
                  <c:v>6716797</c:v>
                </c:pt>
                <c:pt idx="17737">
                  <c:v>6451150.5</c:v>
                </c:pt>
                <c:pt idx="17738">
                  <c:v>6839904.5</c:v>
                </c:pt>
                <c:pt idx="17739">
                  <c:v>6514902.5</c:v>
                </c:pt>
                <c:pt idx="17740">
                  <c:v>6834581.5</c:v>
                </c:pt>
                <c:pt idx="17741">
                  <c:v>6862131.5</c:v>
                </c:pt>
                <c:pt idx="17742">
                  <c:v>6725213.5</c:v>
                </c:pt>
                <c:pt idx="17743">
                  <c:v>6487570</c:v>
                </c:pt>
                <c:pt idx="17744">
                  <c:v>6742448</c:v>
                </c:pt>
                <c:pt idx="17745">
                  <c:v>6515922</c:v>
                </c:pt>
                <c:pt idx="17746">
                  <c:v>6422735</c:v>
                </c:pt>
                <c:pt idx="17747">
                  <c:v>6678984</c:v>
                </c:pt>
                <c:pt idx="17748">
                  <c:v>6736199</c:v>
                </c:pt>
                <c:pt idx="17749">
                  <c:v>6341750</c:v>
                </c:pt>
                <c:pt idx="17750">
                  <c:v>6729867.5</c:v>
                </c:pt>
                <c:pt idx="17751">
                  <c:v>6963007.5</c:v>
                </c:pt>
                <c:pt idx="17752">
                  <c:v>6453689</c:v>
                </c:pt>
                <c:pt idx="17753">
                  <c:v>6635743</c:v>
                </c:pt>
                <c:pt idx="17754">
                  <c:v>6419397</c:v>
                </c:pt>
                <c:pt idx="17755">
                  <c:v>6669329.5</c:v>
                </c:pt>
                <c:pt idx="17756">
                  <c:v>6665742</c:v>
                </c:pt>
                <c:pt idx="17757">
                  <c:v>6456695</c:v>
                </c:pt>
                <c:pt idx="17758">
                  <c:v>6531557.5</c:v>
                </c:pt>
                <c:pt idx="17759">
                  <c:v>6628043</c:v>
                </c:pt>
                <c:pt idx="17760">
                  <c:v>6577168.5</c:v>
                </c:pt>
                <c:pt idx="17761">
                  <c:v>6591595</c:v>
                </c:pt>
                <c:pt idx="17762">
                  <c:v>6534024</c:v>
                </c:pt>
                <c:pt idx="17763">
                  <c:v>6563431</c:v>
                </c:pt>
                <c:pt idx="17764">
                  <c:v>6604176</c:v>
                </c:pt>
                <c:pt idx="17765">
                  <c:v>6508197</c:v>
                </c:pt>
                <c:pt idx="17766">
                  <c:v>6678502.5</c:v>
                </c:pt>
                <c:pt idx="17767">
                  <c:v>6225327</c:v>
                </c:pt>
                <c:pt idx="17768">
                  <c:v>6625139</c:v>
                </c:pt>
                <c:pt idx="17769">
                  <c:v>6710755.5</c:v>
                </c:pt>
                <c:pt idx="17770">
                  <c:v>6602209.5</c:v>
                </c:pt>
                <c:pt idx="17771">
                  <c:v>6346658.5</c:v>
                </c:pt>
                <c:pt idx="17772">
                  <c:v>6690729</c:v>
                </c:pt>
                <c:pt idx="17773">
                  <c:v>6306813.5</c:v>
                </c:pt>
                <c:pt idx="17774">
                  <c:v>6538381</c:v>
                </c:pt>
                <c:pt idx="17775">
                  <c:v>6597781.5</c:v>
                </c:pt>
                <c:pt idx="17776">
                  <c:v>6726611.5</c:v>
                </c:pt>
                <c:pt idx="17777">
                  <c:v>6678438</c:v>
                </c:pt>
                <c:pt idx="17778">
                  <c:v>6506409</c:v>
                </c:pt>
                <c:pt idx="17779">
                  <c:v>6687807.5</c:v>
                </c:pt>
                <c:pt idx="17780">
                  <c:v>6633508</c:v>
                </c:pt>
                <c:pt idx="17781">
                  <c:v>6817674</c:v>
                </c:pt>
                <c:pt idx="17782">
                  <c:v>6688758</c:v>
                </c:pt>
                <c:pt idx="17783">
                  <c:v>6396244.5</c:v>
                </c:pt>
                <c:pt idx="17784">
                  <c:v>6646434.5</c:v>
                </c:pt>
                <c:pt idx="17785">
                  <c:v>6494013.5</c:v>
                </c:pt>
                <c:pt idx="17786">
                  <c:v>6679234</c:v>
                </c:pt>
                <c:pt idx="17787">
                  <c:v>6502400.5</c:v>
                </c:pt>
                <c:pt idx="17788">
                  <c:v>6558630.5</c:v>
                </c:pt>
                <c:pt idx="17789">
                  <c:v>6424447</c:v>
                </c:pt>
                <c:pt idx="17790">
                  <c:v>6557465</c:v>
                </c:pt>
                <c:pt idx="17791">
                  <c:v>6837033.5</c:v>
                </c:pt>
                <c:pt idx="17792">
                  <c:v>6370772.5</c:v>
                </c:pt>
                <c:pt idx="17793">
                  <c:v>6794688</c:v>
                </c:pt>
                <c:pt idx="17794">
                  <c:v>6661821.5</c:v>
                </c:pt>
                <c:pt idx="17795">
                  <c:v>6468721.5</c:v>
                </c:pt>
                <c:pt idx="17796">
                  <c:v>6470755.5</c:v>
                </c:pt>
                <c:pt idx="17797">
                  <c:v>6823402</c:v>
                </c:pt>
                <c:pt idx="17798">
                  <c:v>6335012</c:v>
                </c:pt>
                <c:pt idx="17799">
                  <c:v>6520020.5</c:v>
                </c:pt>
                <c:pt idx="17800">
                  <c:v>6471831.5</c:v>
                </c:pt>
                <c:pt idx="17801">
                  <c:v>6178388.5</c:v>
                </c:pt>
                <c:pt idx="17802">
                  <c:v>6264290.5</c:v>
                </c:pt>
                <c:pt idx="17803">
                  <c:v>6482951</c:v>
                </c:pt>
                <c:pt idx="17804">
                  <c:v>6930284</c:v>
                </c:pt>
                <c:pt idx="17805">
                  <c:v>6513979.5</c:v>
                </c:pt>
                <c:pt idx="17806">
                  <c:v>6718492</c:v>
                </c:pt>
                <c:pt idx="17807">
                  <c:v>6364373</c:v>
                </c:pt>
                <c:pt idx="17808">
                  <c:v>6400210</c:v>
                </c:pt>
                <c:pt idx="17809">
                  <c:v>6559016</c:v>
                </c:pt>
                <c:pt idx="17810">
                  <c:v>6396795</c:v>
                </c:pt>
                <c:pt idx="17811">
                  <c:v>6551495.5</c:v>
                </c:pt>
                <c:pt idx="17812">
                  <c:v>6586290</c:v>
                </c:pt>
                <c:pt idx="17813">
                  <c:v>6477926</c:v>
                </c:pt>
                <c:pt idx="17814">
                  <c:v>6647456.5</c:v>
                </c:pt>
                <c:pt idx="17815">
                  <c:v>6595077</c:v>
                </c:pt>
                <c:pt idx="17816">
                  <c:v>6449039</c:v>
                </c:pt>
                <c:pt idx="17817">
                  <c:v>6416674</c:v>
                </c:pt>
                <c:pt idx="17818">
                  <c:v>6325761</c:v>
                </c:pt>
                <c:pt idx="17819">
                  <c:v>6630085</c:v>
                </c:pt>
                <c:pt idx="17820">
                  <c:v>6268948.5</c:v>
                </c:pt>
                <c:pt idx="17821">
                  <c:v>6815713.5</c:v>
                </c:pt>
                <c:pt idx="17822">
                  <c:v>6573493</c:v>
                </c:pt>
                <c:pt idx="17823">
                  <c:v>6575954</c:v>
                </c:pt>
                <c:pt idx="17824">
                  <c:v>6953941</c:v>
                </c:pt>
                <c:pt idx="17825">
                  <c:v>6399542</c:v>
                </c:pt>
                <c:pt idx="17826">
                  <c:v>6450704.5</c:v>
                </c:pt>
                <c:pt idx="17827">
                  <c:v>6772948.5</c:v>
                </c:pt>
                <c:pt idx="17828">
                  <c:v>6737473</c:v>
                </c:pt>
                <c:pt idx="17829">
                  <c:v>6533286.5</c:v>
                </c:pt>
                <c:pt idx="17830">
                  <c:v>6695622</c:v>
                </c:pt>
                <c:pt idx="17831">
                  <c:v>6250119</c:v>
                </c:pt>
                <c:pt idx="17832">
                  <c:v>6456201</c:v>
                </c:pt>
                <c:pt idx="17833">
                  <c:v>6277272.5</c:v>
                </c:pt>
                <c:pt idx="17834">
                  <c:v>6731183</c:v>
                </c:pt>
                <c:pt idx="17835">
                  <c:v>6942354.5</c:v>
                </c:pt>
                <c:pt idx="17836">
                  <c:v>6963016.5</c:v>
                </c:pt>
                <c:pt idx="17837">
                  <c:v>6284496.5</c:v>
                </c:pt>
                <c:pt idx="17838">
                  <c:v>7056322</c:v>
                </c:pt>
                <c:pt idx="17839">
                  <c:v>6815047</c:v>
                </c:pt>
                <c:pt idx="17840">
                  <c:v>6662394</c:v>
                </c:pt>
                <c:pt idx="17841">
                  <c:v>6831565.5</c:v>
                </c:pt>
                <c:pt idx="17842">
                  <c:v>6701244.5</c:v>
                </c:pt>
                <c:pt idx="17843">
                  <c:v>6709857.5</c:v>
                </c:pt>
                <c:pt idx="17844">
                  <c:v>6957750.5</c:v>
                </c:pt>
                <c:pt idx="17845">
                  <c:v>6630154</c:v>
                </c:pt>
                <c:pt idx="17846">
                  <c:v>6333920.5</c:v>
                </c:pt>
                <c:pt idx="17847">
                  <c:v>6398557</c:v>
                </c:pt>
                <c:pt idx="17848">
                  <c:v>6353341.5</c:v>
                </c:pt>
                <c:pt idx="17849">
                  <c:v>6417460.5</c:v>
                </c:pt>
                <c:pt idx="17850">
                  <c:v>6452463.5</c:v>
                </c:pt>
                <c:pt idx="17851">
                  <c:v>6843445</c:v>
                </c:pt>
                <c:pt idx="17852">
                  <c:v>6937935.5</c:v>
                </c:pt>
                <c:pt idx="17853">
                  <c:v>6628743</c:v>
                </c:pt>
                <c:pt idx="17854">
                  <c:v>6767118.5</c:v>
                </c:pt>
                <c:pt idx="17855">
                  <c:v>6777739.5</c:v>
                </c:pt>
                <c:pt idx="17856">
                  <c:v>6777637.5</c:v>
                </c:pt>
                <c:pt idx="17857">
                  <c:v>6707410.5</c:v>
                </c:pt>
                <c:pt idx="17858">
                  <c:v>6507441</c:v>
                </c:pt>
                <c:pt idx="17859">
                  <c:v>6463165.5</c:v>
                </c:pt>
                <c:pt idx="17860">
                  <c:v>6630312</c:v>
                </c:pt>
                <c:pt idx="17861">
                  <c:v>6542303</c:v>
                </c:pt>
                <c:pt idx="17862">
                  <c:v>6624340</c:v>
                </c:pt>
                <c:pt idx="17863">
                  <c:v>6410399</c:v>
                </c:pt>
                <c:pt idx="17864">
                  <c:v>6574827</c:v>
                </c:pt>
                <c:pt idx="17865">
                  <c:v>6598158.5</c:v>
                </c:pt>
                <c:pt idx="17866">
                  <c:v>6286381</c:v>
                </c:pt>
                <c:pt idx="17867">
                  <c:v>6392852</c:v>
                </c:pt>
                <c:pt idx="17868">
                  <c:v>6679064</c:v>
                </c:pt>
                <c:pt idx="17869">
                  <c:v>6636997</c:v>
                </c:pt>
                <c:pt idx="17870">
                  <c:v>6499709</c:v>
                </c:pt>
                <c:pt idx="17871">
                  <c:v>6693666.5</c:v>
                </c:pt>
                <c:pt idx="17872">
                  <c:v>6615550.5</c:v>
                </c:pt>
                <c:pt idx="17873">
                  <c:v>6396420.5</c:v>
                </c:pt>
                <c:pt idx="17874">
                  <c:v>6468527.5</c:v>
                </c:pt>
                <c:pt idx="17875">
                  <c:v>6489321.5</c:v>
                </c:pt>
                <c:pt idx="17876">
                  <c:v>6657607.5</c:v>
                </c:pt>
                <c:pt idx="17877">
                  <c:v>6553949</c:v>
                </c:pt>
                <c:pt idx="17878">
                  <c:v>6804759</c:v>
                </c:pt>
                <c:pt idx="17879">
                  <c:v>6420898.5</c:v>
                </c:pt>
                <c:pt idx="17880">
                  <c:v>6322400.5</c:v>
                </c:pt>
                <c:pt idx="17881">
                  <c:v>6374412</c:v>
                </c:pt>
                <c:pt idx="17882">
                  <c:v>6449315</c:v>
                </c:pt>
                <c:pt idx="17883">
                  <c:v>6649079</c:v>
                </c:pt>
                <c:pt idx="17884">
                  <c:v>6449394.5</c:v>
                </c:pt>
                <c:pt idx="17885">
                  <c:v>6504399.5</c:v>
                </c:pt>
                <c:pt idx="17886">
                  <c:v>6471187.5</c:v>
                </c:pt>
                <c:pt idx="17887">
                  <c:v>6372205.5</c:v>
                </c:pt>
                <c:pt idx="17888">
                  <c:v>6642448</c:v>
                </c:pt>
                <c:pt idx="17889">
                  <c:v>6940223</c:v>
                </c:pt>
                <c:pt idx="17890">
                  <c:v>6537210.5</c:v>
                </c:pt>
                <c:pt idx="17891">
                  <c:v>6807772.5</c:v>
                </c:pt>
                <c:pt idx="17892">
                  <c:v>6776725.5</c:v>
                </c:pt>
                <c:pt idx="17893">
                  <c:v>6654624</c:v>
                </c:pt>
                <c:pt idx="17894">
                  <c:v>6589566.5</c:v>
                </c:pt>
                <c:pt idx="17895">
                  <c:v>6332537</c:v>
                </c:pt>
                <c:pt idx="17896">
                  <c:v>6495124.5</c:v>
                </c:pt>
                <c:pt idx="17897">
                  <c:v>6667098.5</c:v>
                </c:pt>
                <c:pt idx="17898">
                  <c:v>6521441.5</c:v>
                </c:pt>
                <c:pt idx="17899">
                  <c:v>6478348</c:v>
                </c:pt>
                <c:pt idx="17900">
                  <c:v>6578296</c:v>
                </c:pt>
                <c:pt idx="17901">
                  <c:v>6568422.5</c:v>
                </c:pt>
                <c:pt idx="17902">
                  <c:v>6835159.5</c:v>
                </c:pt>
                <c:pt idx="17903">
                  <c:v>6676774</c:v>
                </c:pt>
                <c:pt idx="17904">
                  <c:v>6712975.5</c:v>
                </c:pt>
                <c:pt idx="17905">
                  <c:v>6518196.5</c:v>
                </c:pt>
                <c:pt idx="17906">
                  <c:v>6636326.5</c:v>
                </c:pt>
                <c:pt idx="17907">
                  <c:v>6811064.5</c:v>
                </c:pt>
                <c:pt idx="17908">
                  <c:v>6709569.5</c:v>
                </c:pt>
                <c:pt idx="17909">
                  <c:v>6638302.5</c:v>
                </c:pt>
                <c:pt idx="17910">
                  <c:v>6669031.5</c:v>
                </c:pt>
                <c:pt idx="17911">
                  <c:v>6606398</c:v>
                </c:pt>
                <c:pt idx="17912">
                  <c:v>6443276.5</c:v>
                </c:pt>
                <c:pt idx="17913">
                  <c:v>6412534.5</c:v>
                </c:pt>
                <c:pt idx="17914">
                  <c:v>6416573</c:v>
                </c:pt>
                <c:pt idx="17915">
                  <c:v>6687561.5</c:v>
                </c:pt>
                <c:pt idx="17916">
                  <c:v>6851704</c:v>
                </c:pt>
                <c:pt idx="17917">
                  <c:v>6734351.5</c:v>
                </c:pt>
                <c:pt idx="17918">
                  <c:v>6666562</c:v>
                </c:pt>
                <c:pt idx="17919">
                  <c:v>6702433.5</c:v>
                </c:pt>
                <c:pt idx="17920">
                  <c:v>6627642.5</c:v>
                </c:pt>
                <c:pt idx="17921">
                  <c:v>6442293.5</c:v>
                </c:pt>
                <c:pt idx="17922">
                  <c:v>6326121</c:v>
                </c:pt>
                <c:pt idx="17923">
                  <c:v>6390918</c:v>
                </c:pt>
                <c:pt idx="17924">
                  <c:v>6688706.5</c:v>
                </c:pt>
                <c:pt idx="17925">
                  <c:v>6528726</c:v>
                </c:pt>
                <c:pt idx="17926">
                  <c:v>6502021.5</c:v>
                </c:pt>
                <c:pt idx="17927">
                  <c:v>7225978</c:v>
                </c:pt>
                <c:pt idx="17928">
                  <c:v>6413682.5</c:v>
                </c:pt>
                <c:pt idx="17929">
                  <c:v>6340901.5</c:v>
                </c:pt>
                <c:pt idx="17930">
                  <c:v>6572642</c:v>
                </c:pt>
                <c:pt idx="17931">
                  <c:v>6623622</c:v>
                </c:pt>
                <c:pt idx="17932">
                  <c:v>6678957.5</c:v>
                </c:pt>
                <c:pt idx="17933">
                  <c:v>6566608</c:v>
                </c:pt>
                <c:pt idx="17934">
                  <c:v>6529987.5</c:v>
                </c:pt>
                <c:pt idx="17935">
                  <c:v>6472618</c:v>
                </c:pt>
                <c:pt idx="17936">
                  <c:v>6944686</c:v>
                </c:pt>
                <c:pt idx="17937">
                  <c:v>6658924.5</c:v>
                </c:pt>
                <c:pt idx="17938">
                  <c:v>6639092</c:v>
                </c:pt>
                <c:pt idx="17939">
                  <c:v>6716522</c:v>
                </c:pt>
                <c:pt idx="17940">
                  <c:v>6863140</c:v>
                </c:pt>
                <c:pt idx="17941">
                  <c:v>6550353.5</c:v>
                </c:pt>
                <c:pt idx="17942">
                  <c:v>6636002.5</c:v>
                </c:pt>
                <c:pt idx="17943">
                  <c:v>6893505.5</c:v>
                </c:pt>
                <c:pt idx="17944">
                  <c:v>6749909.5</c:v>
                </c:pt>
                <c:pt idx="17945">
                  <c:v>6825306</c:v>
                </c:pt>
                <c:pt idx="17946">
                  <c:v>6991565</c:v>
                </c:pt>
                <c:pt idx="17947">
                  <c:v>6651175.5</c:v>
                </c:pt>
                <c:pt idx="17948">
                  <c:v>7068738.5</c:v>
                </c:pt>
                <c:pt idx="17949">
                  <c:v>6744503.5</c:v>
                </c:pt>
                <c:pt idx="17950">
                  <c:v>6617394.5</c:v>
                </c:pt>
                <c:pt idx="17951">
                  <c:v>6695529.5</c:v>
                </c:pt>
                <c:pt idx="17952">
                  <c:v>6626716</c:v>
                </c:pt>
                <c:pt idx="17953">
                  <c:v>6918401.5</c:v>
                </c:pt>
                <c:pt idx="17954">
                  <c:v>6723990.5</c:v>
                </c:pt>
                <c:pt idx="17955">
                  <c:v>6537064.5</c:v>
                </c:pt>
                <c:pt idx="17956">
                  <c:v>6666400.5</c:v>
                </c:pt>
                <c:pt idx="17957">
                  <c:v>7036501</c:v>
                </c:pt>
                <c:pt idx="17958">
                  <c:v>6464914.5</c:v>
                </c:pt>
                <c:pt idx="17959">
                  <c:v>6560719</c:v>
                </c:pt>
                <c:pt idx="17960">
                  <c:v>6597010.5</c:v>
                </c:pt>
                <c:pt idx="17961">
                  <c:v>6622009.5</c:v>
                </c:pt>
                <c:pt idx="17962">
                  <c:v>6559532.5</c:v>
                </c:pt>
                <c:pt idx="17963">
                  <c:v>6634768.5</c:v>
                </c:pt>
                <c:pt idx="17964">
                  <c:v>6720846</c:v>
                </c:pt>
                <c:pt idx="17965">
                  <c:v>6589454.5</c:v>
                </c:pt>
                <c:pt idx="17966">
                  <c:v>6681753</c:v>
                </c:pt>
                <c:pt idx="17967">
                  <c:v>6757085</c:v>
                </c:pt>
                <c:pt idx="17968">
                  <c:v>6583560</c:v>
                </c:pt>
                <c:pt idx="17969">
                  <c:v>6786343</c:v>
                </c:pt>
                <c:pt idx="17970">
                  <c:v>6398916.5</c:v>
                </c:pt>
                <c:pt idx="17971">
                  <c:v>6518280.5</c:v>
                </c:pt>
                <c:pt idx="17972">
                  <c:v>6415505</c:v>
                </c:pt>
                <c:pt idx="17973">
                  <c:v>6708394</c:v>
                </c:pt>
                <c:pt idx="17974">
                  <c:v>6820107.5</c:v>
                </c:pt>
                <c:pt idx="17975">
                  <c:v>6627947.5</c:v>
                </c:pt>
                <c:pt idx="17976">
                  <c:v>7043693</c:v>
                </c:pt>
                <c:pt idx="17977">
                  <c:v>6790091</c:v>
                </c:pt>
                <c:pt idx="17978">
                  <c:v>6612879</c:v>
                </c:pt>
                <c:pt idx="17979">
                  <c:v>6768437.5</c:v>
                </c:pt>
                <c:pt idx="17980">
                  <c:v>6391621.5</c:v>
                </c:pt>
                <c:pt idx="17981">
                  <c:v>6697599.5</c:v>
                </c:pt>
                <c:pt idx="17982">
                  <c:v>6605193</c:v>
                </c:pt>
                <c:pt idx="17983">
                  <c:v>6763679.5</c:v>
                </c:pt>
                <c:pt idx="17984">
                  <c:v>6743784.5</c:v>
                </c:pt>
                <c:pt idx="17985">
                  <c:v>6860545.5</c:v>
                </c:pt>
                <c:pt idx="17986">
                  <c:v>6541576.5</c:v>
                </c:pt>
                <c:pt idx="17987">
                  <c:v>6572104.5</c:v>
                </c:pt>
                <c:pt idx="17988">
                  <c:v>6600000.5</c:v>
                </c:pt>
                <c:pt idx="17989">
                  <c:v>6558935</c:v>
                </c:pt>
                <c:pt idx="17990">
                  <c:v>6542596.5</c:v>
                </c:pt>
                <c:pt idx="17991">
                  <c:v>6641051</c:v>
                </c:pt>
                <c:pt idx="17992">
                  <c:v>7046854</c:v>
                </c:pt>
                <c:pt idx="17993">
                  <c:v>6809806.5</c:v>
                </c:pt>
                <c:pt idx="17994">
                  <c:v>6788227.5</c:v>
                </c:pt>
                <c:pt idx="17995">
                  <c:v>6808191.5</c:v>
                </c:pt>
                <c:pt idx="17996">
                  <c:v>6674777.5</c:v>
                </c:pt>
                <c:pt idx="17997">
                  <c:v>6630228</c:v>
                </c:pt>
                <c:pt idx="17998">
                  <c:v>6577983</c:v>
                </c:pt>
                <c:pt idx="17999">
                  <c:v>6766069.5</c:v>
                </c:pt>
                <c:pt idx="18000">
                  <c:v>6572136.5</c:v>
                </c:pt>
                <c:pt idx="18001">
                  <c:v>6544430</c:v>
                </c:pt>
                <c:pt idx="18002">
                  <c:v>6385075</c:v>
                </c:pt>
                <c:pt idx="18003">
                  <c:v>6529499</c:v>
                </c:pt>
                <c:pt idx="18004">
                  <c:v>6469127</c:v>
                </c:pt>
                <c:pt idx="18005">
                  <c:v>6700658.5</c:v>
                </c:pt>
                <c:pt idx="18006">
                  <c:v>6911541</c:v>
                </c:pt>
                <c:pt idx="18007">
                  <c:v>6533252</c:v>
                </c:pt>
                <c:pt idx="18008">
                  <c:v>6548680.5</c:v>
                </c:pt>
                <c:pt idx="18009">
                  <c:v>6690187.5</c:v>
                </c:pt>
                <c:pt idx="18010">
                  <c:v>7139029</c:v>
                </c:pt>
                <c:pt idx="18011">
                  <c:v>6641211</c:v>
                </c:pt>
                <c:pt idx="18012">
                  <c:v>6822748</c:v>
                </c:pt>
                <c:pt idx="18013">
                  <c:v>6708865.5</c:v>
                </c:pt>
                <c:pt idx="18014">
                  <c:v>6641772</c:v>
                </c:pt>
                <c:pt idx="18015">
                  <c:v>6575833.5</c:v>
                </c:pt>
                <c:pt idx="18016">
                  <c:v>6439338.5</c:v>
                </c:pt>
                <c:pt idx="18017">
                  <c:v>6491196</c:v>
                </c:pt>
                <c:pt idx="18018">
                  <c:v>6618049</c:v>
                </c:pt>
                <c:pt idx="18019">
                  <c:v>6402685</c:v>
                </c:pt>
                <c:pt idx="18020">
                  <c:v>6390818</c:v>
                </c:pt>
                <c:pt idx="18021">
                  <c:v>6606216.5</c:v>
                </c:pt>
                <c:pt idx="18022">
                  <c:v>6584568.5</c:v>
                </c:pt>
                <c:pt idx="18023">
                  <c:v>6535400</c:v>
                </c:pt>
                <c:pt idx="18024">
                  <c:v>6751600</c:v>
                </c:pt>
                <c:pt idx="18025">
                  <c:v>6348928</c:v>
                </c:pt>
                <c:pt idx="18026">
                  <c:v>6683196</c:v>
                </c:pt>
                <c:pt idx="18027">
                  <c:v>6512205</c:v>
                </c:pt>
                <c:pt idx="18028">
                  <c:v>6370572</c:v>
                </c:pt>
                <c:pt idx="18029">
                  <c:v>6554240</c:v>
                </c:pt>
                <c:pt idx="18030">
                  <c:v>6554649.5</c:v>
                </c:pt>
                <c:pt idx="18031">
                  <c:v>6575385.5</c:v>
                </c:pt>
                <c:pt idx="18032">
                  <c:v>6486454</c:v>
                </c:pt>
                <c:pt idx="18033">
                  <c:v>6467495.5</c:v>
                </c:pt>
                <c:pt idx="18034">
                  <c:v>6774534.5</c:v>
                </c:pt>
                <c:pt idx="18035">
                  <c:v>6843727</c:v>
                </c:pt>
                <c:pt idx="18036">
                  <c:v>6661156</c:v>
                </c:pt>
                <c:pt idx="18037">
                  <c:v>6852164</c:v>
                </c:pt>
                <c:pt idx="18038">
                  <c:v>6735628</c:v>
                </c:pt>
                <c:pt idx="18039">
                  <c:v>6532170.5</c:v>
                </c:pt>
                <c:pt idx="18040">
                  <c:v>6652373</c:v>
                </c:pt>
                <c:pt idx="18041">
                  <c:v>6548397</c:v>
                </c:pt>
                <c:pt idx="18042">
                  <c:v>6664944</c:v>
                </c:pt>
                <c:pt idx="18043">
                  <c:v>6767044</c:v>
                </c:pt>
                <c:pt idx="18044">
                  <c:v>6433862</c:v>
                </c:pt>
                <c:pt idx="18045">
                  <c:v>6531020</c:v>
                </c:pt>
                <c:pt idx="18046">
                  <c:v>6541590</c:v>
                </c:pt>
                <c:pt idx="18047">
                  <c:v>6319110.5</c:v>
                </c:pt>
                <c:pt idx="18048">
                  <c:v>6660920.5</c:v>
                </c:pt>
                <c:pt idx="18049">
                  <c:v>6339250</c:v>
                </c:pt>
                <c:pt idx="18050">
                  <c:v>6445669</c:v>
                </c:pt>
                <c:pt idx="18051">
                  <c:v>6583073.5</c:v>
                </c:pt>
                <c:pt idx="18052">
                  <c:v>6598727</c:v>
                </c:pt>
                <c:pt idx="18053">
                  <c:v>6704269</c:v>
                </c:pt>
                <c:pt idx="18054">
                  <c:v>6389201</c:v>
                </c:pt>
                <c:pt idx="18055">
                  <c:v>6392302.5</c:v>
                </c:pt>
                <c:pt idx="18056">
                  <c:v>6691737</c:v>
                </c:pt>
                <c:pt idx="18057">
                  <c:v>6603492</c:v>
                </c:pt>
                <c:pt idx="18058">
                  <c:v>6625788</c:v>
                </c:pt>
                <c:pt idx="18059">
                  <c:v>6919610.5</c:v>
                </c:pt>
                <c:pt idx="18060">
                  <c:v>6485411.5</c:v>
                </c:pt>
                <c:pt idx="18061">
                  <c:v>6322199.5</c:v>
                </c:pt>
                <c:pt idx="18062">
                  <c:v>7041060</c:v>
                </c:pt>
                <c:pt idx="18063">
                  <c:v>6505695.5</c:v>
                </c:pt>
                <c:pt idx="18064">
                  <c:v>6677505</c:v>
                </c:pt>
                <c:pt idx="18065">
                  <c:v>6448681</c:v>
                </c:pt>
                <c:pt idx="18066">
                  <c:v>6487696</c:v>
                </c:pt>
                <c:pt idx="18067">
                  <c:v>6742761.5</c:v>
                </c:pt>
                <c:pt idx="18068">
                  <c:v>6606556</c:v>
                </c:pt>
                <c:pt idx="18069">
                  <c:v>6724380.5</c:v>
                </c:pt>
                <c:pt idx="18070">
                  <c:v>6658994.5</c:v>
                </c:pt>
                <c:pt idx="18071">
                  <c:v>6559121</c:v>
                </c:pt>
                <c:pt idx="18072">
                  <c:v>6704838</c:v>
                </c:pt>
                <c:pt idx="18073">
                  <c:v>7039312.5</c:v>
                </c:pt>
                <c:pt idx="18074">
                  <c:v>6940404.5</c:v>
                </c:pt>
                <c:pt idx="18075">
                  <c:v>6814124.5</c:v>
                </c:pt>
                <c:pt idx="18076">
                  <c:v>7221622.5</c:v>
                </c:pt>
                <c:pt idx="18077">
                  <c:v>6635037.5</c:v>
                </c:pt>
                <c:pt idx="18078">
                  <c:v>6618105</c:v>
                </c:pt>
                <c:pt idx="18079">
                  <c:v>6300457</c:v>
                </c:pt>
                <c:pt idx="18080">
                  <c:v>6400567.5</c:v>
                </c:pt>
                <c:pt idx="18081">
                  <c:v>6667252</c:v>
                </c:pt>
                <c:pt idx="18082">
                  <c:v>6517872.5</c:v>
                </c:pt>
                <c:pt idx="18083">
                  <c:v>6428818</c:v>
                </c:pt>
                <c:pt idx="18084">
                  <c:v>6710146.5</c:v>
                </c:pt>
                <c:pt idx="18085">
                  <c:v>6729050.5</c:v>
                </c:pt>
                <c:pt idx="18086">
                  <c:v>6814184</c:v>
                </c:pt>
                <c:pt idx="18087">
                  <c:v>6875955</c:v>
                </c:pt>
                <c:pt idx="18088">
                  <c:v>6576406.5</c:v>
                </c:pt>
                <c:pt idx="18089">
                  <c:v>6617399.5</c:v>
                </c:pt>
                <c:pt idx="18090">
                  <c:v>6848534.5</c:v>
                </c:pt>
                <c:pt idx="18091">
                  <c:v>6798629</c:v>
                </c:pt>
                <c:pt idx="18092">
                  <c:v>6621409.5</c:v>
                </c:pt>
                <c:pt idx="18093">
                  <c:v>6736988</c:v>
                </c:pt>
                <c:pt idx="18094">
                  <c:v>6476500</c:v>
                </c:pt>
                <c:pt idx="18095">
                  <c:v>6459701</c:v>
                </c:pt>
                <c:pt idx="18096">
                  <c:v>6364186</c:v>
                </c:pt>
                <c:pt idx="18097">
                  <c:v>6522258.5</c:v>
                </c:pt>
                <c:pt idx="18098">
                  <c:v>6601554</c:v>
                </c:pt>
                <c:pt idx="18099">
                  <c:v>6902709</c:v>
                </c:pt>
                <c:pt idx="18100">
                  <c:v>6772474</c:v>
                </c:pt>
                <c:pt idx="18101">
                  <c:v>6699852.5</c:v>
                </c:pt>
                <c:pt idx="18102">
                  <c:v>6584302</c:v>
                </c:pt>
                <c:pt idx="18103">
                  <c:v>6629945</c:v>
                </c:pt>
                <c:pt idx="18104">
                  <c:v>6625669.5</c:v>
                </c:pt>
                <c:pt idx="18105">
                  <c:v>6308565.5</c:v>
                </c:pt>
                <c:pt idx="18106">
                  <c:v>6452868</c:v>
                </c:pt>
                <c:pt idx="18107">
                  <c:v>6599194.5</c:v>
                </c:pt>
                <c:pt idx="18108">
                  <c:v>6293943</c:v>
                </c:pt>
                <c:pt idx="18109">
                  <c:v>6350048</c:v>
                </c:pt>
                <c:pt idx="18110">
                  <c:v>6528653</c:v>
                </c:pt>
                <c:pt idx="18111">
                  <c:v>6272989</c:v>
                </c:pt>
                <c:pt idx="18112">
                  <c:v>6530002.5</c:v>
                </c:pt>
                <c:pt idx="18113">
                  <c:v>6436032.5</c:v>
                </c:pt>
                <c:pt idx="18114">
                  <c:v>6598859</c:v>
                </c:pt>
                <c:pt idx="18115">
                  <c:v>6314585</c:v>
                </c:pt>
                <c:pt idx="18116">
                  <c:v>6550091.5</c:v>
                </c:pt>
                <c:pt idx="18117">
                  <c:v>6373929</c:v>
                </c:pt>
                <c:pt idx="18118">
                  <c:v>6327471</c:v>
                </c:pt>
                <c:pt idx="18119">
                  <c:v>6468927</c:v>
                </c:pt>
                <c:pt idx="18120">
                  <c:v>6881465.5</c:v>
                </c:pt>
                <c:pt idx="18121">
                  <c:v>6604590</c:v>
                </c:pt>
                <c:pt idx="18122">
                  <c:v>6534192.5</c:v>
                </c:pt>
                <c:pt idx="18123">
                  <c:v>6317163.5</c:v>
                </c:pt>
                <c:pt idx="18124">
                  <c:v>6801433.5</c:v>
                </c:pt>
                <c:pt idx="18125">
                  <c:v>6412324</c:v>
                </c:pt>
                <c:pt idx="18126">
                  <c:v>6524119.5</c:v>
                </c:pt>
                <c:pt idx="18127">
                  <c:v>6508243</c:v>
                </c:pt>
                <c:pt idx="18128">
                  <c:v>6665255.5</c:v>
                </c:pt>
                <c:pt idx="18129">
                  <c:v>6787587</c:v>
                </c:pt>
                <c:pt idx="18130">
                  <c:v>6800734</c:v>
                </c:pt>
                <c:pt idx="18131">
                  <c:v>6655763.5</c:v>
                </c:pt>
                <c:pt idx="18132">
                  <c:v>6611646</c:v>
                </c:pt>
                <c:pt idx="18133">
                  <c:v>6556212.5</c:v>
                </c:pt>
                <c:pt idx="18134">
                  <c:v>6661935</c:v>
                </c:pt>
                <c:pt idx="18135">
                  <c:v>6908739.5</c:v>
                </c:pt>
                <c:pt idx="18136">
                  <c:v>6523169.5</c:v>
                </c:pt>
                <c:pt idx="18137">
                  <c:v>6250153.5</c:v>
                </c:pt>
                <c:pt idx="18138">
                  <c:v>6610559.5</c:v>
                </c:pt>
                <c:pt idx="18139">
                  <c:v>6686435</c:v>
                </c:pt>
                <c:pt idx="18140">
                  <c:v>6744974</c:v>
                </c:pt>
                <c:pt idx="18141">
                  <c:v>6628627</c:v>
                </c:pt>
                <c:pt idx="18142">
                  <c:v>6816239.5</c:v>
                </c:pt>
                <c:pt idx="18143">
                  <c:v>6455263</c:v>
                </c:pt>
                <c:pt idx="18144">
                  <c:v>6722224</c:v>
                </c:pt>
                <c:pt idx="18145">
                  <c:v>6849341</c:v>
                </c:pt>
                <c:pt idx="18146">
                  <c:v>6947941</c:v>
                </c:pt>
                <c:pt idx="18147">
                  <c:v>6900461</c:v>
                </c:pt>
                <c:pt idx="18148">
                  <c:v>6690091</c:v>
                </c:pt>
                <c:pt idx="18149">
                  <c:v>6921036</c:v>
                </c:pt>
                <c:pt idx="18150">
                  <c:v>6851168</c:v>
                </c:pt>
                <c:pt idx="18151">
                  <c:v>6544190</c:v>
                </c:pt>
                <c:pt idx="18152">
                  <c:v>6867497.5</c:v>
                </c:pt>
                <c:pt idx="18153">
                  <c:v>6595618</c:v>
                </c:pt>
                <c:pt idx="18154">
                  <c:v>6698837</c:v>
                </c:pt>
                <c:pt idx="18155">
                  <c:v>6730177.5</c:v>
                </c:pt>
                <c:pt idx="18156">
                  <c:v>6737360</c:v>
                </c:pt>
                <c:pt idx="18157">
                  <c:v>6664112</c:v>
                </c:pt>
                <c:pt idx="18158">
                  <c:v>6697019.5</c:v>
                </c:pt>
                <c:pt idx="18159">
                  <c:v>6533418.5</c:v>
                </c:pt>
                <c:pt idx="18160">
                  <c:v>6797262</c:v>
                </c:pt>
                <c:pt idx="18161">
                  <c:v>6411734.5</c:v>
                </c:pt>
                <c:pt idx="18162">
                  <c:v>6465649</c:v>
                </c:pt>
                <c:pt idx="18163">
                  <c:v>6515524.5</c:v>
                </c:pt>
                <c:pt idx="18164">
                  <c:v>6533539</c:v>
                </c:pt>
                <c:pt idx="18165">
                  <c:v>6634073</c:v>
                </c:pt>
                <c:pt idx="18166">
                  <c:v>6669499.5</c:v>
                </c:pt>
                <c:pt idx="18167">
                  <c:v>6649834.5</c:v>
                </c:pt>
                <c:pt idx="18168">
                  <c:v>6292102</c:v>
                </c:pt>
                <c:pt idx="18169">
                  <c:v>6378746.5</c:v>
                </c:pt>
                <c:pt idx="18170">
                  <c:v>6898266</c:v>
                </c:pt>
                <c:pt idx="18171">
                  <c:v>6697344</c:v>
                </c:pt>
                <c:pt idx="18172">
                  <c:v>6739707.5</c:v>
                </c:pt>
                <c:pt idx="18173">
                  <c:v>6835754.5</c:v>
                </c:pt>
                <c:pt idx="18174">
                  <c:v>6766312.5</c:v>
                </c:pt>
                <c:pt idx="18175">
                  <c:v>6594159</c:v>
                </c:pt>
                <c:pt idx="18176">
                  <c:v>6995229</c:v>
                </c:pt>
                <c:pt idx="18177">
                  <c:v>6359936</c:v>
                </c:pt>
                <c:pt idx="18178">
                  <c:v>6876281.5</c:v>
                </c:pt>
                <c:pt idx="18179">
                  <c:v>6861981</c:v>
                </c:pt>
                <c:pt idx="18180">
                  <c:v>6916881</c:v>
                </c:pt>
                <c:pt idx="18181">
                  <c:v>6645857.5</c:v>
                </c:pt>
                <c:pt idx="18182">
                  <c:v>6564365</c:v>
                </c:pt>
                <c:pt idx="18183">
                  <c:v>6374690.5</c:v>
                </c:pt>
                <c:pt idx="18184">
                  <c:v>6761890.5</c:v>
                </c:pt>
                <c:pt idx="18185">
                  <c:v>6627438.5</c:v>
                </c:pt>
                <c:pt idx="18186">
                  <c:v>6745763</c:v>
                </c:pt>
                <c:pt idx="18187">
                  <c:v>6589090</c:v>
                </c:pt>
                <c:pt idx="18188">
                  <c:v>6542360.5</c:v>
                </c:pt>
                <c:pt idx="18189">
                  <c:v>6873444</c:v>
                </c:pt>
                <c:pt idx="18190">
                  <c:v>6816851.5</c:v>
                </c:pt>
                <c:pt idx="18191">
                  <c:v>6451477</c:v>
                </c:pt>
                <c:pt idx="18192">
                  <c:v>6777927</c:v>
                </c:pt>
                <c:pt idx="18193">
                  <c:v>6717295</c:v>
                </c:pt>
                <c:pt idx="18194">
                  <c:v>6748249</c:v>
                </c:pt>
                <c:pt idx="18195">
                  <c:v>6698260.5</c:v>
                </c:pt>
                <c:pt idx="18196">
                  <c:v>6794199</c:v>
                </c:pt>
                <c:pt idx="18197">
                  <c:v>6548660.5</c:v>
                </c:pt>
                <c:pt idx="18198">
                  <c:v>6502597.5</c:v>
                </c:pt>
                <c:pt idx="18199">
                  <c:v>6450583.5</c:v>
                </c:pt>
                <c:pt idx="18200">
                  <c:v>6371110</c:v>
                </c:pt>
                <c:pt idx="18201">
                  <c:v>6677538</c:v>
                </c:pt>
                <c:pt idx="18202">
                  <c:v>6744764</c:v>
                </c:pt>
                <c:pt idx="18203">
                  <c:v>6905616.5</c:v>
                </c:pt>
                <c:pt idx="18204">
                  <c:v>6502898.5</c:v>
                </c:pt>
                <c:pt idx="18205">
                  <c:v>6764354</c:v>
                </c:pt>
                <c:pt idx="18206">
                  <c:v>6788343.5</c:v>
                </c:pt>
                <c:pt idx="18207">
                  <c:v>6603021.5</c:v>
                </c:pt>
                <c:pt idx="18208">
                  <c:v>6498487</c:v>
                </c:pt>
                <c:pt idx="18209">
                  <c:v>6730652.5</c:v>
                </c:pt>
                <c:pt idx="18210">
                  <c:v>6627513</c:v>
                </c:pt>
                <c:pt idx="18211">
                  <c:v>6709447.5</c:v>
                </c:pt>
                <c:pt idx="18212">
                  <c:v>6867116.5</c:v>
                </c:pt>
                <c:pt idx="18213">
                  <c:v>6434559</c:v>
                </c:pt>
                <c:pt idx="18214">
                  <c:v>6630477</c:v>
                </c:pt>
                <c:pt idx="18215">
                  <c:v>6636795.5</c:v>
                </c:pt>
                <c:pt idx="18216">
                  <c:v>6659765</c:v>
                </c:pt>
                <c:pt idx="18217">
                  <c:v>6634693.5</c:v>
                </c:pt>
                <c:pt idx="18218">
                  <c:v>6797809</c:v>
                </c:pt>
                <c:pt idx="18219">
                  <c:v>6394449.5</c:v>
                </c:pt>
                <c:pt idx="18220">
                  <c:v>6743901</c:v>
                </c:pt>
                <c:pt idx="18221">
                  <c:v>6523165.5</c:v>
                </c:pt>
                <c:pt idx="18222">
                  <c:v>6658423</c:v>
                </c:pt>
                <c:pt idx="18223">
                  <c:v>6829916.5</c:v>
                </c:pt>
                <c:pt idx="18224">
                  <c:v>6719685.5</c:v>
                </c:pt>
                <c:pt idx="18225">
                  <c:v>6605364.5</c:v>
                </c:pt>
                <c:pt idx="18226">
                  <c:v>6789163.5</c:v>
                </c:pt>
                <c:pt idx="18227">
                  <c:v>6835393.5</c:v>
                </c:pt>
                <c:pt idx="18228">
                  <c:v>6869069</c:v>
                </c:pt>
                <c:pt idx="18229">
                  <c:v>6883328.5</c:v>
                </c:pt>
                <c:pt idx="18230">
                  <c:v>6770651.5</c:v>
                </c:pt>
                <c:pt idx="18231">
                  <c:v>7012962</c:v>
                </c:pt>
                <c:pt idx="18232">
                  <c:v>7024212.5</c:v>
                </c:pt>
                <c:pt idx="18233">
                  <c:v>6924600</c:v>
                </c:pt>
                <c:pt idx="18234">
                  <c:v>6487379</c:v>
                </c:pt>
                <c:pt idx="18235">
                  <c:v>6684641</c:v>
                </c:pt>
                <c:pt idx="18236">
                  <c:v>6737197.5</c:v>
                </c:pt>
                <c:pt idx="18237">
                  <c:v>6585061</c:v>
                </c:pt>
                <c:pt idx="18238">
                  <c:v>6779272.5</c:v>
                </c:pt>
                <c:pt idx="18239">
                  <c:v>6517249.5</c:v>
                </c:pt>
                <c:pt idx="18240">
                  <c:v>6993529.5</c:v>
                </c:pt>
                <c:pt idx="18241">
                  <c:v>6784078</c:v>
                </c:pt>
                <c:pt idx="18242">
                  <c:v>6443639.5</c:v>
                </c:pt>
                <c:pt idx="18243">
                  <c:v>6505682</c:v>
                </c:pt>
                <c:pt idx="18244">
                  <c:v>6534125</c:v>
                </c:pt>
                <c:pt idx="18245">
                  <c:v>6728210</c:v>
                </c:pt>
                <c:pt idx="18246">
                  <c:v>6740361</c:v>
                </c:pt>
                <c:pt idx="18247">
                  <c:v>6845343.5</c:v>
                </c:pt>
                <c:pt idx="18248">
                  <c:v>6875800</c:v>
                </c:pt>
                <c:pt idx="18249">
                  <c:v>6484445.5</c:v>
                </c:pt>
                <c:pt idx="18250">
                  <c:v>6761267.5</c:v>
                </c:pt>
                <c:pt idx="18251">
                  <c:v>6694520</c:v>
                </c:pt>
                <c:pt idx="18252">
                  <c:v>6685234</c:v>
                </c:pt>
                <c:pt idx="18253">
                  <c:v>6750123</c:v>
                </c:pt>
                <c:pt idx="18254">
                  <c:v>6631974</c:v>
                </c:pt>
                <c:pt idx="18255">
                  <c:v>6700214</c:v>
                </c:pt>
                <c:pt idx="18256">
                  <c:v>6522892</c:v>
                </c:pt>
                <c:pt idx="18257">
                  <c:v>6333398.5</c:v>
                </c:pt>
                <c:pt idx="18258">
                  <c:v>6644684</c:v>
                </c:pt>
                <c:pt idx="18259">
                  <c:v>6734223</c:v>
                </c:pt>
                <c:pt idx="18260">
                  <c:v>6568924</c:v>
                </c:pt>
                <c:pt idx="18261">
                  <c:v>6909701.5</c:v>
                </c:pt>
                <c:pt idx="18262">
                  <c:v>6514201.5</c:v>
                </c:pt>
                <c:pt idx="18263">
                  <c:v>6691538</c:v>
                </c:pt>
                <c:pt idx="18264">
                  <c:v>6719281</c:v>
                </c:pt>
                <c:pt idx="18265">
                  <c:v>6946391.5</c:v>
                </c:pt>
                <c:pt idx="18266">
                  <c:v>6411787.5</c:v>
                </c:pt>
                <c:pt idx="18267">
                  <c:v>7163543.5</c:v>
                </c:pt>
                <c:pt idx="18268">
                  <c:v>6818036</c:v>
                </c:pt>
                <c:pt idx="18269">
                  <c:v>6972123</c:v>
                </c:pt>
                <c:pt idx="18270">
                  <c:v>6696843</c:v>
                </c:pt>
                <c:pt idx="18271">
                  <c:v>6539832.5</c:v>
                </c:pt>
                <c:pt idx="18272">
                  <c:v>7141443.5</c:v>
                </c:pt>
                <c:pt idx="18273">
                  <c:v>6830044.5</c:v>
                </c:pt>
                <c:pt idx="18274">
                  <c:v>7065222</c:v>
                </c:pt>
                <c:pt idx="18275">
                  <c:v>6829949.5</c:v>
                </c:pt>
                <c:pt idx="18276">
                  <c:v>6775086</c:v>
                </c:pt>
                <c:pt idx="18277">
                  <c:v>6454678.5</c:v>
                </c:pt>
                <c:pt idx="18278">
                  <c:v>6576632</c:v>
                </c:pt>
                <c:pt idx="18279">
                  <c:v>6787700.5</c:v>
                </c:pt>
                <c:pt idx="18280">
                  <c:v>6458846</c:v>
                </c:pt>
                <c:pt idx="18281">
                  <c:v>6540723</c:v>
                </c:pt>
                <c:pt idx="18282">
                  <c:v>6743875.5</c:v>
                </c:pt>
                <c:pt idx="18283">
                  <c:v>6559131</c:v>
                </c:pt>
                <c:pt idx="18284">
                  <c:v>6298960.5</c:v>
                </c:pt>
                <c:pt idx="18285">
                  <c:v>6683729</c:v>
                </c:pt>
                <c:pt idx="18286">
                  <c:v>7062764.5</c:v>
                </c:pt>
                <c:pt idx="18287">
                  <c:v>6695348.5</c:v>
                </c:pt>
                <c:pt idx="18288">
                  <c:v>6741460.5</c:v>
                </c:pt>
                <c:pt idx="18289">
                  <c:v>6760986.5</c:v>
                </c:pt>
                <c:pt idx="18290">
                  <c:v>6906703.5</c:v>
                </c:pt>
                <c:pt idx="18291">
                  <c:v>6555848.5</c:v>
                </c:pt>
                <c:pt idx="18292">
                  <c:v>6710701.5</c:v>
                </c:pt>
                <c:pt idx="18293">
                  <c:v>6844768.5</c:v>
                </c:pt>
                <c:pt idx="18294">
                  <c:v>6863555</c:v>
                </c:pt>
                <c:pt idx="18295">
                  <c:v>6777534</c:v>
                </c:pt>
                <c:pt idx="18296">
                  <c:v>6606412.5</c:v>
                </c:pt>
                <c:pt idx="18297">
                  <c:v>7015450</c:v>
                </c:pt>
                <c:pt idx="18298">
                  <c:v>6942857.5</c:v>
                </c:pt>
                <c:pt idx="18299">
                  <c:v>6598484</c:v>
                </c:pt>
                <c:pt idx="18300">
                  <c:v>6620783.5</c:v>
                </c:pt>
                <c:pt idx="18301">
                  <c:v>7040886.5</c:v>
                </c:pt>
                <c:pt idx="18302">
                  <c:v>6763088.5</c:v>
                </c:pt>
                <c:pt idx="18303">
                  <c:v>6939611.5</c:v>
                </c:pt>
                <c:pt idx="18304">
                  <c:v>7073695.5</c:v>
                </c:pt>
                <c:pt idx="18305">
                  <c:v>6504105</c:v>
                </c:pt>
                <c:pt idx="18306">
                  <c:v>6669859</c:v>
                </c:pt>
                <c:pt idx="18307">
                  <c:v>6704752</c:v>
                </c:pt>
                <c:pt idx="18308">
                  <c:v>6683304</c:v>
                </c:pt>
                <c:pt idx="18309">
                  <c:v>6867318</c:v>
                </c:pt>
                <c:pt idx="18310">
                  <c:v>6699610.5</c:v>
                </c:pt>
                <c:pt idx="18311">
                  <c:v>6785951</c:v>
                </c:pt>
                <c:pt idx="18312">
                  <c:v>6992039</c:v>
                </c:pt>
                <c:pt idx="18313">
                  <c:v>6750462.5</c:v>
                </c:pt>
                <c:pt idx="18314">
                  <c:v>6379782.5</c:v>
                </c:pt>
                <c:pt idx="18315">
                  <c:v>6805108.5</c:v>
                </c:pt>
                <c:pt idx="18316">
                  <c:v>6627773</c:v>
                </c:pt>
                <c:pt idx="18317">
                  <c:v>6565623.5</c:v>
                </c:pt>
                <c:pt idx="18318">
                  <c:v>6714589.5</c:v>
                </c:pt>
                <c:pt idx="18319">
                  <c:v>6657082.5</c:v>
                </c:pt>
                <c:pt idx="18320">
                  <c:v>6793677.5</c:v>
                </c:pt>
                <c:pt idx="18321">
                  <c:v>6789552.5</c:v>
                </c:pt>
                <c:pt idx="18322">
                  <c:v>6821305.5</c:v>
                </c:pt>
                <c:pt idx="18323">
                  <c:v>6652315.5</c:v>
                </c:pt>
                <c:pt idx="18324">
                  <c:v>6747769</c:v>
                </c:pt>
                <c:pt idx="18325">
                  <c:v>6797564.5</c:v>
                </c:pt>
                <c:pt idx="18326">
                  <c:v>6959132</c:v>
                </c:pt>
                <c:pt idx="18327">
                  <c:v>6636933</c:v>
                </c:pt>
                <c:pt idx="18328">
                  <c:v>6487903.5</c:v>
                </c:pt>
                <c:pt idx="18329">
                  <c:v>6639459.5</c:v>
                </c:pt>
                <c:pt idx="18330">
                  <c:v>6716008.5</c:v>
                </c:pt>
                <c:pt idx="18331">
                  <c:v>6566526.5</c:v>
                </c:pt>
                <c:pt idx="18332">
                  <c:v>6986555.5</c:v>
                </c:pt>
                <c:pt idx="18333">
                  <c:v>6889365</c:v>
                </c:pt>
                <c:pt idx="18334">
                  <c:v>6414704</c:v>
                </c:pt>
                <c:pt idx="18335">
                  <c:v>6561554.5</c:v>
                </c:pt>
                <c:pt idx="18336">
                  <c:v>6840820.5</c:v>
                </c:pt>
                <c:pt idx="18337">
                  <c:v>6494905</c:v>
                </c:pt>
                <c:pt idx="18338">
                  <c:v>6857615.5</c:v>
                </c:pt>
                <c:pt idx="18339">
                  <c:v>6845208</c:v>
                </c:pt>
                <c:pt idx="18340">
                  <c:v>6589945</c:v>
                </c:pt>
                <c:pt idx="18341">
                  <c:v>6378822.5</c:v>
                </c:pt>
                <c:pt idx="18342">
                  <c:v>6651212.5</c:v>
                </c:pt>
                <c:pt idx="18343">
                  <c:v>6699922.5</c:v>
                </c:pt>
                <c:pt idx="18344">
                  <c:v>6634992.5</c:v>
                </c:pt>
                <c:pt idx="18345">
                  <c:v>6765845.5</c:v>
                </c:pt>
                <c:pt idx="18346">
                  <c:v>6745276</c:v>
                </c:pt>
                <c:pt idx="18347">
                  <c:v>6869436</c:v>
                </c:pt>
                <c:pt idx="18348">
                  <c:v>6745087</c:v>
                </c:pt>
                <c:pt idx="18349">
                  <c:v>6418881.5</c:v>
                </c:pt>
                <c:pt idx="18350">
                  <c:v>6804378</c:v>
                </c:pt>
                <c:pt idx="18351">
                  <c:v>6721323.5</c:v>
                </c:pt>
                <c:pt idx="18352">
                  <c:v>6910857.5</c:v>
                </c:pt>
                <c:pt idx="18353">
                  <c:v>6481038</c:v>
                </c:pt>
                <c:pt idx="18354">
                  <c:v>6745842</c:v>
                </c:pt>
                <c:pt idx="18355">
                  <c:v>6465543.5</c:v>
                </c:pt>
                <c:pt idx="18356">
                  <c:v>7165558</c:v>
                </c:pt>
                <c:pt idx="18357">
                  <c:v>6587498</c:v>
                </c:pt>
                <c:pt idx="18358">
                  <c:v>6800515</c:v>
                </c:pt>
                <c:pt idx="18359">
                  <c:v>6450461.5</c:v>
                </c:pt>
                <c:pt idx="18360">
                  <c:v>6344956.5</c:v>
                </c:pt>
                <c:pt idx="18361">
                  <c:v>6693661.5</c:v>
                </c:pt>
                <c:pt idx="18362">
                  <c:v>6874648.5</c:v>
                </c:pt>
                <c:pt idx="18363">
                  <c:v>6877435</c:v>
                </c:pt>
                <c:pt idx="18364">
                  <c:v>6769376.5</c:v>
                </c:pt>
                <c:pt idx="18365">
                  <c:v>6510752.5</c:v>
                </c:pt>
                <c:pt idx="18366">
                  <c:v>7112394</c:v>
                </c:pt>
                <c:pt idx="18367">
                  <c:v>7145637</c:v>
                </c:pt>
                <c:pt idx="18368">
                  <c:v>7249749</c:v>
                </c:pt>
                <c:pt idx="18369">
                  <c:v>7004395</c:v>
                </c:pt>
                <c:pt idx="18370">
                  <c:v>7034947</c:v>
                </c:pt>
                <c:pt idx="18371">
                  <c:v>7433368.5</c:v>
                </c:pt>
                <c:pt idx="18372">
                  <c:v>7237768.5</c:v>
                </c:pt>
                <c:pt idx="18373">
                  <c:v>7069370</c:v>
                </c:pt>
                <c:pt idx="18374">
                  <c:v>7261689</c:v>
                </c:pt>
                <c:pt idx="18375">
                  <c:v>7769838.5</c:v>
                </c:pt>
                <c:pt idx="18376">
                  <c:v>7132374.5</c:v>
                </c:pt>
                <c:pt idx="18377">
                  <c:v>7462615</c:v>
                </c:pt>
                <c:pt idx="18378">
                  <c:v>6964075</c:v>
                </c:pt>
                <c:pt idx="18379">
                  <c:v>7132246</c:v>
                </c:pt>
                <c:pt idx="18380">
                  <c:v>7525764.5</c:v>
                </c:pt>
                <c:pt idx="18381">
                  <c:v>6739132.5</c:v>
                </c:pt>
                <c:pt idx="18382">
                  <c:v>6976978.5</c:v>
                </c:pt>
                <c:pt idx="18383">
                  <c:v>7241647</c:v>
                </c:pt>
                <c:pt idx="18384">
                  <c:v>7080495</c:v>
                </c:pt>
                <c:pt idx="18385">
                  <c:v>6852707</c:v>
                </c:pt>
                <c:pt idx="18386">
                  <c:v>7076387</c:v>
                </c:pt>
                <c:pt idx="18387">
                  <c:v>6828062</c:v>
                </c:pt>
                <c:pt idx="18388">
                  <c:v>6820805</c:v>
                </c:pt>
                <c:pt idx="18389">
                  <c:v>6411063.5</c:v>
                </c:pt>
                <c:pt idx="18390">
                  <c:v>6712617</c:v>
                </c:pt>
                <c:pt idx="18391">
                  <c:v>6483242.5</c:v>
                </c:pt>
                <c:pt idx="18392">
                  <c:v>6809059.5</c:v>
                </c:pt>
                <c:pt idx="18393">
                  <c:v>6551945.5</c:v>
                </c:pt>
                <c:pt idx="18394">
                  <c:v>6907236</c:v>
                </c:pt>
                <c:pt idx="18395">
                  <c:v>7129945.5</c:v>
                </c:pt>
                <c:pt idx="18396">
                  <c:v>6751007</c:v>
                </c:pt>
                <c:pt idx="18397">
                  <c:v>6864290</c:v>
                </c:pt>
                <c:pt idx="18398">
                  <c:v>6722708.5</c:v>
                </c:pt>
                <c:pt idx="18399">
                  <c:v>6871991.5</c:v>
                </c:pt>
                <c:pt idx="18400">
                  <c:v>6807527</c:v>
                </c:pt>
                <c:pt idx="18401">
                  <c:v>7095417.5</c:v>
                </c:pt>
                <c:pt idx="18402">
                  <c:v>7334827.5</c:v>
                </c:pt>
                <c:pt idx="18403">
                  <c:v>6835706.5</c:v>
                </c:pt>
                <c:pt idx="18404">
                  <c:v>6879308.5</c:v>
                </c:pt>
                <c:pt idx="18405">
                  <c:v>6745713.5</c:v>
                </c:pt>
                <c:pt idx="18406">
                  <c:v>6752554.5</c:v>
                </c:pt>
                <c:pt idx="18407">
                  <c:v>6274486.5</c:v>
                </c:pt>
                <c:pt idx="18408">
                  <c:v>6558498</c:v>
                </c:pt>
                <c:pt idx="18409">
                  <c:v>6609799.5</c:v>
                </c:pt>
                <c:pt idx="18410">
                  <c:v>6676284</c:v>
                </c:pt>
                <c:pt idx="18411">
                  <c:v>6979534.5</c:v>
                </c:pt>
                <c:pt idx="18412">
                  <c:v>7096466.5</c:v>
                </c:pt>
                <c:pt idx="18413">
                  <c:v>7091923.5</c:v>
                </c:pt>
                <c:pt idx="18414">
                  <c:v>6669796.5</c:v>
                </c:pt>
                <c:pt idx="18415">
                  <c:v>6706764.5</c:v>
                </c:pt>
                <c:pt idx="18416">
                  <c:v>6788743</c:v>
                </c:pt>
                <c:pt idx="18417">
                  <c:v>6779789.5</c:v>
                </c:pt>
                <c:pt idx="18418">
                  <c:v>6739560</c:v>
                </c:pt>
                <c:pt idx="18419">
                  <c:v>6920918</c:v>
                </c:pt>
                <c:pt idx="18420">
                  <c:v>6881548</c:v>
                </c:pt>
                <c:pt idx="18421">
                  <c:v>6586310</c:v>
                </c:pt>
                <c:pt idx="18422">
                  <c:v>7038029.5</c:v>
                </c:pt>
                <c:pt idx="18423">
                  <c:v>6588969</c:v>
                </c:pt>
                <c:pt idx="18424">
                  <c:v>7056090</c:v>
                </c:pt>
                <c:pt idx="18425">
                  <c:v>6809811</c:v>
                </c:pt>
                <c:pt idx="18426">
                  <c:v>6393080</c:v>
                </c:pt>
                <c:pt idx="18427">
                  <c:v>6612772.5</c:v>
                </c:pt>
                <c:pt idx="18428">
                  <c:v>6431000</c:v>
                </c:pt>
                <c:pt idx="18429">
                  <c:v>6210154.5</c:v>
                </c:pt>
                <c:pt idx="18430">
                  <c:v>6584154.5</c:v>
                </c:pt>
                <c:pt idx="18431">
                  <c:v>6577504.5</c:v>
                </c:pt>
                <c:pt idx="18432">
                  <c:v>6762843</c:v>
                </c:pt>
                <c:pt idx="18433">
                  <c:v>6525571.5</c:v>
                </c:pt>
                <c:pt idx="18434">
                  <c:v>6655174.5</c:v>
                </c:pt>
                <c:pt idx="18435">
                  <c:v>6835388</c:v>
                </c:pt>
                <c:pt idx="18436">
                  <c:v>6760734.5</c:v>
                </c:pt>
                <c:pt idx="18437">
                  <c:v>6496787.5</c:v>
                </c:pt>
                <c:pt idx="18438">
                  <c:v>6733141.5</c:v>
                </c:pt>
                <c:pt idx="18439">
                  <c:v>6851208.5</c:v>
                </c:pt>
                <c:pt idx="18440">
                  <c:v>6772981.5</c:v>
                </c:pt>
                <c:pt idx="18441">
                  <c:v>6584056.5</c:v>
                </c:pt>
                <c:pt idx="18442">
                  <c:v>6507643</c:v>
                </c:pt>
                <c:pt idx="18443">
                  <c:v>6878659</c:v>
                </c:pt>
                <c:pt idx="18444">
                  <c:v>6364382</c:v>
                </c:pt>
                <c:pt idx="18445">
                  <c:v>6706790</c:v>
                </c:pt>
                <c:pt idx="18446">
                  <c:v>6910130.5</c:v>
                </c:pt>
                <c:pt idx="18447">
                  <c:v>6586967.5</c:v>
                </c:pt>
                <c:pt idx="18448">
                  <c:v>6781759.5</c:v>
                </c:pt>
                <c:pt idx="18449">
                  <c:v>6591394</c:v>
                </c:pt>
                <c:pt idx="18450">
                  <c:v>6547926.5</c:v>
                </c:pt>
                <c:pt idx="18451">
                  <c:v>6688443.5</c:v>
                </c:pt>
                <c:pt idx="18452">
                  <c:v>6949691.5</c:v>
                </c:pt>
                <c:pt idx="18453">
                  <c:v>7118206</c:v>
                </c:pt>
                <c:pt idx="18454">
                  <c:v>6836422</c:v>
                </c:pt>
                <c:pt idx="18455">
                  <c:v>6982116.5</c:v>
                </c:pt>
                <c:pt idx="18456">
                  <c:v>7485234.5</c:v>
                </c:pt>
                <c:pt idx="18457">
                  <c:v>7221028</c:v>
                </c:pt>
                <c:pt idx="18458">
                  <c:v>7453052.5</c:v>
                </c:pt>
                <c:pt idx="18459">
                  <c:v>6985784.5</c:v>
                </c:pt>
                <c:pt idx="18460">
                  <c:v>7574124.5</c:v>
                </c:pt>
                <c:pt idx="18461">
                  <c:v>7292145.5</c:v>
                </c:pt>
                <c:pt idx="18462">
                  <c:v>7488514</c:v>
                </c:pt>
                <c:pt idx="18463">
                  <c:v>7724176.5</c:v>
                </c:pt>
                <c:pt idx="18464">
                  <c:v>7216465</c:v>
                </c:pt>
                <c:pt idx="18465">
                  <c:v>7195505</c:v>
                </c:pt>
                <c:pt idx="18466">
                  <c:v>7340078</c:v>
                </c:pt>
                <c:pt idx="18467">
                  <c:v>7629513</c:v>
                </c:pt>
                <c:pt idx="18468">
                  <c:v>7904704</c:v>
                </c:pt>
                <c:pt idx="18469">
                  <c:v>7751822.5</c:v>
                </c:pt>
                <c:pt idx="18470">
                  <c:v>7454509.5</c:v>
                </c:pt>
                <c:pt idx="18471">
                  <c:v>7565481</c:v>
                </c:pt>
                <c:pt idx="18472">
                  <c:v>7377059.5</c:v>
                </c:pt>
                <c:pt idx="18473">
                  <c:v>7545086</c:v>
                </c:pt>
                <c:pt idx="18474">
                  <c:v>7208716</c:v>
                </c:pt>
                <c:pt idx="18475">
                  <c:v>7066007.5</c:v>
                </c:pt>
                <c:pt idx="18476">
                  <c:v>7291388.5</c:v>
                </c:pt>
                <c:pt idx="18477">
                  <c:v>7149714</c:v>
                </c:pt>
                <c:pt idx="18478">
                  <c:v>6630761</c:v>
                </c:pt>
                <c:pt idx="18479">
                  <c:v>7239847</c:v>
                </c:pt>
                <c:pt idx="18480">
                  <c:v>6824739.5</c:v>
                </c:pt>
                <c:pt idx="18481">
                  <c:v>6929721.5</c:v>
                </c:pt>
                <c:pt idx="18482">
                  <c:v>6636959</c:v>
                </c:pt>
                <c:pt idx="18483">
                  <c:v>6810513.5</c:v>
                </c:pt>
                <c:pt idx="18484">
                  <c:v>6941864.5</c:v>
                </c:pt>
                <c:pt idx="18485">
                  <c:v>6755353.5</c:v>
                </c:pt>
                <c:pt idx="18486">
                  <c:v>7142468</c:v>
                </c:pt>
                <c:pt idx="18487">
                  <c:v>7067304.5</c:v>
                </c:pt>
                <c:pt idx="18488">
                  <c:v>7056791.5</c:v>
                </c:pt>
                <c:pt idx="18489">
                  <c:v>6607312.5</c:v>
                </c:pt>
                <c:pt idx="18490">
                  <c:v>6877860</c:v>
                </c:pt>
                <c:pt idx="18491">
                  <c:v>7207116</c:v>
                </c:pt>
                <c:pt idx="18492">
                  <c:v>6853536.5</c:v>
                </c:pt>
                <c:pt idx="18493">
                  <c:v>6790997.5</c:v>
                </c:pt>
                <c:pt idx="18494">
                  <c:v>6774184</c:v>
                </c:pt>
                <c:pt idx="18495">
                  <c:v>6826061</c:v>
                </c:pt>
                <c:pt idx="18496">
                  <c:v>6986885.5</c:v>
                </c:pt>
                <c:pt idx="18497">
                  <c:v>6757606.5</c:v>
                </c:pt>
                <c:pt idx="18498">
                  <c:v>6690673.5</c:v>
                </c:pt>
                <c:pt idx="18499">
                  <c:v>6882753</c:v>
                </c:pt>
                <c:pt idx="18500">
                  <c:v>6954441.5</c:v>
                </c:pt>
                <c:pt idx="18501">
                  <c:v>6757593</c:v>
                </c:pt>
                <c:pt idx="18502">
                  <c:v>6866525</c:v>
                </c:pt>
                <c:pt idx="18503">
                  <c:v>6633661.5</c:v>
                </c:pt>
                <c:pt idx="18504">
                  <c:v>6863221</c:v>
                </c:pt>
                <c:pt idx="18505">
                  <c:v>7540707.5</c:v>
                </c:pt>
                <c:pt idx="18506">
                  <c:v>6888758.5</c:v>
                </c:pt>
                <c:pt idx="18507">
                  <c:v>7016743</c:v>
                </c:pt>
                <c:pt idx="18508">
                  <c:v>6328515.5</c:v>
                </c:pt>
                <c:pt idx="18509">
                  <c:v>6595344</c:v>
                </c:pt>
                <c:pt idx="18510">
                  <c:v>7001899.5</c:v>
                </c:pt>
                <c:pt idx="18511">
                  <c:v>6681248</c:v>
                </c:pt>
                <c:pt idx="18512">
                  <c:v>6847494</c:v>
                </c:pt>
                <c:pt idx="18513">
                  <c:v>6549843</c:v>
                </c:pt>
                <c:pt idx="18514">
                  <c:v>7148747</c:v>
                </c:pt>
                <c:pt idx="18515">
                  <c:v>6572029</c:v>
                </c:pt>
                <c:pt idx="18516">
                  <c:v>6936460</c:v>
                </c:pt>
                <c:pt idx="18517">
                  <c:v>6720205</c:v>
                </c:pt>
                <c:pt idx="18518">
                  <c:v>6847340</c:v>
                </c:pt>
                <c:pt idx="18519">
                  <c:v>6978111.5</c:v>
                </c:pt>
                <c:pt idx="18520">
                  <c:v>6728627</c:v>
                </c:pt>
                <c:pt idx="18521">
                  <c:v>6816709.5</c:v>
                </c:pt>
                <c:pt idx="18522">
                  <c:v>6837245</c:v>
                </c:pt>
                <c:pt idx="18523">
                  <c:v>6857780</c:v>
                </c:pt>
                <c:pt idx="18524">
                  <c:v>6854358</c:v>
                </c:pt>
                <c:pt idx="18525">
                  <c:v>7145385.5</c:v>
                </c:pt>
                <c:pt idx="18526">
                  <c:v>6815121.5</c:v>
                </c:pt>
                <c:pt idx="18527">
                  <c:v>6993990</c:v>
                </c:pt>
                <c:pt idx="18528">
                  <c:v>6740701.5</c:v>
                </c:pt>
                <c:pt idx="18529">
                  <c:v>7311367</c:v>
                </c:pt>
                <c:pt idx="18530">
                  <c:v>7093278.5</c:v>
                </c:pt>
                <c:pt idx="18531">
                  <c:v>6903438.5</c:v>
                </c:pt>
                <c:pt idx="18532">
                  <c:v>7216483</c:v>
                </c:pt>
                <c:pt idx="18533">
                  <c:v>7280392</c:v>
                </c:pt>
                <c:pt idx="18534">
                  <c:v>6662963.5</c:v>
                </c:pt>
                <c:pt idx="18535">
                  <c:v>7070922.5</c:v>
                </c:pt>
                <c:pt idx="18536">
                  <c:v>6906759</c:v>
                </c:pt>
                <c:pt idx="18537">
                  <c:v>6896685.5</c:v>
                </c:pt>
                <c:pt idx="18538">
                  <c:v>7030337.5</c:v>
                </c:pt>
                <c:pt idx="18539">
                  <c:v>6828190.5</c:v>
                </c:pt>
                <c:pt idx="18540">
                  <c:v>6745629.5</c:v>
                </c:pt>
                <c:pt idx="18541">
                  <c:v>6974906</c:v>
                </c:pt>
                <c:pt idx="18542">
                  <c:v>6960497</c:v>
                </c:pt>
                <c:pt idx="18543">
                  <c:v>7107280.5</c:v>
                </c:pt>
                <c:pt idx="18544">
                  <c:v>7175208</c:v>
                </c:pt>
                <c:pt idx="18545">
                  <c:v>7098755.5</c:v>
                </c:pt>
                <c:pt idx="18546">
                  <c:v>7090788</c:v>
                </c:pt>
                <c:pt idx="18547">
                  <c:v>6895792</c:v>
                </c:pt>
                <c:pt idx="18548">
                  <c:v>6857141.5</c:v>
                </c:pt>
                <c:pt idx="18549">
                  <c:v>6788314</c:v>
                </c:pt>
                <c:pt idx="18550">
                  <c:v>7243681</c:v>
                </c:pt>
                <c:pt idx="18551">
                  <c:v>6979470.5</c:v>
                </c:pt>
                <c:pt idx="18552">
                  <c:v>6969422.5</c:v>
                </c:pt>
                <c:pt idx="18553">
                  <c:v>6928767</c:v>
                </c:pt>
                <c:pt idx="18554">
                  <c:v>7003383</c:v>
                </c:pt>
                <c:pt idx="18555">
                  <c:v>6904118</c:v>
                </c:pt>
                <c:pt idx="18556">
                  <c:v>6980938.5</c:v>
                </c:pt>
                <c:pt idx="18557">
                  <c:v>6855561.5</c:v>
                </c:pt>
                <c:pt idx="18558">
                  <c:v>7037987</c:v>
                </c:pt>
                <c:pt idx="18559">
                  <c:v>7267890.5</c:v>
                </c:pt>
                <c:pt idx="18560">
                  <c:v>6880824.5</c:v>
                </c:pt>
                <c:pt idx="18561">
                  <c:v>7057819</c:v>
                </c:pt>
                <c:pt idx="18562">
                  <c:v>7227208</c:v>
                </c:pt>
                <c:pt idx="18563">
                  <c:v>6975052.5</c:v>
                </c:pt>
                <c:pt idx="18564">
                  <c:v>6645827</c:v>
                </c:pt>
                <c:pt idx="18565">
                  <c:v>7214142.5</c:v>
                </c:pt>
                <c:pt idx="18566">
                  <c:v>7195591.5</c:v>
                </c:pt>
                <c:pt idx="18567">
                  <c:v>7227324.5</c:v>
                </c:pt>
                <c:pt idx="18568">
                  <c:v>7302203</c:v>
                </c:pt>
                <c:pt idx="18569">
                  <c:v>7131848.5</c:v>
                </c:pt>
                <c:pt idx="18570">
                  <c:v>6929830</c:v>
                </c:pt>
                <c:pt idx="18571">
                  <c:v>6917134</c:v>
                </c:pt>
                <c:pt idx="18572">
                  <c:v>7455155</c:v>
                </c:pt>
                <c:pt idx="18573">
                  <c:v>7131607.5</c:v>
                </c:pt>
                <c:pt idx="18574">
                  <c:v>6977773</c:v>
                </c:pt>
                <c:pt idx="18575">
                  <c:v>6812269.5</c:v>
                </c:pt>
                <c:pt idx="18576">
                  <c:v>7017925</c:v>
                </c:pt>
                <c:pt idx="18577">
                  <c:v>6891669.5</c:v>
                </c:pt>
                <c:pt idx="18578">
                  <c:v>7215789</c:v>
                </c:pt>
                <c:pt idx="18579">
                  <c:v>7171852.5</c:v>
                </c:pt>
                <c:pt idx="18580">
                  <c:v>7092748</c:v>
                </c:pt>
                <c:pt idx="18581">
                  <c:v>7170902.5</c:v>
                </c:pt>
                <c:pt idx="18582">
                  <c:v>7145641.5</c:v>
                </c:pt>
                <c:pt idx="18583">
                  <c:v>7423047.5</c:v>
                </c:pt>
                <c:pt idx="18584">
                  <c:v>7030403</c:v>
                </c:pt>
                <c:pt idx="18585">
                  <c:v>7039966</c:v>
                </c:pt>
                <c:pt idx="18586">
                  <c:v>7100765.5</c:v>
                </c:pt>
                <c:pt idx="18587">
                  <c:v>7076384.5</c:v>
                </c:pt>
                <c:pt idx="18588">
                  <c:v>7011331.5</c:v>
                </c:pt>
                <c:pt idx="18589">
                  <c:v>7020821.5</c:v>
                </c:pt>
                <c:pt idx="18590">
                  <c:v>6819972</c:v>
                </c:pt>
                <c:pt idx="18591">
                  <c:v>6894643</c:v>
                </c:pt>
                <c:pt idx="18592">
                  <c:v>7114565</c:v>
                </c:pt>
                <c:pt idx="18593">
                  <c:v>7222401.5</c:v>
                </c:pt>
                <c:pt idx="18594">
                  <c:v>7187195</c:v>
                </c:pt>
                <c:pt idx="18595">
                  <c:v>7684556</c:v>
                </c:pt>
                <c:pt idx="18596">
                  <c:v>7741792</c:v>
                </c:pt>
                <c:pt idx="18597">
                  <c:v>7612415.5</c:v>
                </c:pt>
                <c:pt idx="18598">
                  <c:v>7937229</c:v>
                </c:pt>
                <c:pt idx="18599">
                  <c:v>7622627</c:v>
                </c:pt>
                <c:pt idx="18600">
                  <c:v>7775419.5</c:v>
                </c:pt>
                <c:pt idx="18601">
                  <c:v>7518263.5</c:v>
                </c:pt>
                <c:pt idx="18602">
                  <c:v>7877397</c:v>
                </c:pt>
                <c:pt idx="18603">
                  <c:v>7119002</c:v>
                </c:pt>
                <c:pt idx="18604">
                  <c:v>7264803</c:v>
                </c:pt>
                <c:pt idx="18605">
                  <c:v>7400093</c:v>
                </c:pt>
                <c:pt idx="18606">
                  <c:v>7636054</c:v>
                </c:pt>
                <c:pt idx="18607">
                  <c:v>7484294</c:v>
                </c:pt>
                <c:pt idx="18608">
                  <c:v>7210681</c:v>
                </c:pt>
                <c:pt idx="18609">
                  <c:v>7508207</c:v>
                </c:pt>
                <c:pt idx="18610">
                  <c:v>7048589</c:v>
                </c:pt>
                <c:pt idx="18611">
                  <c:v>7081181</c:v>
                </c:pt>
                <c:pt idx="18612">
                  <c:v>6996829.5</c:v>
                </c:pt>
                <c:pt idx="18613">
                  <c:v>7042660.5</c:v>
                </c:pt>
                <c:pt idx="18614">
                  <c:v>6979856</c:v>
                </c:pt>
                <c:pt idx="18615">
                  <c:v>7203942</c:v>
                </c:pt>
                <c:pt idx="18616">
                  <c:v>6922073</c:v>
                </c:pt>
                <c:pt idx="18617">
                  <c:v>6897248</c:v>
                </c:pt>
                <c:pt idx="18618">
                  <c:v>6675868.5</c:v>
                </c:pt>
                <c:pt idx="18619">
                  <c:v>7099131.5</c:v>
                </c:pt>
                <c:pt idx="18620">
                  <c:v>7063411</c:v>
                </c:pt>
                <c:pt idx="18621">
                  <c:v>7314291.5</c:v>
                </c:pt>
                <c:pt idx="18622">
                  <c:v>7356685</c:v>
                </c:pt>
                <c:pt idx="18623">
                  <c:v>7269299</c:v>
                </c:pt>
                <c:pt idx="18624">
                  <c:v>7045235</c:v>
                </c:pt>
                <c:pt idx="18625">
                  <c:v>6915036</c:v>
                </c:pt>
                <c:pt idx="18626">
                  <c:v>7325442</c:v>
                </c:pt>
                <c:pt idx="18627">
                  <c:v>7039665</c:v>
                </c:pt>
                <c:pt idx="18628">
                  <c:v>6966139</c:v>
                </c:pt>
                <c:pt idx="18629">
                  <c:v>7092522</c:v>
                </c:pt>
                <c:pt idx="18630">
                  <c:v>7070078</c:v>
                </c:pt>
                <c:pt idx="18631">
                  <c:v>7179954</c:v>
                </c:pt>
                <c:pt idx="18632">
                  <c:v>7032010</c:v>
                </c:pt>
                <c:pt idx="18633">
                  <c:v>6896760</c:v>
                </c:pt>
                <c:pt idx="18634">
                  <c:v>6948606.5</c:v>
                </c:pt>
                <c:pt idx="18635">
                  <c:v>6823938.5</c:v>
                </c:pt>
                <c:pt idx="18636">
                  <c:v>6794817</c:v>
                </c:pt>
                <c:pt idx="18637">
                  <c:v>6851914.5</c:v>
                </c:pt>
                <c:pt idx="18638">
                  <c:v>6823982</c:v>
                </c:pt>
                <c:pt idx="18639">
                  <c:v>7164123</c:v>
                </c:pt>
                <c:pt idx="18640">
                  <c:v>7174721</c:v>
                </c:pt>
                <c:pt idx="18641">
                  <c:v>7274188</c:v>
                </c:pt>
                <c:pt idx="18642">
                  <c:v>6899063.5</c:v>
                </c:pt>
                <c:pt idx="18643">
                  <c:v>6784656.5</c:v>
                </c:pt>
                <c:pt idx="18644">
                  <c:v>6963690</c:v>
                </c:pt>
                <c:pt idx="18645">
                  <c:v>6266889.5</c:v>
                </c:pt>
                <c:pt idx="18646">
                  <c:v>7264729</c:v>
                </c:pt>
                <c:pt idx="18647">
                  <c:v>7198894.5</c:v>
                </c:pt>
                <c:pt idx="18648">
                  <c:v>6920066.5</c:v>
                </c:pt>
                <c:pt idx="18649">
                  <c:v>6956714.5</c:v>
                </c:pt>
                <c:pt idx="18650">
                  <c:v>7092172.5</c:v>
                </c:pt>
                <c:pt idx="18651">
                  <c:v>6941584.5</c:v>
                </c:pt>
                <c:pt idx="18652">
                  <c:v>7249794.5</c:v>
                </c:pt>
                <c:pt idx="18653">
                  <c:v>7491590</c:v>
                </c:pt>
                <c:pt idx="18654">
                  <c:v>7502686</c:v>
                </c:pt>
                <c:pt idx="18655">
                  <c:v>7121020.5</c:v>
                </c:pt>
                <c:pt idx="18656">
                  <c:v>6800993.5</c:v>
                </c:pt>
                <c:pt idx="18657">
                  <c:v>6943792.5</c:v>
                </c:pt>
                <c:pt idx="18658">
                  <c:v>6795830</c:v>
                </c:pt>
                <c:pt idx="18659">
                  <c:v>7004863.5</c:v>
                </c:pt>
                <c:pt idx="18660">
                  <c:v>6774743.5</c:v>
                </c:pt>
                <c:pt idx="18661">
                  <c:v>7216331.5</c:v>
                </c:pt>
                <c:pt idx="18662">
                  <c:v>6761742.5</c:v>
                </c:pt>
                <c:pt idx="18663">
                  <c:v>6777832</c:v>
                </c:pt>
                <c:pt idx="18664">
                  <c:v>7162956.5</c:v>
                </c:pt>
                <c:pt idx="18665">
                  <c:v>7092211</c:v>
                </c:pt>
                <c:pt idx="18666">
                  <c:v>6452553.5</c:v>
                </c:pt>
                <c:pt idx="18667">
                  <c:v>6804119.5</c:v>
                </c:pt>
                <c:pt idx="18668">
                  <c:v>7208943</c:v>
                </c:pt>
                <c:pt idx="18669">
                  <c:v>7062518.5</c:v>
                </c:pt>
                <c:pt idx="18670">
                  <c:v>7194310.5</c:v>
                </c:pt>
                <c:pt idx="18671">
                  <c:v>7013484.5</c:v>
                </c:pt>
                <c:pt idx="18672">
                  <c:v>6929858.5</c:v>
                </c:pt>
                <c:pt idx="18673">
                  <c:v>7032712</c:v>
                </c:pt>
                <c:pt idx="18674">
                  <c:v>6956801.5</c:v>
                </c:pt>
                <c:pt idx="18675">
                  <c:v>6612037.5</c:v>
                </c:pt>
                <c:pt idx="18676">
                  <c:v>6782989</c:v>
                </c:pt>
                <c:pt idx="18677">
                  <c:v>7094479</c:v>
                </c:pt>
                <c:pt idx="18678">
                  <c:v>7044876.5</c:v>
                </c:pt>
                <c:pt idx="18679">
                  <c:v>7137387</c:v>
                </c:pt>
                <c:pt idx="18680">
                  <c:v>7060151.5</c:v>
                </c:pt>
                <c:pt idx="18681">
                  <c:v>7028929.5</c:v>
                </c:pt>
                <c:pt idx="18682">
                  <c:v>7850997</c:v>
                </c:pt>
                <c:pt idx="18683">
                  <c:v>7305136.5</c:v>
                </c:pt>
                <c:pt idx="18684">
                  <c:v>6896782</c:v>
                </c:pt>
                <c:pt idx="18685">
                  <c:v>7286263</c:v>
                </c:pt>
                <c:pt idx="18686">
                  <c:v>7199852.5</c:v>
                </c:pt>
                <c:pt idx="18687">
                  <c:v>6799673</c:v>
                </c:pt>
                <c:pt idx="18688">
                  <c:v>6854452.5</c:v>
                </c:pt>
                <c:pt idx="18689">
                  <c:v>7250579.5</c:v>
                </c:pt>
                <c:pt idx="18690">
                  <c:v>6848420</c:v>
                </c:pt>
                <c:pt idx="18691">
                  <c:v>6999645.5</c:v>
                </c:pt>
                <c:pt idx="18692">
                  <c:v>7362811.5</c:v>
                </c:pt>
                <c:pt idx="18693">
                  <c:v>7209661</c:v>
                </c:pt>
                <c:pt idx="18694">
                  <c:v>6808594.5</c:v>
                </c:pt>
                <c:pt idx="18695">
                  <c:v>7413041</c:v>
                </c:pt>
                <c:pt idx="18696">
                  <c:v>7167298.5</c:v>
                </c:pt>
                <c:pt idx="18697">
                  <c:v>7035625.5</c:v>
                </c:pt>
                <c:pt idx="18698">
                  <c:v>7294826</c:v>
                </c:pt>
                <c:pt idx="18699">
                  <c:v>7165169</c:v>
                </c:pt>
                <c:pt idx="18700">
                  <c:v>7112625.5</c:v>
                </c:pt>
                <c:pt idx="18701">
                  <c:v>7059293.5</c:v>
                </c:pt>
                <c:pt idx="18702">
                  <c:v>7243559</c:v>
                </c:pt>
                <c:pt idx="18703">
                  <c:v>7126292</c:v>
                </c:pt>
                <c:pt idx="18704">
                  <c:v>8126095</c:v>
                </c:pt>
                <c:pt idx="18705">
                  <c:v>7570962.5</c:v>
                </c:pt>
                <c:pt idx="18706">
                  <c:v>7652606</c:v>
                </c:pt>
                <c:pt idx="18707">
                  <c:v>7276297.5</c:v>
                </c:pt>
                <c:pt idx="18708">
                  <c:v>8380621</c:v>
                </c:pt>
                <c:pt idx="18709">
                  <c:v>7540854</c:v>
                </c:pt>
                <c:pt idx="18710">
                  <c:v>7460571</c:v>
                </c:pt>
                <c:pt idx="18711">
                  <c:v>7220599</c:v>
                </c:pt>
                <c:pt idx="18712">
                  <c:v>7396042.5</c:v>
                </c:pt>
                <c:pt idx="18713">
                  <c:v>7098975.5</c:v>
                </c:pt>
                <c:pt idx="18714">
                  <c:v>7466352</c:v>
                </c:pt>
                <c:pt idx="18715">
                  <c:v>7958840.5</c:v>
                </c:pt>
                <c:pt idx="18716">
                  <c:v>7632914.5</c:v>
                </c:pt>
                <c:pt idx="18717">
                  <c:v>7472771.5</c:v>
                </c:pt>
                <c:pt idx="18718">
                  <c:v>7792653.5</c:v>
                </c:pt>
                <c:pt idx="18719">
                  <c:v>7977391</c:v>
                </c:pt>
                <c:pt idx="18720">
                  <c:v>7773877</c:v>
                </c:pt>
                <c:pt idx="18721">
                  <c:v>7287010</c:v>
                </c:pt>
                <c:pt idx="18722">
                  <c:v>7481967.5</c:v>
                </c:pt>
                <c:pt idx="18723">
                  <c:v>7640235.5</c:v>
                </c:pt>
                <c:pt idx="18724">
                  <c:v>8413264</c:v>
                </c:pt>
                <c:pt idx="18725">
                  <c:v>8156298</c:v>
                </c:pt>
                <c:pt idx="18726">
                  <c:v>8202499</c:v>
                </c:pt>
                <c:pt idx="18727">
                  <c:v>8122523.5</c:v>
                </c:pt>
                <c:pt idx="18728">
                  <c:v>7895934</c:v>
                </c:pt>
                <c:pt idx="18729">
                  <c:v>7825377</c:v>
                </c:pt>
                <c:pt idx="18730">
                  <c:v>7687932</c:v>
                </c:pt>
                <c:pt idx="18731">
                  <c:v>7381025.5</c:v>
                </c:pt>
                <c:pt idx="18732">
                  <c:v>7784311</c:v>
                </c:pt>
                <c:pt idx="18733">
                  <c:v>7817697.5</c:v>
                </c:pt>
                <c:pt idx="18734">
                  <c:v>7322788.5</c:v>
                </c:pt>
                <c:pt idx="18735">
                  <c:v>7889429.5</c:v>
                </c:pt>
                <c:pt idx="18736">
                  <c:v>7414524.5</c:v>
                </c:pt>
                <c:pt idx="18737">
                  <c:v>7595257.5</c:v>
                </c:pt>
                <c:pt idx="18738">
                  <c:v>7270056.5</c:v>
                </c:pt>
                <c:pt idx="18739">
                  <c:v>7680899</c:v>
                </c:pt>
                <c:pt idx="18740">
                  <c:v>7652648</c:v>
                </c:pt>
                <c:pt idx="18741">
                  <c:v>7794690</c:v>
                </c:pt>
                <c:pt idx="18742">
                  <c:v>7462578</c:v>
                </c:pt>
                <c:pt idx="18743">
                  <c:v>7684189</c:v>
                </c:pt>
                <c:pt idx="18744">
                  <c:v>7665800</c:v>
                </c:pt>
                <c:pt idx="18745">
                  <c:v>7402951</c:v>
                </c:pt>
                <c:pt idx="18746">
                  <c:v>7520974</c:v>
                </c:pt>
                <c:pt idx="18747">
                  <c:v>7170087</c:v>
                </c:pt>
                <c:pt idx="18748">
                  <c:v>7411292</c:v>
                </c:pt>
                <c:pt idx="18749">
                  <c:v>8146068</c:v>
                </c:pt>
                <c:pt idx="18750">
                  <c:v>7200088</c:v>
                </c:pt>
                <c:pt idx="18751">
                  <c:v>7738954</c:v>
                </c:pt>
                <c:pt idx="18752">
                  <c:v>7248866</c:v>
                </c:pt>
                <c:pt idx="18753">
                  <c:v>7787176.5</c:v>
                </c:pt>
                <c:pt idx="18754">
                  <c:v>7969147</c:v>
                </c:pt>
                <c:pt idx="18755">
                  <c:v>7411776</c:v>
                </c:pt>
                <c:pt idx="18756">
                  <c:v>7871023.5</c:v>
                </c:pt>
                <c:pt idx="18757">
                  <c:v>7816957.5</c:v>
                </c:pt>
                <c:pt idx="18758">
                  <c:v>7676667</c:v>
                </c:pt>
                <c:pt idx="18759">
                  <c:v>7249843</c:v>
                </c:pt>
                <c:pt idx="18760">
                  <c:v>7434696.5</c:v>
                </c:pt>
                <c:pt idx="18761">
                  <c:v>7338917</c:v>
                </c:pt>
                <c:pt idx="18762">
                  <c:v>7252134.5</c:v>
                </c:pt>
                <c:pt idx="18763">
                  <c:v>7116402</c:v>
                </c:pt>
                <c:pt idx="18764">
                  <c:v>7527152</c:v>
                </c:pt>
                <c:pt idx="18765">
                  <c:v>7394783</c:v>
                </c:pt>
                <c:pt idx="18766">
                  <c:v>7557993</c:v>
                </c:pt>
                <c:pt idx="18767">
                  <c:v>7065366.5</c:v>
                </c:pt>
                <c:pt idx="18768">
                  <c:v>7447582</c:v>
                </c:pt>
                <c:pt idx="18769">
                  <c:v>6992991</c:v>
                </c:pt>
                <c:pt idx="18770">
                  <c:v>7453314</c:v>
                </c:pt>
                <c:pt idx="18771">
                  <c:v>7323353.5</c:v>
                </c:pt>
                <c:pt idx="18772">
                  <c:v>7006146.5</c:v>
                </c:pt>
                <c:pt idx="18773">
                  <c:v>7174071.5</c:v>
                </c:pt>
                <c:pt idx="18774">
                  <c:v>7482535.5</c:v>
                </c:pt>
                <c:pt idx="18775">
                  <c:v>7294371</c:v>
                </c:pt>
                <c:pt idx="18776">
                  <c:v>7651768</c:v>
                </c:pt>
                <c:pt idx="18777">
                  <c:v>7552646</c:v>
                </c:pt>
                <c:pt idx="18778">
                  <c:v>7434091</c:v>
                </c:pt>
                <c:pt idx="18779">
                  <c:v>7334949.5</c:v>
                </c:pt>
                <c:pt idx="18780">
                  <c:v>7443962.5</c:v>
                </c:pt>
                <c:pt idx="18781">
                  <c:v>7050175.5</c:v>
                </c:pt>
                <c:pt idx="18782">
                  <c:v>6984607</c:v>
                </c:pt>
                <c:pt idx="18783">
                  <c:v>7436445</c:v>
                </c:pt>
                <c:pt idx="18784">
                  <c:v>7555357</c:v>
                </c:pt>
                <c:pt idx="18785">
                  <c:v>7198368.5</c:v>
                </c:pt>
                <c:pt idx="18786">
                  <c:v>7353490.5</c:v>
                </c:pt>
                <c:pt idx="18787">
                  <c:v>7334347.5</c:v>
                </c:pt>
                <c:pt idx="18788">
                  <c:v>7500835</c:v>
                </c:pt>
                <c:pt idx="18789">
                  <c:v>7367300</c:v>
                </c:pt>
                <c:pt idx="18790">
                  <c:v>7648096</c:v>
                </c:pt>
                <c:pt idx="18791">
                  <c:v>7807195</c:v>
                </c:pt>
                <c:pt idx="18792">
                  <c:v>7494458</c:v>
                </c:pt>
                <c:pt idx="18793">
                  <c:v>7554719.5</c:v>
                </c:pt>
                <c:pt idx="18794">
                  <c:v>6963475</c:v>
                </c:pt>
                <c:pt idx="18795">
                  <c:v>7362386.5</c:v>
                </c:pt>
                <c:pt idx="18796">
                  <c:v>7227063.5</c:v>
                </c:pt>
                <c:pt idx="18797">
                  <c:v>7239760</c:v>
                </c:pt>
                <c:pt idx="18798">
                  <c:v>7290823</c:v>
                </c:pt>
                <c:pt idx="18799">
                  <c:v>7179013.5</c:v>
                </c:pt>
                <c:pt idx="18800">
                  <c:v>7243786</c:v>
                </c:pt>
                <c:pt idx="18801">
                  <c:v>7333559</c:v>
                </c:pt>
                <c:pt idx="18802">
                  <c:v>7385068.5</c:v>
                </c:pt>
                <c:pt idx="18803">
                  <c:v>7785892</c:v>
                </c:pt>
                <c:pt idx="18804">
                  <c:v>7708472</c:v>
                </c:pt>
                <c:pt idx="18805">
                  <c:v>7233600.5</c:v>
                </c:pt>
                <c:pt idx="18806">
                  <c:v>7458728</c:v>
                </c:pt>
                <c:pt idx="18807">
                  <c:v>7411327</c:v>
                </c:pt>
                <c:pt idx="18808">
                  <c:v>7453784</c:v>
                </c:pt>
                <c:pt idx="18809">
                  <c:v>7508687.5</c:v>
                </c:pt>
                <c:pt idx="18810">
                  <c:v>7631093</c:v>
                </c:pt>
                <c:pt idx="18811">
                  <c:v>7594501.5</c:v>
                </c:pt>
                <c:pt idx="18812">
                  <c:v>7726586.5</c:v>
                </c:pt>
                <c:pt idx="18813">
                  <c:v>7274197</c:v>
                </c:pt>
                <c:pt idx="18814">
                  <c:v>7716214.5</c:v>
                </c:pt>
                <c:pt idx="18815">
                  <c:v>7148487</c:v>
                </c:pt>
                <c:pt idx="18816">
                  <c:v>7793618</c:v>
                </c:pt>
                <c:pt idx="18817">
                  <c:v>7869016.5</c:v>
                </c:pt>
                <c:pt idx="18818">
                  <c:v>7109065.5</c:v>
                </c:pt>
                <c:pt idx="18819">
                  <c:v>7277096</c:v>
                </c:pt>
                <c:pt idx="18820">
                  <c:v>7073571</c:v>
                </c:pt>
                <c:pt idx="18821">
                  <c:v>7609838.5</c:v>
                </c:pt>
                <c:pt idx="18822">
                  <c:v>7618593</c:v>
                </c:pt>
                <c:pt idx="18823">
                  <c:v>7942489</c:v>
                </c:pt>
                <c:pt idx="18824">
                  <c:v>7450881.5</c:v>
                </c:pt>
                <c:pt idx="18825">
                  <c:v>7279897</c:v>
                </c:pt>
                <c:pt idx="18826">
                  <c:v>7760571.5</c:v>
                </c:pt>
                <c:pt idx="18827">
                  <c:v>7189816.5</c:v>
                </c:pt>
                <c:pt idx="18828">
                  <c:v>7446032.5</c:v>
                </c:pt>
                <c:pt idx="18829">
                  <c:v>7452145</c:v>
                </c:pt>
                <c:pt idx="18830">
                  <c:v>7520805.5</c:v>
                </c:pt>
                <c:pt idx="18831">
                  <c:v>7291038</c:v>
                </c:pt>
                <c:pt idx="18832">
                  <c:v>7309050.5</c:v>
                </c:pt>
                <c:pt idx="18833">
                  <c:v>7467725.5</c:v>
                </c:pt>
                <c:pt idx="18834">
                  <c:v>7302103.5</c:v>
                </c:pt>
                <c:pt idx="18835">
                  <c:v>7278862.5</c:v>
                </c:pt>
                <c:pt idx="18836">
                  <c:v>7412967</c:v>
                </c:pt>
                <c:pt idx="18837">
                  <c:v>7255507.5</c:v>
                </c:pt>
                <c:pt idx="18838">
                  <c:v>7195146.5</c:v>
                </c:pt>
                <c:pt idx="18839">
                  <c:v>7726174.5</c:v>
                </c:pt>
                <c:pt idx="18840">
                  <c:v>7782972.5</c:v>
                </c:pt>
                <c:pt idx="18841">
                  <c:v>7691546.5</c:v>
                </c:pt>
                <c:pt idx="18842">
                  <c:v>7760255.5</c:v>
                </c:pt>
                <c:pt idx="18843">
                  <c:v>7254610.5</c:v>
                </c:pt>
                <c:pt idx="18844">
                  <c:v>7470327</c:v>
                </c:pt>
                <c:pt idx="18845">
                  <c:v>7590845.5</c:v>
                </c:pt>
                <c:pt idx="18846">
                  <c:v>6969555</c:v>
                </c:pt>
                <c:pt idx="18847">
                  <c:v>7677703</c:v>
                </c:pt>
                <c:pt idx="18848">
                  <c:v>7276881.5</c:v>
                </c:pt>
                <c:pt idx="18849">
                  <c:v>7748725.5</c:v>
                </c:pt>
                <c:pt idx="18850">
                  <c:v>7515138</c:v>
                </c:pt>
                <c:pt idx="18851">
                  <c:v>7935917</c:v>
                </c:pt>
                <c:pt idx="18852">
                  <c:v>7777103</c:v>
                </c:pt>
                <c:pt idx="18853">
                  <c:v>7577127.5</c:v>
                </c:pt>
                <c:pt idx="18854">
                  <c:v>8117550.5</c:v>
                </c:pt>
                <c:pt idx="18855">
                  <c:v>7686375.5</c:v>
                </c:pt>
                <c:pt idx="18856">
                  <c:v>7260933.5</c:v>
                </c:pt>
                <c:pt idx="18857">
                  <c:v>7417881.5</c:v>
                </c:pt>
                <c:pt idx="18858">
                  <c:v>8177216.5</c:v>
                </c:pt>
                <c:pt idx="18859">
                  <c:v>7937405</c:v>
                </c:pt>
                <c:pt idx="18860">
                  <c:v>7680113</c:v>
                </c:pt>
                <c:pt idx="18861">
                  <c:v>7751705.5</c:v>
                </c:pt>
                <c:pt idx="18862">
                  <c:v>7761631</c:v>
                </c:pt>
                <c:pt idx="18863">
                  <c:v>7938733</c:v>
                </c:pt>
                <c:pt idx="18864">
                  <c:v>7755573</c:v>
                </c:pt>
                <c:pt idx="18865">
                  <c:v>7296737.5</c:v>
                </c:pt>
                <c:pt idx="18866">
                  <c:v>7440645.5</c:v>
                </c:pt>
                <c:pt idx="18867">
                  <c:v>7938828.5</c:v>
                </c:pt>
                <c:pt idx="18868">
                  <c:v>8049666.5</c:v>
                </c:pt>
                <c:pt idx="18869">
                  <c:v>7707848</c:v>
                </c:pt>
                <c:pt idx="18870">
                  <c:v>7574798.5</c:v>
                </c:pt>
                <c:pt idx="18871">
                  <c:v>7979191</c:v>
                </c:pt>
                <c:pt idx="18872">
                  <c:v>8042594</c:v>
                </c:pt>
                <c:pt idx="18873">
                  <c:v>7946803</c:v>
                </c:pt>
                <c:pt idx="18874">
                  <c:v>7651730.5</c:v>
                </c:pt>
                <c:pt idx="18875">
                  <c:v>7605806</c:v>
                </c:pt>
                <c:pt idx="18876">
                  <c:v>7593167.5</c:v>
                </c:pt>
                <c:pt idx="18877">
                  <c:v>8266943</c:v>
                </c:pt>
                <c:pt idx="18878">
                  <c:v>8132352.5</c:v>
                </c:pt>
                <c:pt idx="18879">
                  <c:v>8033473</c:v>
                </c:pt>
                <c:pt idx="18880">
                  <c:v>7742697.5</c:v>
                </c:pt>
                <c:pt idx="18881">
                  <c:v>7445791.5</c:v>
                </c:pt>
                <c:pt idx="18882">
                  <c:v>7621337</c:v>
                </c:pt>
                <c:pt idx="18883">
                  <c:v>7880242</c:v>
                </c:pt>
                <c:pt idx="18884">
                  <c:v>7821015.5</c:v>
                </c:pt>
                <c:pt idx="18885">
                  <c:v>7644425.5</c:v>
                </c:pt>
                <c:pt idx="18886">
                  <c:v>8003466</c:v>
                </c:pt>
                <c:pt idx="18887">
                  <c:v>8200079</c:v>
                </c:pt>
                <c:pt idx="18888">
                  <c:v>7657455</c:v>
                </c:pt>
                <c:pt idx="18889">
                  <c:v>7949500.5</c:v>
                </c:pt>
                <c:pt idx="18890">
                  <c:v>7713571.5</c:v>
                </c:pt>
                <c:pt idx="18891">
                  <c:v>8032781.5</c:v>
                </c:pt>
                <c:pt idx="18892">
                  <c:v>8159561</c:v>
                </c:pt>
                <c:pt idx="18893">
                  <c:v>7912906</c:v>
                </c:pt>
                <c:pt idx="18894">
                  <c:v>8104141.5</c:v>
                </c:pt>
                <c:pt idx="18895">
                  <c:v>7490987.5</c:v>
                </c:pt>
                <c:pt idx="18896">
                  <c:v>8305548</c:v>
                </c:pt>
                <c:pt idx="18897">
                  <c:v>7704308</c:v>
                </c:pt>
                <c:pt idx="18898">
                  <c:v>7909243.5</c:v>
                </c:pt>
                <c:pt idx="18899">
                  <c:v>8320998</c:v>
                </c:pt>
                <c:pt idx="18900">
                  <c:v>7896171</c:v>
                </c:pt>
                <c:pt idx="18901">
                  <c:v>8266868.5</c:v>
                </c:pt>
                <c:pt idx="18902">
                  <c:v>8181775.5</c:v>
                </c:pt>
                <c:pt idx="18903">
                  <c:v>8023900.5</c:v>
                </c:pt>
                <c:pt idx="18904">
                  <c:v>7694859</c:v>
                </c:pt>
                <c:pt idx="18905">
                  <c:v>7857560.5</c:v>
                </c:pt>
                <c:pt idx="18906">
                  <c:v>8119059.5</c:v>
                </c:pt>
                <c:pt idx="18907">
                  <c:v>8102377.5</c:v>
                </c:pt>
                <c:pt idx="18908">
                  <c:v>8019453</c:v>
                </c:pt>
                <c:pt idx="18909">
                  <c:v>8537785</c:v>
                </c:pt>
                <c:pt idx="18910">
                  <c:v>8038096.5</c:v>
                </c:pt>
                <c:pt idx="18911">
                  <c:v>8355477.5</c:v>
                </c:pt>
                <c:pt idx="18912">
                  <c:v>8192492</c:v>
                </c:pt>
                <c:pt idx="18913">
                  <c:v>7793248.5</c:v>
                </c:pt>
                <c:pt idx="18914">
                  <c:v>8237849.5</c:v>
                </c:pt>
                <c:pt idx="18915">
                  <c:v>8381285</c:v>
                </c:pt>
                <c:pt idx="18916">
                  <c:v>8434941</c:v>
                </c:pt>
                <c:pt idx="18917">
                  <c:v>8557366</c:v>
                </c:pt>
                <c:pt idx="18918">
                  <c:v>8213159</c:v>
                </c:pt>
                <c:pt idx="18919">
                  <c:v>8170948</c:v>
                </c:pt>
                <c:pt idx="18920">
                  <c:v>8138526</c:v>
                </c:pt>
                <c:pt idx="18921">
                  <c:v>8244261</c:v>
                </c:pt>
                <c:pt idx="18922">
                  <c:v>8252454.5</c:v>
                </c:pt>
                <c:pt idx="18923">
                  <c:v>8201731.5</c:v>
                </c:pt>
                <c:pt idx="18924">
                  <c:v>8177081</c:v>
                </c:pt>
                <c:pt idx="18925">
                  <c:v>7691175.5</c:v>
                </c:pt>
                <c:pt idx="18926">
                  <c:v>8435112</c:v>
                </c:pt>
                <c:pt idx="18927">
                  <c:v>8316009</c:v>
                </c:pt>
                <c:pt idx="18928">
                  <c:v>8302783</c:v>
                </c:pt>
                <c:pt idx="18929">
                  <c:v>7963903</c:v>
                </c:pt>
                <c:pt idx="18930">
                  <c:v>8164126</c:v>
                </c:pt>
                <c:pt idx="18931">
                  <c:v>8600951</c:v>
                </c:pt>
                <c:pt idx="18932">
                  <c:v>7988095.5</c:v>
                </c:pt>
                <c:pt idx="18933">
                  <c:v>8447922</c:v>
                </c:pt>
                <c:pt idx="18934">
                  <c:v>8698041</c:v>
                </c:pt>
                <c:pt idx="18935">
                  <c:v>8123874.5</c:v>
                </c:pt>
                <c:pt idx="18936">
                  <c:v>8005523</c:v>
                </c:pt>
                <c:pt idx="18937">
                  <c:v>8377934</c:v>
                </c:pt>
                <c:pt idx="18938">
                  <c:v>8072741</c:v>
                </c:pt>
                <c:pt idx="18939">
                  <c:v>8107422.5</c:v>
                </c:pt>
                <c:pt idx="18940">
                  <c:v>8478362</c:v>
                </c:pt>
                <c:pt idx="18941">
                  <c:v>8151279.5</c:v>
                </c:pt>
                <c:pt idx="18942">
                  <c:v>8044591</c:v>
                </c:pt>
                <c:pt idx="18943">
                  <c:v>8121451.5</c:v>
                </c:pt>
                <c:pt idx="18944">
                  <c:v>8616247</c:v>
                </c:pt>
                <c:pt idx="18945">
                  <c:v>8370243</c:v>
                </c:pt>
                <c:pt idx="18946">
                  <c:v>8716204</c:v>
                </c:pt>
                <c:pt idx="18947">
                  <c:v>8262348</c:v>
                </c:pt>
                <c:pt idx="18948">
                  <c:v>8348991.5</c:v>
                </c:pt>
                <c:pt idx="18949">
                  <c:v>8222334.5</c:v>
                </c:pt>
                <c:pt idx="18950">
                  <c:v>8448251</c:v>
                </c:pt>
                <c:pt idx="18951">
                  <c:v>8471776</c:v>
                </c:pt>
                <c:pt idx="18952">
                  <c:v>9079293</c:v>
                </c:pt>
                <c:pt idx="18953">
                  <c:v>7883546.5</c:v>
                </c:pt>
                <c:pt idx="18954">
                  <c:v>8111046.5</c:v>
                </c:pt>
                <c:pt idx="18955">
                  <c:v>8033476.5</c:v>
                </c:pt>
                <c:pt idx="18956">
                  <c:v>8038594</c:v>
                </c:pt>
                <c:pt idx="18957">
                  <c:v>8248574.5</c:v>
                </c:pt>
                <c:pt idx="18958">
                  <c:v>8662667</c:v>
                </c:pt>
                <c:pt idx="18959">
                  <c:v>8590160</c:v>
                </c:pt>
                <c:pt idx="18960">
                  <c:v>8513431</c:v>
                </c:pt>
                <c:pt idx="18961">
                  <c:v>8467182</c:v>
                </c:pt>
                <c:pt idx="18962">
                  <c:v>8366619.5</c:v>
                </c:pt>
                <c:pt idx="18963">
                  <c:v>8026710.5</c:v>
                </c:pt>
                <c:pt idx="18964">
                  <c:v>8599343</c:v>
                </c:pt>
                <c:pt idx="18965">
                  <c:v>8374413.5</c:v>
                </c:pt>
                <c:pt idx="18966">
                  <c:v>8353742</c:v>
                </c:pt>
                <c:pt idx="18967">
                  <c:v>8417906</c:v>
                </c:pt>
                <c:pt idx="18968">
                  <c:v>8735338</c:v>
                </c:pt>
                <c:pt idx="18969">
                  <c:v>8082383</c:v>
                </c:pt>
                <c:pt idx="18970">
                  <c:v>8939389</c:v>
                </c:pt>
                <c:pt idx="18971">
                  <c:v>8387385.5</c:v>
                </c:pt>
                <c:pt idx="18972">
                  <c:v>8660702</c:v>
                </c:pt>
                <c:pt idx="18973">
                  <c:v>8605363</c:v>
                </c:pt>
                <c:pt idx="18974">
                  <c:v>8385035</c:v>
                </c:pt>
                <c:pt idx="18975">
                  <c:v>8413297</c:v>
                </c:pt>
                <c:pt idx="18976">
                  <c:v>8341371</c:v>
                </c:pt>
                <c:pt idx="18977">
                  <c:v>8955272</c:v>
                </c:pt>
                <c:pt idx="18978">
                  <c:v>8337418</c:v>
                </c:pt>
                <c:pt idx="18979">
                  <c:v>8482723</c:v>
                </c:pt>
                <c:pt idx="18980">
                  <c:v>8494145</c:v>
                </c:pt>
                <c:pt idx="18981">
                  <c:v>8877319</c:v>
                </c:pt>
                <c:pt idx="18982">
                  <c:v>8894320</c:v>
                </c:pt>
                <c:pt idx="18983">
                  <c:v>8667431</c:v>
                </c:pt>
                <c:pt idx="18984">
                  <c:v>8384287.5</c:v>
                </c:pt>
                <c:pt idx="18985">
                  <c:v>8538292</c:v>
                </c:pt>
                <c:pt idx="18986">
                  <c:v>8883126</c:v>
                </c:pt>
                <c:pt idx="18987">
                  <c:v>8539919</c:v>
                </c:pt>
                <c:pt idx="18988">
                  <c:v>8594906</c:v>
                </c:pt>
                <c:pt idx="18989">
                  <c:v>8255974.5</c:v>
                </c:pt>
                <c:pt idx="18990">
                  <c:v>8431362</c:v>
                </c:pt>
                <c:pt idx="18991">
                  <c:v>9140161</c:v>
                </c:pt>
                <c:pt idx="18992">
                  <c:v>9130236</c:v>
                </c:pt>
                <c:pt idx="18993">
                  <c:v>8598992</c:v>
                </c:pt>
                <c:pt idx="18994">
                  <c:v>9193986</c:v>
                </c:pt>
                <c:pt idx="18995">
                  <c:v>8640233</c:v>
                </c:pt>
                <c:pt idx="18996">
                  <c:v>8288506.5</c:v>
                </c:pt>
                <c:pt idx="18997">
                  <c:v>8574513</c:v>
                </c:pt>
                <c:pt idx="18998">
                  <c:v>8526574</c:v>
                </c:pt>
                <c:pt idx="18999">
                  <c:v>8190126.5</c:v>
                </c:pt>
                <c:pt idx="19000">
                  <c:v>8961612</c:v>
                </c:pt>
                <c:pt idx="19001">
                  <c:v>8560167</c:v>
                </c:pt>
                <c:pt idx="19002">
                  <c:v>8852775</c:v>
                </c:pt>
                <c:pt idx="19003">
                  <c:v>8813543</c:v>
                </c:pt>
                <c:pt idx="19004">
                  <c:v>8592482</c:v>
                </c:pt>
                <c:pt idx="19005">
                  <c:v>8514317</c:v>
                </c:pt>
                <c:pt idx="19006">
                  <c:v>8721252</c:v>
                </c:pt>
                <c:pt idx="19007">
                  <c:v>8712655</c:v>
                </c:pt>
                <c:pt idx="19008">
                  <c:v>8899132</c:v>
                </c:pt>
                <c:pt idx="19009">
                  <c:v>8673170</c:v>
                </c:pt>
                <c:pt idx="19010">
                  <c:v>8793118</c:v>
                </c:pt>
                <c:pt idx="19011">
                  <c:v>8540353</c:v>
                </c:pt>
                <c:pt idx="19012">
                  <c:v>8932770</c:v>
                </c:pt>
                <c:pt idx="19013">
                  <c:v>8704713</c:v>
                </c:pt>
                <c:pt idx="19014">
                  <c:v>8435902</c:v>
                </c:pt>
                <c:pt idx="19015">
                  <c:v>8266995.5</c:v>
                </c:pt>
                <c:pt idx="19016">
                  <c:v>8777572</c:v>
                </c:pt>
                <c:pt idx="19017">
                  <c:v>8706790</c:v>
                </c:pt>
                <c:pt idx="19018">
                  <c:v>8630584</c:v>
                </c:pt>
                <c:pt idx="19019">
                  <c:v>8669648</c:v>
                </c:pt>
                <c:pt idx="19020">
                  <c:v>8810792</c:v>
                </c:pt>
                <c:pt idx="19021">
                  <c:v>8676978</c:v>
                </c:pt>
                <c:pt idx="19022">
                  <c:v>8659792</c:v>
                </c:pt>
                <c:pt idx="19023">
                  <c:v>8604492</c:v>
                </c:pt>
                <c:pt idx="19024">
                  <c:v>9042518</c:v>
                </c:pt>
                <c:pt idx="19025">
                  <c:v>8741626</c:v>
                </c:pt>
                <c:pt idx="19026">
                  <c:v>9442202</c:v>
                </c:pt>
                <c:pt idx="19027">
                  <c:v>8952277</c:v>
                </c:pt>
                <c:pt idx="19028">
                  <c:v>9368837</c:v>
                </c:pt>
                <c:pt idx="19029">
                  <c:v>9002233</c:v>
                </c:pt>
                <c:pt idx="19030">
                  <c:v>9418036</c:v>
                </c:pt>
                <c:pt idx="19031">
                  <c:v>9087476</c:v>
                </c:pt>
                <c:pt idx="19032">
                  <c:v>9159116</c:v>
                </c:pt>
                <c:pt idx="19033">
                  <c:v>9491582</c:v>
                </c:pt>
                <c:pt idx="19034">
                  <c:v>9051841</c:v>
                </c:pt>
                <c:pt idx="19035">
                  <c:v>9424408</c:v>
                </c:pt>
                <c:pt idx="19036">
                  <c:v>9390655</c:v>
                </c:pt>
                <c:pt idx="19037">
                  <c:v>9250839</c:v>
                </c:pt>
                <c:pt idx="19038">
                  <c:v>9147322</c:v>
                </c:pt>
                <c:pt idx="19039">
                  <c:v>8683916</c:v>
                </c:pt>
                <c:pt idx="19040">
                  <c:v>9066802</c:v>
                </c:pt>
                <c:pt idx="19041">
                  <c:v>9404389</c:v>
                </c:pt>
                <c:pt idx="19042">
                  <c:v>9007298</c:v>
                </c:pt>
                <c:pt idx="19043">
                  <c:v>9003620</c:v>
                </c:pt>
                <c:pt idx="19044">
                  <c:v>9064116</c:v>
                </c:pt>
                <c:pt idx="19045">
                  <c:v>9113825</c:v>
                </c:pt>
                <c:pt idx="19046">
                  <c:v>9794251</c:v>
                </c:pt>
                <c:pt idx="19047">
                  <c:v>9502035</c:v>
                </c:pt>
                <c:pt idx="19048">
                  <c:v>10031673</c:v>
                </c:pt>
                <c:pt idx="19049">
                  <c:v>8876046</c:v>
                </c:pt>
                <c:pt idx="19050">
                  <c:v>9744756</c:v>
                </c:pt>
                <c:pt idx="19051">
                  <c:v>9456726</c:v>
                </c:pt>
                <c:pt idx="19052">
                  <c:v>9337478</c:v>
                </c:pt>
                <c:pt idx="19053">
                  <c:v>9303389</c:v>
                </c:pt>
                <c:pt idx="19054">
                  <c:v>9345824</c:v>
                </c:pt>
                <c:pt idx="19055">
                  <c:v>9856201</c:v>
                </c:pt>
                <c:pt idx="19056">
                  <c:v>9119424</c:v>
                </c:pt>
                <c:pt idx="19057">
                  <c:v>9693521</c:v>
                </c:pt>
                <c:pt idx="19058">
                  <c:v>9305453</c:v>
                </c:pt>
                <c:pt idx="19059">
                  <c:v>8994328</c:v>
                </c:pt>
                <c:pt idx="19060">
                  <c:v>9053633</c:v>
                </c:pt>
                <c:pt idx="19061">
                  <c:v>9313958</c:v>
                </c:pt>
                <c:pt idx="19062">
                  <c:v>9722412</c:v>
                </c:pt>
                <c:pt idx="19063">
                  <c:v>9517066</c:v>
                </c:pt>
                <c:pt idx="19064">
                  <c:v>9628745</c:v>
                </c:pt>
                <c:pt idx="19065">
                  <c:v>9724711</c:v>
                </c:pt>
                <c:pt idx="19066">
                  <c:v>9159667</c:v>
                </c:pt>
                <c:pt idx="19067">
                  <c:v>9634617</c:v>
                </c:pt>
                <c:pt idx="19068">
                  <c:v>9672738</c:v>
                </c:pt>
                <c:pt idx="19069">
                  <c:v>9393870</c:v>
                </c:pt>
                <c:pt idx="19070">
                  <c:v>9307739</c:v>
                </c:pt>
                <c:pt idx="19071">
                  <c:v>9366417</c:v>
                </c:pt>
                <c:pt idx="19072">
                  <c:v>9432495</c:v>
                </c:pt>
                <c:pt idx="19073">
                  <c:v>9346864</c:v>
                </c:pt>
                <c:pt idx="19074">
                  <c:v>9273618</c:v>
                </c:pt>
                <c:pt idx="19075">
                  <c:v>8963666</c:v>
                </c:pt>
                <c:pt idx="19076">
                  <c:v>9156125</c:v>
                </c:pt>
                <c:pt idx="19077">
                  <c:v>9190673</c:v>
                </c:pt>
                <c:pt idx="19078">
                  <c:v>9320266</c:v>
                </c:pt>
                <c:pt idx="19079">
                  <c:v>9413287</c:v>
                </c:pt>
                <c:pt idx="19080">
                  <c:v>9765747</c:v>
                </c:pt>
                <c:pt idx="19081">
                  <c:v>9720178</c:v>
                </c:pt>
                <c:pt idx="19082">
                  <c:v>9652624</c:v>
                </c:pt>
                <c:pt idx="19083">
                  <c:v>9889022</c:v>
                </c:pt>
                <c:pt idx="19084">
                  <c:v>10309321</c:v>
                </c:pt>
                <c:pt idx="19085">
                  <c:v>10073774</c:v>
                </c:pt>
                <c:pt idx="19086">
                  <c:v>10406695</c:v>
                </c:pt>
                <c:pt idx="19087">
                  <c:v>10092465</c:v>
                </c:pt>
                <c:pt idx="19088">
                  <c:v>10217384</c:v>
                </c:pt>
                <c:pt idx="19089">
                  <c:v>10386154</c:v>
                </c:pt>
                <c:pt idx="19090">
                  <c:v>9528078</c:v>
                </c:pt>
                <c:pt idx="19091">
                  <c:v>10325659</c:v>
                </c:pt>
                <c:pt idx="19092">
                  <c:v>10806570</c:v>
                </c:pt>
                <c:pt idx="19093">
                  <c:v>10900479</c:v>
                </c:pt>
                <c:pt idx="19094">
                  <c:v>10338078</c:v>
                </c:pt>
                <c:pt idx="19095">
                  <c:v>10239302</c:v>
                </c:pt>
                <c:pt idx="19096">
                  <c:v>11113222</c:v>
                </c:pt>
                <c:pt idx="19097">
                  <c:v>10873053</c:v>
                </c:pt>
                <c:pt idx="19098">
                  <c:v>11575825</c:v>
                </c:pt>
                <c:pt idx="19099">
                  <c:v>10617921</c:v>
                </c:pt>
                <c:pt idx="19100">
                  <c:v>11689064</c:v>
                </c:pt>
                <c:pt idx="19101">
                  <c:v>12091112</c:v>
                </c:pt>
                <c:pt idx="19102">
                  <c:v>11467381</c:v>
                </c:pt>
                <c:pt idx="19103">
                  <c:v>12000182</c:v>
                </c:pt>
                <c:pt idx="19104">
                  <c:v>11842840</c:v>
                </c:pt>
                <c:pt idx="19105">
                  <c:v>12440917</c:v>
                </c:pt>
                <c:pt idx="19106">
                  <c:v>11706444</c:v>
                </c:pt>
                <c:pt idx="19107">
                  <c:v>11563081</c:v>
                </c:pt>
                <c:pt idx="19108">
                  <c:v>11444878</c:v>
                </c:pt>
                <c:pt idx="19109">
                  <c:v>11338820</c:v>
                </c:pt>
                <c:pt idx="19110">
                  <c:v>11493384</c:v>
                </c:pt>
                <c:pt idx="19111">
                  <c:v>11852113</c:v>
                </c:pt>
                <c:pt idx="19112">
                  <c:v>11671135</c:v>
                </c:pt>
                <c:pt idx="19113">
                  <c:v>11494249</c:v>
                </c:pt>
                <c:pt idx="19114">
                  <c:v>11383848</c:v>
                </c:pt>
                <c:pt idx="19115">
                  <c:v>11420289</c:v>
                </c:pt>
                <c:pt idx="19116">
                  <c:v>11451035</c:v>
                </c:pt>
                <c:pt idx="19117">
                  <c:v>11179294</c:v>
                </c:pt>
                <c:pt idx="19118">
                  <c:v>10656264</c:v>
                </c:pt>
                <c:pt idx="19119">
                  <c:v>11003091</c:v>
                </c:pt>
                <c:pt idx="19120">
                  <c:v>10605592</c:v>
                </c:pt>
                <c:pt idx="19121">
                  <c:v>10016177</c:v>
                </c:pt>
                <c:pt idx="19122">
                  <c:v>10453186</c:v>
                </c:pt>
                <c:pt idx="19123">
                  <c:v>10482278</c:v>
                </c:pt>
                <c:pt idx="19124">
                  <c:v>10575865</c:v>
                </c:pt>
                <c:pt idx="19125">
                  <c:v>10537894</c:v>
                </c:pt>
                <c:pt idx="19126">
                  <c:v>9988431</c:v>
                </c:pt>
                <c:pt idx="19127">
                  <c:v>10248735</c:v>
                </c:pt>
                <c:pt idx="19128">
                  <c:v>10564704</c:v>
                </c:pt>
                <c:pt idx="19129">
                  <c:v>10391214</c:v>
                </c:pt>
                <c:pt idx="19130">
                  <c:v>10471482</c:v>
                </c:pt>
                <c:pt idx="19131">
                  <c:v>10527661</c:v>
                </c:pt>
                <c:pt idx="19132">
                  <c:v>11123660</c:v>
                </c:pt>
                <c:pt idx="19133">
                  <c:v>10015331</c:v>
                </c:pt>
                <c:pt idx="19134">
                  <c:v>10317406</c:v>
                </c:pt>
                <c:pt idx="19135">
                  <c:v>10329424</c:v>
                </c:pt>
                <c:pt idx="19136">
                  <c:v>10022677</c:v>
                </c:pt>
                <c:pt idx="19137">
                  <c:v>9939319</c:v>
                </c:pt>
                <c:pt idx="19138">
                  <c:v>10212051</c:v>
                </c:pt>
                <c:pt idx="19139">
                  <c:v>9705168</c:v>
                </c:pt>
                <c:pt idx="19140">
                  <c:v>10476786</c:v>
                </c:pt>
                <c:pt idx="19141">
                  <c:v>10296012</c:v>
                </c:pt>
                <c:pt idx="19142">
                  <c:v>10198120</c:v>
                </c:pt>
                <c:pt idx="19143">
                  <c:v>10144357</c:v>
                </c:pt>
                <c:pt idx="19144">
                  <c:v>10789833</c:v>
                </c:pt>
                <c:pt idx="19145">
                  <c:v>9998068</c:v>
                </c:pt>
                <c:pt idx="19146">
                  <c:v>10247291</c:v>
                </c:pt>
                <c:pt idx="19147">
                  <c:v>10158761</c:v>
                </c:pt>
                <c:pt idx="19148">
                  <c:v>10252148</c:v>
                </c:pt>
                <c:pt idx="19149">
                  <c:v>9979118</c:v>
                </c:pt>
                <c:pt idx="19150">
                  <c:v>10090535</c:v>
                </c:pt>
                <c:pt idx="19151">
                  <c:v>9795256</c:v>
                </c:pt>
                <c:pt idx="19152">
                  <c:v>10440246</c:v>
                </c:pt>
                <c:pt idx="19153">
                  <c:v>10673132</c:v>
                </c:pt>
                <c:pt idx="19154">
                  <c:v>10273364</c:v>
                </c:pt>
                <c:pt idx="19155">
                  <c:v>10157717</c:v>
                </c:pt>
                <c:pt idx="19156">
                  <c:v>9864244</c:v>
                </c:pt>
                <c:pt idx="19157">
                  <c:v>10502589</c:v>
                </c:pt>
                <c:pt idx="19158">
                  <c:v>10627861</c:v>
                </c:pt>
                <c:pt idx="19159">
                  <c:v>11304295</c:v>
                </c:pt>
                <c:pt idx="19160">
                  <c:v>10234467</c:v>
                </c:pt>
                <c:pt idx="19161">
                  <c:v>10514155</c:v>
                </c:pt>
                <c:pt idx="19162">
                  <c:v>10734845</c:v>
                </c:pt>
                <c:pt idx="19163">
                  <c:v>10242955</c:v>
                </c:pt>
                <c:pt idx="19164">
                  <c:v>9930735</c:v>
                </c:pt>
                <c:pt idx="19165">
                  <c:v>9954202</c:v>
                </c:pt>
                <c:pt idx="19166">
                  <c:v>9705137</c:v>
                </c:pt>
                <c:pt idx="19167">
                  <c:v>9932622</c:v>
                </c:pt>
                <c:pt idx="19168">
                  <c:v>9942637</c:v>
                </c:pt>
                <c:pt idx="19169">
                  <c:v>10032236</c:v>
                </c:pt>
                <c:pt idx="19170">
                  <c:v>10016213</c:v>
                </c:pt>
                <c:pt idx="19171">
                  <c:v>9659605</c:v>
                </c:pt>
                <c:pt idx="19172">
                  <c:v>9641610</c:v>
                </c:pt>
                <c:pt idx="19173">
                  <c:v>9789371</c:v>
                </c:pt>
                <c:pt idx="19174">
                  <c:v>10385895</c:v>
                </c:pt>
                <c:pt idx="19175">
                  <c:v>10241847</c:v>
                </c:pt>
                <c:pt idx="19176">
                  <c:v>10389624</c:v>
                </c:pt>
                <c:pt idx="19177">
                  <c:v>10158443</c:v>
                </c:pt>
                <c:pt idx="19178">
                  <c:v>10481468</c:v>
                </c:pt>
                <c:pt idx="19179">
                  <c:v>10201712</c:v>
                </c:pt>
                <c:pt idx="19180">
                  <c:v>10433132</c:v>
                </c:pt>
                <c:pt idx="19181">
                  <c:v>10182045</c:v>
                </c:pt>
                <c:pt idx="19182">
                  <c:v>10823642</c:v>
                </c:pt>
                <c:pt idx="19183">
                  <c:v>10586250</c:v>
                </c:pt>
                <c:pt idx="19184">
                  <c:v>10392693</c:v>
                </c:pt>
                <c:pt idx="19185">
                  <c:v>10759690</c:v>
                </c:pt>
                <c:pt idx="19186">
                  <c:v>10892874</c:v>
                </c:pt>
                <c:pt idx="19187">
                  <c:v>10870334</c:v>
                </c:pt>
                <c:pt idx="19188">
                  <c:v>10591750</c:v>
                </c:pt>
                <c:pt idx="19189">
                  <c:v>10704835</c:v>
                </c:pt>
                <c:pt idx="19190">
                  <c:v>11031991</c:v>
                </c:pt>
                <c:pt idx="19191">
                  <c:v>10769404</c:v>
                </c:pt>
                <c:pt idx="19192">
                  <c:v>10390131</c:v>
                </c:pt>
                <c:pt idx="19193">
                  <c:v>10722647</c:v>
                </c:pt>
                <c:pt idx="19194">
                  <c:v>10956921</c:v>
                </c:pt>
                <c:pt idx="19195">
                  <c:v>11277871</c:v>
                </c:pt>
                <c:pt idx="19196">
                  <c:v>10468478</c:v>
                </c:pt>
                <c:pt idx="19197">
                  <c:v>11015577</c:v>
                </c:pt>
                <c:pt idx="19198">
                  <c:v>11334730</c:v>
                </c:pt>
                <c:pt idx="19199">
                  <c:v>10973464</c:v>
                </c:pt>
                <c:pt idx="19200">
                  <c:v>10823329</c:v>
                </c:pt>
                <c:pt idx="19201">
                  <c:v>11199462</c:v>
                </c:pt>
                <c:pt idx="19202">
                  <c:v>11518128</c:v>
                </c:pt>
                <c:pt idx="19203">
                  <c:v>11279550</c:v>
                </c:pt>
                <c:pt idx="19204">
                  <c:v>11082525</c:v>
                </c:pt>
                <c:pt idx="19205">
                  <c:v>10548638</c:v>
                </c:pt>
                <c:pt idx="19206">
                  <c:v>11439082</c:v>
                </c:pt>
                <c:pt idx="19207">
                  <c:v>11585628</c:v>
                </c:pt>
                <c:pt idx="19208">
                  <c:v>10720733</c:v>
                </c:pt>
                <c:pt idx="19209">
                  <c:v>11249557</c:v>
                </c:pt>
                <c:pt idx="19210">
                  <c:v>11122577</c:v>
                </c:pt>
                <c:pt idx="19211">
                  <c:v>10725227</c:v>
                </c:pt>
                <c:pt idx="19212">
                  <c:v>10549839</c:v>
                </c:pt>
                <c:pt idx="19213">
                  <c:v>10799230</c:v>
                </c:pt>
                <c:pt idx="19214">
                  <c:v>11036119</c:v>
                </c:pt>
                <c:pt idx="19215">
                  <c:v>10507078</c:v>
                </c:pt>
                <c:pt idx="19216">
                  <c:v>10938361</c:v>
                </c:pt>
                <c:pt idx="19217">
                  <c:v>10693280</c:v>
                </c:pt>
                <c:pt idx="19218">
                  <c:v>11403024</c:v>
                </c:pt>
                <c:pt idx="19219">
                  <c:v>10812304</c:v>
                </c:pt>
                <c:pt idx="19220">
                  <c:v>10698898</c:v>
                </c:pt>
                <c:pt idx="19221">
                  <c:v>11418734</c:v>
                </c:pt>
                <c:pt idx="19222">
                  <c:v>10800760</c:v>
                </c:pt>
                <c:pt idx="19223">
                  <c:v>10834293</c:v>
                </c:pt>
                <c:pt idx="19224">
                  <c:v>11625304</c:v>
                </c:pt>
                <c:pt idx="19225">
                  <c:v>11026503</c:v>
                </c:pt>
                <c:pt idx="19226">
                  <c:v>11344705</c:v>
                </c:pt>
                <c:pt idx="19227">
                  <c:v>10854826</c:v>
                </c:pt>
                <c:pt idx="19228">
                  <c:v>10941431</c:v>
                </c:pt>
                <c:pt idx="19229">
                  <c:v>10968862</c:v>
                </c:pt>
                <c:pt idx="19230">
                  <c:v>11107319</c:v>
                </c:pt>
                <c:pt idx="19231">
                  <c:v>10476061</c:v>
                </c:pt>
                <c:pt idx="19232">
                  <c:v>10392566</c:v>
                </c:pt>
                <c:pt idx="19233">
                  <c:v>10334040</c:v>
                </c:pt>
                <c:pt idx="19234">
                  <c:v>11358141</c:v>
                </c:pt>
                <c:pt idx="19235">
                  <c:v>10704451</c:v>
                </c:pt>
                <c:pt idx="19236">
                  <c:v>10821935</c:v>
                </c:pt>
                <c:pt idx="19237">
                  <c:v>10782681</c:v>
                </c:pt>
                <c:pt idx="19238">
                  <c:v>11123514</c:v>
                </c:pt>
                <c:pt idx="19239">
                  <c:v>11205237</c:v>
                </c:pt>
                <c:pt idx="19240">
                  <c:v>10993059</c:v>
                </c:pt>
                <c:pt idx="19241">
                  <c:v>11004768</c:v>
                </c:pt>
                <c:pt idx="19242">
                  <c:v>10768523</c:v>
                </c:pt>
                <c:pt idx="19243">
                  <c:v>11455466</c:v>
                </c:pt>
                <c:pt idx="19244">
                  <c:v>10708285</c:v>
                </c:pt>
                <c:pt idx="19245">
                  <c:v>11379561</c:v>
                </c:pt>
                <c:pt idx="19246">
                  <c:v>10955986</c:v>
                </c:pt>
                <c:pt idx="19247">
                  <c:v>11141749</c:v>
                </c:pt>
                <c:pt idx="19248">
                  <c:v>11286927</c:v>
                </c:pt>
                <c:pt idx="19249">
                  <c:v>10009196</c:v>
                </c:pt>
                <c:pt idx="19250">
                  <c:v>10879971</c:v>
                </c:pt>
                <c:pt idx="19251">
                  <c:v>10660133</c:v>
                </c:pt>
                <c:pt idx="19252">
                  <c:v>10124649</c:v>
                </c:pt>
                <c:pt idx="19253">
                  <c:v>11010304</c:v>
                </c:pt>
                <c:pt idx="19254">
                  <c:v>10491294</c:v>
                </c:pt>
                <c:pt idx="19255">
                  <c:v>10749876</c:v>
                </c:pt>
                <c:pt idx="19256">
                  <c:v>10533604</c:v>
                </c:pt>
                <c:pt idx="19257">
                  <c:v>10749408</c:v>
                </c:pt>
                <c:pt idx="19258">
                  <c:v>10744072</c:v>
                </c:pt>
                <c:pt idx="19259">
                  <c:v>11133978</c:v>
                </c:pt>
                <c:pt idx="19260">
                  <c:v>10468248</c:v>
                </c:pt>
                <c:pt idx="19261">
                  <c:v>10858733</c:v>
                </c:pt>
                <c:pt idx="19262">
                  <c:v>11047097</c:v>
                </c:pt>
                <c:pt idx="19263">
                  <c:v>10594625</c:v>
                </c:pt>
                <c:pt idx="19264">
                  <c:v>10642896</c:v>
                </c:pt>
                <c:pt idx="19265">
                  <c:v>10815314</c:v>
                </c:pt>
                <c:pt idx="19266">
                  <c:v>11087327</c:v>
                </c:pt>
                <c:pt idx="19267">
                  <c:v>10904896</c:v>
                </c:pt>
                <c:pt idx="19268">
                  <c:v>11247022</c:v>
                </c:pt>
                <c:pt idx="19269">
                  <c:v>10662352</c:v>
                </c:pt>
                <c:pt idx="19270">
                  <c:v>10700737</c:v>
                </c:pt>
                <c:pt idx="19271">
                  <c:v>11107448</c:v>
                </c:pt>
                <c:pt idx="19272">
                  <c:v>10850780</c:v>
                </c:pt>
                <c:pt idx="19273">
                  <c:v>10634039</c:v>
                </c:pt>
                <c:pt idx="19274">
                  <c:v>10830318</c:v>
                </c:pt>
                <c:pt idx="19275">
                  <c:v>10926228</c:v>
                </c:pt>
                <c:pt idx="19276">
                  <c:v>10602141</c:v>
                </c:pt>
                <c:pt idx="19277">
                  <c:v>10988208</c:v>
                </c:pt>
                <c:pt idx="19278">
                  <c:v>10873184</c:v>
                </c:pt>
                <c:pt idx="19279">
                  <c:v>10861531</c:v>
                </c:pt>
                <c:pt idx="19280">
                  <c:v>10813570</c:v>
                </c:pt>
                <c:pt idx="19281">
                  <c:v>10610789</c:v>
                </c:pt>
                <c:pt idx="19282">
                  <c:v>10681632</c:v>
                </c:pt>
                <c:pt idx="19283">
                  <c:v>11426381</c:v>
                </c:pt>
                <c:pt idx="19284">
                  <c:v>11212349</c:v>
                </c:pt>
                <c:pt idx="19285">
                  <c:v>10934933</c:v>
                </c:pt>
                <c:pt idx="19286">
                  <c:v>10813218</c:v>
                </c:pt>
                <c:pt idx="19287">
                  <c:v>10976559</c:v>
                </c:pt>
                <c:pt idx="19288">
                  <c:v>10770033</c:v>
                </c:pt>
                <c:pt idx="19289">
                  <c:v>11271078</c:v>
                </c:pt>
                <c:pt idx="19290">
                  <c:v>11728903</c:v>
                </c:pt>
                <c:pt idx="19291">
                  <c:v>11658164</c:v>
                </c:pt>
                <c:pt idx="19292">
                  <c:v>11617092</c:v>
                </c:pt>
                <c:pt idx="19293">
                  <c:v>11519486</c:v>
                </c:pt>
                <c:pt idx="19294">
                  <c:v>11791615</c:v>
                </c:pt>
                <c:pt idx="19295">
                  <c:v>10952235</c:v>
                </c:pt>
                <c:pt idx="19296">
                  <c:v>11316126</c:v>
                </c:pt>
                <c:pt idx="19297">
                  <c:v>11224632</c:v>
                </c:pt>
                <c:pt idx="19298">
                  <c:v>11301750</c:v>
                </c:pt>
                <c:pt idx="19299">
                  <c:v>11884194</c:v>
                </c:pt>
                <c:pt idx="19300">
                  <c:v>11618045</c:v>
                </c:pt>
                <c:pt idx="19301">
                  <c:v>11517354</c:v>
                </c:pt>
                <c:pt idx="19302">
                  <c:v>11013437</c:v>
                </c:pt>
                <c:pt idx="19303">
                  <c:v>11406256</c:v>
                </c:pt>
                <c:pt idx="19304">
                  <c:v>10891605</c:v>
                </c:pt>
                <c:pt idx="19305">
                  <c:v>11739074</c:v>
                </c:pt>
                <c:pt idx="19306">
                  <c:v>11591435</c:v>
                </c:pt>
                <c:pt idx="19307">
                  <c:v>11651678</c:v>
                </c:pt>
                <c:pt idx="19308">
                  <c:v>11409395</c:v>
                </c:pt>
                <c:pt idx="19309">
                  <c:v>11497834</c:v>
                </c:pt>
                <c:pt idx="19310">
                  <c:v>11171043</c:v>
                </c:pt>
                <c:pt idx="19311">
                  <c:v>11208560</c:v>
                </c:pt>
                <c:pt idx="19312">
                  <c:v>11020120</c:v>
                </c:pt>
                <c:pt idx="19313">
                  <c:v>11177220</c:v>
                </c:pt>
                <c:pt idx="19314">
                  <c:v>11695817</c:v>
                </c:pt>
                <c:pt idx="19315">
                  <c:v>11609175</c:v>
                </c:pt>
                <c:pt idx="19316">
                  <c:v>11530348</c:v>
                </c:pt>
                <c:pt idx="19317">
                  <c:v>11958554</c:v>
                </c:pt>
                <c:pt idx="19318">
                  <c:v>11503616</c:v>
                </c:pt>
                <c:pt idx="19319">
                  <c:v>11666546</c:v>
                </c:pt>
                <c:pt idx="19320">
                  <c:v>11855105</c:v>
                </c:pt>
                <c:pt idx="19321">
                  <c:v>11661332</c:v>
                </c:pt>
                <c:pt idx="19322">
                  <c:v>11671032</c:v>
                </c:pt>
                <c:pt idx="19323">
                  <c:v>11779559</c:v>
                </c:pt>
                <c:pt idx="19324">
                  <c:v>11311176</c:v>
                </c:pt>
                <c:pt idx="19325">
                  <c:v>11424423</c:v>
                </c:pt>
                <c:pt idx="19326">
                  <c:v>12217597</c:v>
                </c:pt>
                <c:pt idx="19327">
                  <c:v>11493393</c:v>
                </c:pt>
                <c:pt idx="19328">
                  <c:v>11388645</c:v>
                </c:pt>
                <c:pt idx="19329">
                  <c:v>11399412</c:v>
                </c:pt>
                <c:pt idx="19330">
                  <c:v>11246825</c:v>
                </c:pt>
                <c:pt idx="19331">
                  <c:v>12330262</c:v>
                </c:pt>
                <c:pt idx="19332">
                  <c:v>11841885</c:v>
                </c:pt>
                <c:pt idx="19333">
                  <c:v>12446956</c:v>
                </c:pt>
                <c:pt idx="19334">
                  <c:v>12029093</c:v>
                </c:pt>
                <c:pt idx="19335">
                  <c:v>11818759</c:v>
                </c:pt>
                <c:pt idx="19336">
                  <c:v>12262799</c:v>
                </c:pt>
                <c:pt idx="19337">
                  <c:v>11761821</c:v>
                </c:pt>
                <c:pt idx="19338">
                  <c:v>11820935</c:v>
                </c:pt>
                <c:pt idx="19339">
                  <c:v>11798618</c:v>
                </c:pt>
                <c:pt idx="19340">
                  <c:v>12040886</c:v>
                </c:pt>
                <c:pt idx="19341">
                  <c:v>11232173</c:v>
                </c:pt>
                <c:pt idx="19342">
                  <c:v>12079978</c:v>
                </c:pt>
                <c:pt idx="19343">
                  <c:v>11596761</c:v>
                </c:pt>
                <c:pt idx="19344">
                  <c:v>11900530</c:v>
                </c:pt>
                <c:pt idx="19345">
                  <c:v>11753690</c:v>
                </c:pt>
                <c:pt idx="19346">
                  <c:v>11932215</c:v>
                </c:pt>
                <c:pt idx="19347">
                  <c:v>11703904</c:v>
                </c:pt>
                <c:pt idx="19348">
                  <c:v>11544653</c:v>
                </c:pt>
                <c:pt idx="19349">
                  <c:v>11458962</c:v>
                </c:pt>
                <c:pt idx="19350">
                  <c:v>11760605</c:v>
                </c:pt>
                <c:pt idx="19351">
                  <c:v>11407723</c:v>
                </c:pt>
                <c:pt idx="19352">
                  <c:v>11908819</c:v>
                </c:pt>
                <c:pt idx="19353">
                  <c:v>12025634</c:v>
                </c:pt>
                <c:pt idx="19354">
                  <c:v>11891817</c:v>
                </c:pt>
                <c:pt idx="19355">
                  <c:v>12438800</c:v>
                </c:pt>
                <c:pt idx="19356">
                  <c:v>11804520</c:v>
                </c:pt>
                <c:pt idx="19357">
                  <c:v>12039978</c:v>
                </c:pt>
                <c:pt idx="19358">
                  <c:v>11692081</c:v>
                </c:pt>
                <c:pt idx="19359">
                  <c:v>12696917</c:v>
                </c:pt>
                <c:pt idx="19360">
                  <c:v>11629836</c:v>
                </c:pt>
                <c:pt idx="19361">
                  <c:v>12329196</c:v>
                </c:pt>
                <c:pt idx="19362">
                  <c:v>11725272</c:v>
                </c:pt>
                <c:pt idx="19363">
                  <c:v>11742888</c:v>
                </c:pt>
                <c:pt idx="19364">
                  <c:v>11465859</c:v>
                </c:pt>
                <c:pt idx="19365">
                  <c:v>11721547</c:v>
                </c:pt>
                <c:pt idx="19366">
                  <c:v>12116694</c:v>
                </c:pt>
                <c:pt idx="19367">
                  <c:v>12040660</c:v>
                </c:pt>
                <c:pt idx="19368">
                  <c:v>11798871</c:v>
                </c:pt>
                <c:pt idx="19369">
                  <c:v>12444052</c:v>
                </c:pt>
                <c:pt idx="19370">
                  <c:v>11684514</c:v>
                </c:pt>
                <c:pt idx="19371">
                  <c:v>11928549</c:v>
                </c:pt>
                <c:pt idx="19372">
                  <c:v>11831980</c:v>
                </c:pt>
                <c:pt idx="19373">
                  <c:v>12283490</c:v>
                </c:pt>
                <c:pt idx="19374">
                  <c:v>11932435</c:v>
                </c:pt>
                <c:pt idx="19375">
                  <c:v>12343621</c:v>
                </c:pt>
                <c:pt idx="19376">
                  <c:v>11882372</c:v>
                </c:pt>
                <c:pt idx="19377">
                  <c:v>12277864</c:v>
                </c:pt>
                <c:pt idx="19378">
                  <c:v>11262569</c:v>
                </c:pt>
                <c:pt idx="19379">
                  <c:v>12187898</c:v>
                </c:pt>
                <c:pt idx="19380">
                  <c:v>12043893</c:v>
                </c:pt>
                <c:pt idx="19381">
                  <c:v>12386971</c:v>
                </c:pt>
                <c:pt idx="19382">
                  <c:v>11767612</c:v>
                </c:pt>
                <c:pt idx="19383">
                  <c:v>11938708</c:v>
                </c:pt>
                <c:pt idx="19384">
                  <c:v>11594433</c:v>
                </c:pt>
                <c:pt idx="19385">
                  <c:v>11593371</c:v>
                </c:pt>
                <c:pt idx="19386">
                  <c:v>11795352</c:v>
                </c:pt>
                <c:pt idx="19387">
                  <c:v>12215015</c:v>
                </c:pt>
                <c:pt idx="19388">
                  <c:v>11391880</c:v>
                </c:pt>
                <c:pt idx="19389">
                  <c:v>12353329</c:v>
                </c:pt>
                <c:pt idx="19390">
                  <c:v>11865496</c:v>
                </c:pt>
                <c:pt idx="19391">
                  <c:v>12088729</c:v>
                </c:pt>
                <c:pt idx="19392">
                  <c:v>12119314</c:v>
                </c:pt>
                <c:pt idx="19393">
                  <c:v>12163043</c:v>
                </c:pt>
                <c:pt idx="19394">
                  <c:v>11959172</c:v>
                </c:pt>
                <c:pt idx="19395">
                  <c:v>12119878</c:v>
                </c:pt>
                <c:pt idx="19396">
                  <c:v>11531493</c:v>
                </c:pt>
                <c:pt idx="19397">
                  <c:v>12418208</c:v>
                </c:pt>
                <c:pt idx="19398">
                  <c:v>11962057</c:v>
                </c:pt>
                <c:pt idx="19399">
                  <c:v>11694030</c:v>
                </c:pt>
                <c:pt idx="19400">
                  <c:v>11756044</c:v>
                </c:pt>
                <c:pt idx="19401">
                  <c:v>12503375</c:v>
                </c:pt>
                <c:pt idx="19402">
                  <c:v>12222481</c:v>
                </c:pt>
                <c:pt idx="19403">
                  <c:v>12100728</c:v>
                </c:pt>
                <c:pt idx="19404">
                  <c:v>12570010</c:v>
                </c:pt>
                <c:pt idx="19405">
                  <c:v>11717326</c:v>
                </c:pt>
                <c:pt idx="19406">
                  <c:v>12700325</c:v>
                </c:pt>
                <c:pt idx="19407">
                  <c:v>12186098</c:v>
                </c:pt>
                <c:pt idx="19408">
                  <c:v>12472940</c:v>
                </c:pt>
                <c:pt idx="19409">
                  <c:v>12197760</c:v>
                </c:pt>
                <c:pt idx="19410">
                  <c:v>12043201</c:v>
                </c:pt>
                <c:pt idx="19411">
                  <c:v>12448870</c:v>
                </c:pt>
                <c:pt idx="19412">
                  <c:v>11469428</c:v>
                </c:pt>
                <c:pt idx="19413">
                  <c:v>12474843</c:v>
                </c:pt>
                <c:pt idx="19414">
                  <c:v>12021538</c:v>
                </c:pt>
                <c:pt idx="19415">
                  <c:v>12371267</c:v>
                </c:pt>
                <c:pt idx="19416">
                  <c:v>12898499</c:v>
                </c:pt>
                <c:pt idx="19417">
                  <c:v>12796686</c:v>
                </c:pt>
                <c:pt idx="19418">
                  <c:v>12628530</c:v>
                </c:pt>
                <c:pt idx="19419">
                  <c:v>12037430</c:v>
                </c:pt>
                <c:pt idx="19420">
                  <c:v>12830539</c:v>
                </c:pt>
                <c:pt idx="19421">
                  <c:v>12714046</c:v>
                </c:pt>
                <c:pt idx="19422">
                  <c:v>11994402</c:v>
                </c:pt>
                <c:pt idx="19423">
                  <c:v>12374049</c:v>
                </c:pt>
                <c:pt idx="19424">
                  <c:v>11998440</c:v>
                </c:pt>
                <c:pt idx="19425">
                  <c:v>12589649</c:v>
                </c:pt>
                <c:pt idx="19426">
                  <c:v>12267178</c:v>
                </c:pt>
                <c:pt idx="19427">
                  <c:v>12364470</c:v>
                </c:pt>
                <c:pt idx="19428">
                  <c:v>12720428</c:v>
                </c:pt>
                <c:pt idx="19429">
                  <c:v>12810963</c:v>
                </c:pt>
                <c:pt idx="19430">
                  <c:v>12842398</c:v>
                </c:pt>
                <c:pt idx="19431">
                  <c:v>12155420</c:v>
                </c:pt>
                <c:pt idx="19432">
                  <c:v>13138540</c:v>
                </c:pt>
                <c:pt idx="19433">
                  <c:v>12060550</c:v>
                </c:pt>
                <c:pt idx="19434">
                  <c:v>12224810</c:v>
                </c:pt>
                <c:pt idx="19435">
                  <c:v>12505904</c:v>
                </c:pt>
                <c:pt idx="19436">
                  <c:v>12174610</c:v>
                </c:pt>
                <c:pt idx="19437">
                  <c:v>12754906</c:v>
                </c:pt>
                <c:pt idx="19438">
                  <c:v>11788836</c:v>
                </c:pt>
                <c:pt idx="19439">
                  <c:v>11725788</c:v>
                </c:pt>
                <c:pt idx="19440">
                  <c:v>12679570</c:v>
                </c:pt>
                <c:pt idx="19441">
                  <c:v>12264369</c:v>
                </c:pt>
                <c:pt idx="19442">
                  <c:v>12436271</c:v>
                </c:pt>
                <c:pt idx="19443">
                  <c:v>13071255</c:v>
                </c:pt>
                <c:pt idx="19444">
                  <c:v>12484067</c:v>
                </c:pt>
                <c:pt idx="19445">
                  <c:v>12883496</c:v>
                </c:pt>
                <c:pt idx="19446">
                  <c:v>12957830</c:v>
                </c:pt>
                <c:pt idx="19447">
                  <c:v>13436684</c:v>
                </c:pt>
                <c:pt idx="19448">
                  <c:v>12971805</c:v>
                </c:pt>
                <c:pt idx="19449">
                  <c:v>12181866</c:v>
                </c:pt>
                <c:pt idx="19450">
                  <c:v>13239007</c:v>
                </c:pt>
                <c:pt idx="19451">
                  <c:v>12323416</c:v>
                </c:pt>
                <c:pt idx="19452">
                  <c:v>12584833</c:v>
                </c:pt>
                <c:pt idx="19453">
                  <c:v>11988606</c:v>
                </c:pt>
                <c:pt idx="19454">
                  <c:v>11988428</c:v>
                </c:pt>
                <c:pt idx="19455">
                  <c:v>12646924</c:v>
                </c:pt>
                <c:pt idx="19456">
                  <c:v>12798720</c:v>
                </c:pt>
                <c:pt idx="19457">
                  <c:v>12140173</c:v>
                </c:pt>
                <c:pt idx="19458">
                  <c:v>12308269</c:v>
                </c:pt>
                <c:pt idx="19459">
                  <c:v>12110078</c:v>
                </c:pt>
                <c:pt idx="19460">
                  <c:v>12858911</c:v>
                </c:pt>
                <c:pt idx="19461">
                  <c:v>12835952</c:v>
                </c:pt>
                <c:pt idx="19462">
                  <c:v>13706775</c:v>
                </c:pt>
                <c:pt idx="19463">
                  <c:v>12609969</c:v>
                </c:pt>
                <c:pt idx="19464">
                  <c:v>12638452</c:v>
                </c:pt>
                <c:pt idx="19465">
                  <c:v>13135277</c:v>
                </c:pt>
                <c:pt idx="19466">
                  <c:v>12341796</c:v>
                </c:pt>
                <c:pt idx="19467">
                  <c:v>13108568</c:v>
                </c:pt>
                <c:pt idx="19468">
                  <c:v>12557382</c:v>
                </c:pt>
                <c:pt idx="19469">
                  <c:v>12811898</c:v>
                </c:pt>
                <c:pt idx="19470">
                  <c:v>13152004</c:v>
                </c:pt>
                <c:pt idx="19471">
                  <c:v>12025765</c:v>
                </c:pt>
                <c:pt idx="19472">
                  <c:v>14101058</c:v>
                </c:pt>
                <c:pt idx="19473">
                  <c:v>13206139</c:v>
                </c:pt>
                <c:pt idx="19474">
                  <c:v>12794195</c:v>
                </c:pt>
                <c:pt idx="19475">
                  <c:v>12149104</c:v>
                </c:pt>
                <c:pt idx="19476">
                  <c:v>12428505</c:v>
                </c:pt>
                <c:pt idx="19477">
                  <c:v>12648727</c:v>
                </c:pt>
                <c:pt idx="19478">
                  <c:v>12675704</c:v>
                </c:pt>
                <c:pt idx="19479">
                  <c:v>12795363</c:v>
                </c:pt>
                <c:pt idx="19480">
                  <c:v>13195100</c:v>
                </c:pt>
                <c:pt idx="19481">
                  <c:v>13022052</c:v>
                </c:pt>
                <c:pt idx="19482">
                  <c:v>12389192</c:v>
                </c:pt>
                <c:pt idx="19483">
                  <c:v>12575148</c:v>
                </c:pt>
                <c:pt idx="19484">
                  <c:v>12496850</c:v>
                </c:pt>
                <c:pt idx="19485">
                  <c:v>13094874</c:v>
                </c:pt>
                <c:pt idx="19486">
                  <c:v>12835195</c:v>
                </c:pt>
                <c:pt idx="19487">
                  <c:v>12493289</c:v>
                </c:pt>
                <c:pt idx="19488">
                  <c:v>12467640</c:v>
                </c:pt>
                <c:pt idx="19489">
                  <c:v>12151343</c:v>
                </c:pt>
                <c:pt idx="19490">
                  <c:v>13093242</c:v>
                </c:pt>
                <c:pt idx="19491">
                  <c:v>12492736</c:v>
                </c:pt>
                <c:pt idx="19492">
                  <c:v>12965043</c:v>
                </c:pt>
                <c:pt idx="19493">
                  <c:v>12966170</c:v>
                </c:pt>
                <c:pt idx="19494">
                  <c:v>13266324</c:v>
                </c:pt>
                <c:pt idx="19495">
                  <c:v>12995321</c:v>
                </c:pt>
                <c:pt idx="19496">
                  <c:v>13189320</c:v>
                </c:pt>
                <c:pt idx="19497">
                  <c:v>12647892</c:v>
                </c:pt>
                <c:pt idx="19498">
                  <c:v>12454428</c:v>
                </c:pt>
                <c:pt idx="19499">
                  <c:v>12957222</c:v>
                </c:pt>
                <c:pt idx="19500">
                  <c:v>13019130</c:v>
                </c:pt>
                <c:pt idx="19501">
                  <c:v>12663146</c:v>
                </c:pt>
                <c:pt idx="19502">
                  <c:v>12647062</c:v>
                </c:pt>
                <c:pt idx="19503">
                  <c:v>12591012</c:v>
                </c:pt>
                <c:pt idx="19504">
                  <c:v>12517049</c:v>
                </c:pt>
                <c:pt idx="19505">
                  <c:v>12014115</c:v>
                </c:pt>
                <c:pt idx="19506">
                  <c:v>12960274</c:v>
                </c:pt>
                <c:pt idx="19507">
                  <c:v>12556577</c:v>
                </c:pt>
                <c:pt idx="19508">
                  <c:v>12372381</c:v>
                </c:pt>
                <c:pt idx="19509">
                  <c:v>12482868</c:v>
                </c:pt>
                <c:pt idx="19510">
                  <c:v>12246678</c:v>
                </c:pt>
                <c:pt idx="19511">
                  <c:v>12390396</c:v>
                </c:pt>
                <c:pt idx="19512">
                  <c:v>12507948</c:v>
                </c:pt>
                <c:pt idx="19513">
                  <c:v>12940213</c:v>
                </c:pt>
                <c:pt idx="19514">
                  <c:v>12088498</c:v>
                </c:pt>
                <c:pt idx="19515">
                  <c:v>12392150</c:v>
                </c:pt>
                <c:pt idx="19516">
                  <c:v>11793588</c:v>
                </c:pt>
                <c:pt idx="19517">
                  <c:v>12517126</c:v>
                </c:pt>
                <c:pt idx="19518">
                  <c:v>11774760</c:v>
                </c:pt>
                <c:pt idx="19519">
                  <c:v>11435549</c:v>
                </c:pt>
                <c:pt idx="19520">
                  <c:v>11053230</c:v>
                </c:pt>
                <c:pt idx="19521">
                  <c:v>11754644</c:v>
                </c:pt>
                <c:pt idx="19522">
                  <c:v>10968062</c:v>
                </c:pt>
                <c:pt idx="19523">
                  <c:v>10563059</c:v>
                </c:pt>
                <c:pt idx="19524">
                  <c:v>10655569</c:v>
                </c:pt>
                <c:pt idx="19525">
                  <c:v>10654569</c:v>
                </c:pt>
                <c:pt idx="19526">
                  <c:v>10721023</c:v>
                </c:pt>
                <c:pt idx="19527">
                  <c:v>10012746</c:v>
                </c:pt>
                <c:pt idx="19528">
                  <c:v>10075296</c:v>
                </c:pt>
                <c:pt idx="19529">
                  <c:v>9534673</c:v>
                </c:pt>
                <c:pt idx="19530">
                  <c:v>9392217</c:v>
                </c:pt>
                <c:pt idx="19531">
                  <c:v>9834656</c:v>
                </c:pt>
                <c:pt idx="19532">
                  <c:v>8776799</c:v>
                </c:pt>
                <c:pt idx="19533">
                  <c:v>8728827</c:v>
                </c:pt>
                <c:pt idx="19534">
                  <c:v>8608947</c:v>
                </c:pt>
                <c:pt idx="19535">
                  <c:v>8054875.5</c:v>
                </c:pt>
                <c:pt idx="19536">
                  <c:v>7929738</c:v>
                </c:pt>
                <c:pt idx="19537">
                  <c:v>7715193.5</c:v>
                </c:pt>
                <c:pt idx="19538">
                  <c:v>7089236.5</c:v>
                </c:pt>
                <c:pt idx="19539">
                  <c:v>7068322</c:v>
                </c:pt>
                <c:pt idx="19540">
                  <c:v>7464091.5</c:v>
                </c:pt>
                <c:pt idx="19541">
                  <c:v>7429295</c:v>
                </c:pt>
                <c:pt idx="19542">
                  <c:v>6917695.5</c:v>
                </c:pt>
                <c:pt idx="19543">
                  <c:v>6923593.5</c:v>
                </c:pt>
                <c:pt idx="19544">
                  <c:v>6943852.5</c:v>
                </c:pt>
                <c:pt idx="19545">
                  <c:v>6974740</c:v>
                </c:pt>
                <c:pt idx="19546">
                  <c:v>6700662</c:v>
                </c:pt>
                <c:pt idx="19547">
                  <c:v>6817247</c:v>
                </c:pt>
                <c:pt idx="19548">
                  <c:v>6369991.5</c:v>
                </c:pt>
                <c:pt idx="19549">
                  <c:v>6427578.5</c:v>
                </c:pt>
                <c:pt idx="19550">
                  <c:v>6635149</c:v>
                </c:pt>
                <c:pt idx="19551">
                  <c:v>6399137.5</c:v>
                </c:pt>
                <c:pt idx="19552">
                  <c:v>6321800</c:v>
                </c:pt>
                <c:pt idx="19553">
                  <c:v>6218234</c:v>
                </c:pt>
                <c:pt idx="19554">
                  <c:v>6086349</c:v>
                </c:pt>
                <c:pt idx="19555">
                  <c:v>6270136</c:v>
                </c:pt>
                <c:pt idx="19556">
                  <c:v>6128820</c:v>
                </c:pt>
                <c:pt idx="19557">
                  <c:v>6414518.5</c:v>
                </c:pt>
                <c:pt idx="19558">
                  <c:v>5905965</c:v>
                </c:pt>
                <c:pt idx="19559">
                  <c:v>6217530.5</c:v>
                </c:pt>
                <c:pt idx="19560">
                  <c:v>6003658</c:v>
                </c:pt>
                <c:pt idx="19561">
                  <c:v>5823062</c:v>
                </c:pt>
                <c:pt idx="19562">
                  <c:v>5884144</c:v>
                </c:pt>
                <c:pt idx="19563">
                  <c:v>5842164</c:v>
                </c:pt>
                <c:pt idx="19564">
                  <c:v>5812068</c:v>
                </c:pt>
                <c:pt idx="19565">
                  <c:v>5652237.5</c:v>
                </c:pt>
                <c:pt idx="19566">
                  <c:v>5803057.5</c:v>
                </c:pt>
                <c:pt idx="19567">
                  <c:v>5512444.5</c:v>
                </c:pt>
                <c:pt idx="19568">
                  <c:v>5371183</c:v>
                </c:pt>
                <c:pt idx="19569">
                  <c:v>5341553</c:v>
                </c:pt>
                <c:pt idx="19570">
                  <c:v>5525602</c:v>
                </c:pt>
                <c:pt idx="19571">
                  <c:v>5178393.5</c:v>
                </c:pt>
                <c:pt idx="19572">
                  <c:v>5228173</c:v>
                </c:pt>
                <c:pt idx="19573">
                  <c:v>5023579.5</c:v>
                </c:pt>
                <c:pt idx="19574">
                  <c:v>5247665.5</c:v>
                </c:pt>
                <c:pt idx="19575">
                  <c:v>5244805.5</c:v>
                </c:pt>
                <c:pt idx="19576">
                  <c:v>5103359.5</c:v>
                </c:pt>
                <c:pt idx="19577">
                  <c:v>4938727.5</c:v>
                </c:pt>
                <c:pt idx="19578">
                  <c:v>5170363.5</c:v>
                </c:pt>
                <c:pt idx="19579">
                  <c:v>5167678.5</c:v>
                </c:pt>
                <c:pt idx="19580">
                  <c:v>5154594.5</c:v>
                </c:pt>
                <c:pt idx="19581">
                  <c:v>4963689.5</c:v>
                </c:pt>
                <c:pt idx="19582">
                  <c:v>4850033.5</c:v>
                </c:pt>
                <c:pt idx="19583">
                  <c:v>4930062</c:v>
                </c:pt>
                <c:pt idx="19584">
                  <c:v>4774371</c:v>
                </c:pt>
                <c:pt idx="19585">
                  <c:v>4891832.5</c:v>
                </c:pt>
                <c:pt idx="19586">
                  <c:v>4980321</c:v>
                </c:pt>
                <c:pt idx="19587">
                  <c:v>4774260.5</c:v>
                </c:pt>
                <c:pt idx="19588">
                  <c:v>4810966</c:v>
                </c:pt>
                <c:pt idx="19589">
                  <c:v>4718889</c:v>
                </c:pt>
                <c:pt idx="19590">
                  <c:v>4788697</c:v>
                </c:pt>
                <c:pt idx="19591">
                  <c:v>4647189.5</c:v>
                </c:pt>
                <c:pt idx="19592">
                  <c:v>4524821.5</c:v>
                </c:pt>
                <c:pt idx="19593">
                  <c:v>4852020</c:v>
                </c:pt>
                <c:pt idx="19594">
                  <c:v>4701522</c:v>
                </c:pt>
                <c:pt idx="19595">
                  <c:v>4575582.5</c:v>
                </c:pt>
                <c:pt idx="19596">
                  <c:v>4740879.5</c:v>
                </c:pt>
                <c:pt idx="19597">
                  <c:v>4707051.5</c:v>
                </c:pt>
                <c:pt idx="19598">
                  <c:v>4771784</c:v>
                </c:pt>
                <c:pt idx="19599">
                  <c:v>4726963</c:v>
                </c:pt>
                <c:pt idx="19600">
                  <c:v>4613931.5</c:v>
                </c:pt>
                <c:pt idx="19601">
                  <c:v>4460885</c:v>
                </c:pt>
                <c:pt idx="19602">
                  <c:v>4584123.5</c:v>
                </c:pt>
                <c:pt idx="19603">
                  <c:v>4450089</c:v>
                </c:pt>
                <c:pt idx="19604">
                  <c:v>4437556</c:v>
                </c:pt>
                <c:pt idx="19605">
                  <c:v>4491021.5</c:v>
                </c:pt>
                <c:pt idx="19606">
                  <c:v>4626163.5</c:v>
                </c:pt>
                <c:pt idx="19607">
                  <c:v>4506327.5</c:v>
                </c:pt>
                <c:pt idx="19608">
                  <c:v>4607215.5</c:v>
                </c:pt>
                <c:pt idx="19609">
                  <c:v>4451130.5</c:v>
                </c:pt>
                <c:pt idx="19610">
                  <c:v>4594555.5</c:v>
                </c:pt>
                <c:pt idx="19611">
                  <c:v>4454841.5</c:v>
                </c:pt>
                <c:pt idx="19612">
                  <c:v>4509741.5</c:v>
                </c:pt>
                <c:pt idx="19613">
                  <c:v>4352415</c:v>
                </c:pt>
                <c:pt idx="19614">
                  <c:v>4402451.5</c:v>
                </c:pt>
                <c:pt idx="19615">
                  <c:v>4461253.5</c:v>
                </c:pt>
                <c:pt idx="19616">
                  <c:v>4354466.5</c:v>
                </c:pt>
                <c:pt idx="19617">
                  <c:v>4367657.5</c:v>
                </c:pt>
                <c:pt idx="19618">
                  <c:v>4328094</c:v>
                </c:pt>
                <c:pt idx="19619">
                  <c:v>4473833.5</c:v>
                </c:pt>
                <c:pt idx="19620">
                  <c:v>4460021.5</c:v>
                </c:pt>
                <c:pt idx="19621">
                  <c:v>4474489.5</c:v>
                </c:pt>
                <c:pt idx="19622">
                  <c:v>4461565</c:v>
                </c:pt>
                <c:pt idx="19623">
                  <c:v>4523077</c:v>
                </c:pt>
                <c:pt idx="19624">
                  <c:v>4481787</c:v>
                </c:pt>
                <c:pt idx="19625">
                  <c:v>4410160</c:v>
                </c:pt>
                <c:pt idx="19626">
                  <c:v>4473626.5</c:v>
                </c:pt>
                <c:pt idx="19627">
                  <c:v>4521179</c:v>
                </c:pt>
                <c:pt idx="19628">
                  <c:v>4380884.5</c:v>
                </c:pt>
                <c:pt idx="19629">
                  <c:v>4383118.5</c:v>
                </c:pt>
                <c:pt idx="19630">
                  <c:v>4551524</c:v>
                </c:pt>
                <c:pt idx="19631">
                  <c:v>4398724</c:v>
                </c:pt>
                <c:pt idx="19632">
                  <c:v>4412760</c:v>
                </c:pt>
                <c:pt idx="19633">
                  <c:v>4622016.5</c:v>
                </c:pt>
                <c:pt idx="19634">
                  <c:v>4575586</c:v>
                </c:pt>
                <c:pt idx="19635">
                  <c:v>4378454.5</c:v>
                </c:pt>
                <c:pt idx="19636">
                  <c:v>4466526.5</c:v>
                </c:pt>
                <c:pt idx="19637">
                  <c:v>4578999</c:v>
                </c:pt>
                <c:pt idx="19638">
                  <c:v>4628393.5</c:v>
                </c:pt>
                <c:pt idx="19639">
                  <c:v>4420927</c:v>
                </c:pt>
                <c:pt idx="19640">
                  <c:v>4594622.5</c:v>
                </c:pt>
                <c:pt idx="19641">
                  <c:v>4504872.5</c:v>
                </c:pt>
                <c:pt idx="19642">
                  <c:v>4538793</c:v>
                </c:pt>
                <c:pt idx="19643">
                  <c:v>4359338</c:v>
                </c:pt>
                <c:pt idx="19644">
                  <c:v>4493365</c:v>
                </c:pt>
                <c:pt idx="19645">
                  <c:v>4357646.5</c:v>
                </c:pt>
                <c:pt idx="19646">
                  <c:v>4514053</c:v>
                </c:pt>
                <c:pt idx="19647">
                  <c:v>4541945</c:v>
                </c:pt>
                <c:pt idx="19648">
                  <c:v>4521326.5</c:v>
                </c:pt>
                <c:pt idx="19649">
                  <c:v>4353477.5</c:v>
                </c:pt>
                <c:pt idx="19650">
                  <c:v>4469470</c:v>
                </c:pt>
                <c:pt idx="19651">
                  <c:v>4359418.5</c:v>
                </c:pt>
                <c:pt idx="19652">
                  <c:v>4439420.5</c:v>
                </c:pt>
                <c:pt idx="19653">
                  <c:v>4409399.5</c:v>
                </c:pt>
                <c:pt idx="19654">
                  <c:v>4361859</c:v>
                </c:pt>
                <c:pt idx="19655">
                  <c:v>4477192.5</c:v>
                </c:pt>
                <c:pt idx="19656">
                  <c:v>4577700.5</c:v>
                </c:pt>
                <c:pt idx="19657">
                  <c:v>5049768</c:v>
                </c:pt>
                <c:pt idx="19658">
                  <c:v>5343172</c:v>
                </c:pt>
                <c:pt idx="19659">
                  <c:v>5647611.5</c:v>
                </c:pt>
                <c:pt idx="19660">
                  <c:v>5981775.5</c:v>
                </c:pt>
                <c:pt idx="19661">
                  <c:v>6126442</c:v>
                </c:pt>
                <c:pt idx="19662">
                  <c:v>5820767</c:v>
                </c:pt>
                <c:pt idx="19663">
                  <c:v>6189177</c:v>
                </c:pt>
                <c:pt idx="19664">
                  <c:v>6241026</c:v>
                </c:pt>
                <c:pt idx="19665">
                  <c:v>6090056</c:v>
                </c:pt>
                <c:pt idx="19666">
                  <c:v>6235720.5</c:v>
                </c:pt>
                <c:pt idx="19667">
                  <c:v>6222292</c:v>
                </c:pt>
                <c:pt idx="19668">
                  <c:v>6317245</c:v>
                </c:pt>
                <c:pt idx="19669">
                  <c:v>6267506</c:v>
                </c:pt>
                <c:pt idx="19670">
                  <c:v>6140620</c:v>
                </c:pt>
                <c:pt idx="19671">
                  <c:v>6154169</c:v>
                </c:pt>
                <c:pt idx="19672">
                  <c:v>6213584.5</c:v>
                </c:pt>
                <c:pt idx="19673">
                  <c:v>6142898</c:v>
                </c:pt>
                <c:pt idx="19674">
                  <c:v>6321206.5</c:v>
                </c:pt>
                <c:pt idx="19675">
                  <c:v>6441358.5</c:v>
                </c:pt>
                <c:pt idx="19676">
                  <c:v>6278195</c:v>
                </c:pt>
                <c:pt idx="19677">
                  <c:v>5941976</c:v>
                </c:pt>
                <c:pt idx="19678">
                  <c:v>6289329</c:v>
                </c:pt>
                <c:pt idx="19679">
                  <c:v>6359880</c:v>
                </c:pt>
                <c:pt idx="19680">
                  <c:v>5931620</c:v>
                </c:pt>
                <c:pt idx="19681">
                  <c:v>6189533</c:v>
                </c:pt>
                <c:pt idx="19682">
                  <c:v>6115581.5</c:v>
                </c:pt>
                <c:pt idx="19683">
                  <c:v>6200675.5</c:v>
                </c:pt>
                <c:pt idx="19684">
                  <c:v>6032484</c:v>
                </c:pt>
                <c:pt idx="19685">
                  <c:v>6026770</c:v>
                </c:pt>
                <c:pt idx="19686">
                  <c:v>6214592</c:v>
                </c:pt>
                <c:pt idx="19687">
                  <c:v>6098310.5</c:v>
                </c:pt>
                <c:pt idx="19688">
                  <c:v>5892999.5</c:v>
                </c:pt>
                <c:pt idx="19689">
                  <c:v>5951613.5</c:v>
                </c:pt>
                <c:pt idx="19690">
                  <c:v>6042682</c:v>
                </c:pt>
                <c:pt idx="19691">
                  <c:v>5850144.5</c:v>
                </c:pt>
                <c:pt idx="19692">
                  <c:v>5942664</c:v>
                </c:pt>
                <c:pt idx="19693">
                  <c:v>5793045.5</c:v>
                </c:pt>
                <c:pt idx="19694">
                  <c:v>5967545</c:v>
                </c:pt>
                <c:pt idx="19695">
                  <c:v>5886291.5</c:v>
                </c:pt>
                <c:pt idx="19696">
                  <c:v>5896969.5</c:v>
                </c:pt>
                <c:pt idx="19697">
                  <c:v>5839021</c:v>
                </c:pt>
                <c:pt idx="19698">
                  <c:v>6113817</c:v>
                </c:pt>
                <c:pt idx="19699">
                  <c:v>5836251.5</c:v>
                </c:pt>
                <c:pt idx="19700">
                  <c:v>5939531</c:v>
                </c:pt>
                <c:pt idx="19701">
                  <c:v>5952220.5</c:v>
                </c:pt>
                <c:pt idx="19702">
                  <c:v>5968528</c:v>
                </c:pt>
                <c:pt idx="19703">
                  <c:v>5845616.5</c:v>
                </c:pt>
                <c:pt idx="19704">
                  <c:v>5784651.5</c:v>
                </c:pt>
                <c:pt idx="19705">
                  <c:v>5707610.5</c:v>
                </c:pt>
                <c:pt idx="19706">
                  <c:v>5850416.5</c:v>
                </c:pt>
                <c:pt idx="19707">
                  <c:v>5634410.5</c:v>
                </c:pt>
                <c:pt idx="19708">
                  <c:v>5781605.5</c:v>
                </c:pt>
                <c:pt idx="19709">
                  <c:v>5853905</c:v>
                </c:pt>
                <c:pt idx="19710">
                  <c:v>5687397.5</c:v>
                </c:pt>
                <c:pt idx="19711">
                  <c:v>5853936.5</c:v>
                </c:pt>
                <c:pt idx="19712">
                  <c:v>5705098.5</c:v>
                </c:pt>
                <c:pt idx="19713">
                  <c:v>5814939.5</c:v>
                </c:pt>
                <c:pt idx="19714">
                  <c:v>5873860</c:v>
                </c:pt>
                <c:pt idx="19715">
                  <c:v>6004753</c:v>
                </c:pt>
                <c:pt idx="19716">
                  <c:v>5633621.5</c:v>
                </c:pt>
                <c:pt idx="19717">
                  <c:v>5911715</c:v>
                </c:pt>
                <c:pt idx="19718">
                  <c:v>6162175</c:v>
                </c:pt>
                <c:pt idx="19719">
                  <c:v>5674891</c:v>
                </c:pt>
                <c:pt idx="19720">
                  <c:v>5777470</c:v>
                </c:pt>
                <c:pt idx="19721">
                  <c:v>5676369.5</c:v>
                </c:pt>
                <c:pt idx="19722">
                  <c:v>5800180.5</c:v>
                </c:pt>
                <c:pt idx="19723">
                  <c:v>5620548</c:v>
                </c:pt>
                <c:pt idx="19724">
                  <c:v>5869061</c:v>
                </c:pt>
                <c:pt idx="19725">
                  <c:v>5660184.5</c:v>
                </c:pt>
                <c:pt idx="19726">
                  <c:v>5604611.5</c:v>
                </c:pt>
                <c:pt idx="19727">
                  <c:v>5794508.5</c:v>
                </c:pt>
                <c:pt idx="19728">
                  <c:v>5657936.5</c:v>
                </c:pt>
                <c:pt idx="19729">
                  <c:v>5686325</c:v>
                </c:pt>
                <c:pt idx="19730">
                  <c:v>5502235</c:v>
                </c:pt>
                <c:pt idx="19731">
                  <c:v>5776664.5</c:v>
                </c:pt>
                <c:pt idx="19732">
                  <c:v>5545150</c:v>
                </c:pt>
                <c:pt idx="19733">
                  <c:v>5621404</c:v>
                </c:pt>
                <c:pt idx="19734">
                  <c:v>5702183.5</c:v>
                </c:pt>
                <c:pt idx="19735">
                  <c:v>5420746.5</c:v>
                </c:pt>
                <c:pt idx="19736">
                  <c:v>5491021.5</c:v>
                </c:pt>
                <c:pt idx="19737">
                  <c:v>5619445</c:v>
                </c:pt>
                <c:pt idx="19738">
                  <c:v>5708206</c:v>
                </c:pt>
                <c:pt idx="19739">
                  <c:v>5486042</c:v>
                </c:pt>
                <c:pt idx="19740">
                  <c:v>5589766.5</c:v>
                </c:pt>
                <c:pt idx="19741">
                  <c:v>5563697</c:v>
                </c:pt>
                <c:pt idx="19742">
                  <c:v>5754843</c:v>
                </c:pt>
                <c:pt idx="19743">
                  <c:v>5573266</c:v>
                </c:pt>
                <c:pt idx="19744">
                  <c:v>5624892.5</c:v>
                </c:pt>
                <c:pt idx="19745">
                  <c:v>5556608.5</c:v>
                </c:pt>
                <c:pt idx="19746">
                  <c:v>5648323.5</c:v>
                </c:pt>
                <c:pt idx="19747">
                  <c:v>5574477</c:v>
                </c:pt>
                <c:pt idx="19748">
                  <c:v>5570815.5</c:v>
                </c:pt>
                <c:pt idx="19749">
                  <c:v>5741628</c:v>
                </c:pt>
                <c:pt idx="19750">
                  <c:v>5689919</c:v>
                </c:pt>
                <c:pt idx="19751">
                  <c:v>5744196</c:v>
                </c:pt>
                <c:pt idx="19752">
                  <c:v>5433148</c:v>
                </c:pt>
                <c:pt idx="19753">
                  <c:v>5548322</c:v>
                </c:pt>
                <c:pt idx="19754">
                  <c:v>5594755</c:v>
                </c:pt>
                <c:pt idx="19755">
                  <c:v>5655947.5</c:v>
                </c:pt>
                <c:pt idx="19756">
                  <c:v>5501996</c:v>
                </c:pt>
                <c:pt idx="19757">
                  <c:v>5513242</c:v>
                </c:pt>
                <c:pt idx="19758">
                  <c:v>5516035</c:v>
                </c:pt>
                <c:pt idx="19759">
                  <c:v>5620820.5</c:v>
                </c:pt>
                <c:pt idx="19760">
                  <c:v>5461770.5</c:v>
                </c:pt>
                <c:pt idx="19761">
                  <c:v>5454123</c:v>
                </c:pt>
                <c:pt idx="19762">
                  <c:v>5587984.5</c:v>
                </c:pt>
                <c:pt idx="19763">
                  <c:v>5501760</c:v>
                </c:pt>
                <c:pt idx="19764">
                  <c:v>5398010</c:v>
                </c:pt>
                <c:pt idx="19765">
                  <c:v>5609212</c:v>
                </c:pt>
                <c:pt idx="19766">
                  <c:v>5704378</c:v>
                </c:pt>
                <c:pt idx="19767">
                  <c:v>5556114</c:v>
                </c:pt>
                <c:pt idx="19768">
                  <c:v>5712799</c:v>
                </c:pt>
                <c:pt idx="19769">
                  <c:v>5547119.5</c:v>
                </c:pt>
                <c:pt idx="19770">
                  <c:v>5513543.5</c:v>
                </c:pt>
                <c:pt idx="19771">
                  <c:v>5504238.5</c:v>
                </c:pt>
                <c:pt idx="19772">
                  <c:v>5375695.5</c:v>
                </c:pt>
                <c:pt idx="19773">
                  <c:v>5584078</c:v>
                </c:pt>
                <c:pt idx="19774">
                  <c:v>5718873.5</c:v>
                </c:pt>
                <c:pt idx="19775">
                  <c:v>5534173</c:v>
                </c:pt>
                <c:pt idx="19776">
                  <c:v>5542972</c:v>
                </c:pt>
                <c:pt idx="19777">
                  <c:v>5593718.5</c:v>
                </c:pt>
                <c:pt idx="19778">
                  <c:v>5541229.5</c:v>
                </c:pt>
                <c:pt idx="19779">
                  <c:v>5779709</c:v>
                </c:pt>
                <c:pt idx="19780">
                  <c:v>5565357.5</c:v>
                </c:pt>
                <c:pt idx="19781">
                  <c:v>5681649</c:v>
                </c:pt>
                <c:pt idx="19782">
                  <c:v>5625876.5</c:v>
                </c:pt>
                <c:pt idx="19783">
                  <c:v>5624659</c:v>
                </c:pt>
                <c:pt idx="19784">
                  <c:v>5534104.5</c:v>
                </c:pt>
                <c:pt idx="19785">
                  <c:v>5561715.5</c:v>
                </c:pt>
                <c:pt idx="19786">
                  <c:v>5610806.5</c:v>
                </c:pt>
                <c:pt idx="19787">
                  <c:v>5577273</c:v>
                </c:pt>
                <c:pt idx="19788">
                  <c:v>5354396.5</c:v>
                </c:pt>
                <c:pt idx="19789">
                  <c:v>5513226.5</c:v>
                </c:pt>
                <c:pt idx="19790">
                  <c:v>5698786</c:v>
                </c:pt>
                <c:pt idx="19791">
                  <c:v>5546212.5</c:v>
                </c:pt>
                <c:pt idx="19792">
                  <c:v>5465169.5</c:v>
                </c:pt>
                <c:pt idx="19793">
                  <c:v>5394351</c:v>
                </c:pt>
                <c:pt idx="19794">
                  <c:v>5744977</c:v>
                </c:pt>
                <c:pt idx="19795">
                  <c:v>5403068</c:v>
                </c:pt>
                <c:pt idx="19796">
                  <c:v>5483008</c:v>
                </c:pt>
                <c:pt idx="19797">
                  <c:v>5566758.5</c:v>
                </c:pt>
                <c:pt idx="19798">
                  <c:v>5566899</c:v>
                </c:pt>
                <c:pt idx="19799">
                  <c:v>5612769</c:v>
                </c:pt>
                <c:pt idx="19800">
                  <c:v>5401465</c:v>
                </c:pt>
                <c:pt idx="19801">
                  <c:v>5541483</c:v>
                </c:pt>
                <c:pt idx="19802">
                  <c:v>5650438</c:v>
                </c:pt>
                <c:pt idx="19803">
                  <c:v>5673200</c:v>
                </c:pt>
                <c:pt idx="19804">
                  <c:v>5411883</c:v>
                </c:pt>
                <c:pt idx="19805">
                  <c:v>5534212.5</c:v>
                </c:pt>
                <c:pt idx="19806">
                  <c:v>5530992</c:v>
                </c:pt>
                <c:pt idx="19807">
                  <c:v>5329138.5</c:v>
                </c:pt>
                <c:pt idx="19808">
                  <c:v>5462600</c:v>
                </c:pt>
                <c:pt idx="19809">
                  <c:v>5486413</c:v>
                </c:pt>
                <c:pt idx="19810">
                  <c:v>5563154.5</c:v>
                </c:pt>
                <c:pt idx="19811">
                  <c:v>5581350.5</c:v>
                </c:pt>
                <c:pt idx="19812">
                  <c:v>5398396.5</c:v>
                </c:pt>
                <c:pt idx="19813">
                  <c:v>5551501</c:v>
                </c:pt>
                <c:pt idx="19814">
                  <c:v>5432045</c:v>
                </c:pt>
                <c:pt idx="19815">
                  <c:v>5702097.5</c:v>
                </c:pt>
                <c:pt idx="19816">
                  <c:v>5360383</c:v>
                </c:pt>
                <c:pt idx="19817">
                  <c:v>5459463.5</c:v>
                </c:pt>
                <c:pt idx="19818">
                  <c:v>5433948.5</c:v>
                </c:pt>
                <c:pt idx="19819">
                  <c:v>5403579.5</c:v>
                </c:pt>
                <c:pt idx="19820">
                  <c:v>5511307.5</c:v>
                </c:pt>
                <c:pt idx="19821">
                  <c:v>5497044.5</c:v>
                </c:pt>
                <c:pt idx="19822">
                  <c:v>5360552</c:v>
                </c:pt>
                <c:pt idx="19823">
                  <c:v>5490929</c:v>
                </c:pt>
                <c:pt idx="19824">
                  <c:v>5474839</c:v>
                </c:pt>
                <c:pt idx="19825">
                  <c:v>5424905</c:v>
                </c:pt>
                <c:pt idx="19826">
                  <c:v>5423086.5</c:v>
                </c:pt>
                <c:pt idx="19827">
                  <c:v>5498925.5</c:v>
                </c:pt>
                <c:pt idx="19828">
                  <c:v>5414687</c:v>
                </c:pt>
                <c:pt idx="19829">
                  <c:v>5606754</c:v>
                </c:pt>
                <c:pt idx="19830">
                  <c:v>5566225.5</c:v>
                </c:pt>
                <c:pt idx="19831">
                  <c:v>5575943</c:v>
                </c:pt>
                <c:pt idx="19832">
                  <c:v>5447272.5</c:v>
                </c:pt>
                <c:pt idx="19833">
                  <c:v>5576270.5</c:v>
                </c:pt>
                <c:pt idx="19834">
                  <c:v>5496888</c:v>
                </c:pt>
                <c:pt idx="19835">
                  <c:v>5335041.5</c:v>
                </c:pt>
                <c:pt idx="19836">
                  <c:v>5340399</c:v>
                </c:pt>
                <c:pt idx="19837">
                  <c:v>5278604</c:v>
                </c:pt>
                <c:pt idx="19838">
                  <c:v>5416797.5</c:v>
                </c:pt>
                <c:pt idx="19839">
                  <c:v>5355818</c:v>
                </c:pt>
                <c:pt idx="19840">
                  <c:v>5303159</c:v>
                </c:pt>
                <c:pt idx="19841">
                  <c:v>5413353.5</c:v>
                </c:pt>
                <c:pt idx="19842">
                  <c:v>5549867</c:v>
                </c:pt>
                <c:pt idx="19843">
                  <c:v>5375802</c:v>
                </c:pt>
                <c:pt idx="19844">
                  <c:v>5326412</c:v>
                </c:pt>
                <c:pt idx="19845">
                  <c:v>5349762.5</c:v>
                </c:pt>
                <c:pt idx="19846">
                  <c:v>5579997</c:v>
                </c:pt>
                <c:pt idx="19847">
                  <c:v>5445336.5</c:v>
                </c:pt>
                <c:pt idx="19848">
                  <c:v>5485794.5</c:v>
                </c:pt>
                <c:pt idx="19849">
                  <c:v>5539738.5</c:v>
                </c:pt>
                <c:pt idx="19850">
                  <c:v>5551438</c:v>
                </c:pt>
                <c:pt idx="19851">
                  <c:v>5347101</c:v>
                </c:pt>
                <c:pt idx="19852">
                  <c:v>5377161.5</c:v>
                </c:pt>
                <c:pt idx="19853">
                  <c:v>5338160</c:v>
                </c:pt>
                <c:pt idx="19854">
                  <c:v>5420257</c:v>
                </c:pt>
                <c:pt idx="19855">
                  <c:v>5287407</c:v>
                </c:pt>
                <c:pt idx="19856">
                  <c:v>5563753.5</c:v>
                </c:pt>
                <c:pt idx="19857">
                  <c:v>5348349</c:v>
                </c:pt>
                <c:pt idx="19858">
                  <c:v>5400868</c:v>
                </c:pt>
                <c:pt idx="19859">
                  <c:v>5454891</c:v>
                </c:pt>
                <c:pt idx="19860">
                  <c:v>5399854.5</c:v>
                </c:pt>
                <c:pt idx="19861">
                  <c:v>5579969.5</c:v>
                </c:pt>
                <c:pt idx="19862">
                  <c:v>5307602</c:v>
                </c:pt>
                <c:pt idx="19863">
                  <c:v>5369304</c:v>
                </c:pt>
                <c:pt idx="19864">
                  <c:v>5421378.5</c:v>
                </c:pt>
                <c:pt idx="19865">
                  <c:v>5415664</c:v>
                </c:pt>
                <c:pt idx="19866">
                  <c:v>5409053</c:v>
                </c:pt>
                <c:pt idx="19867">
                  <c:v>5355077</c:v>
                </c:pt>
                <c:pt idx="19868">
                  <c:v>5277767.5</c:v>
                </c:pt>
                <c:pt idx="19869">
                  <c:v>5408517.5</c:v>
                </c:pt>
                <c:pt idx="19870">
                  <c:v>5418292.5</c:v>
                </c:pt>
                <c:pt idx="19871">
                  <c:v>5516533</c:v>
                </c:pt>
                <c:pt idx="19872">
                  <c:v>5382989.5</c:v>
                </c:pt>
                <c:pt idx="19873">
                  <c:v>5215888.5</c:v>
                </c:pt>
                <c:pt idx="19874">
                  <c:v>5322848</c:v>
                </c:pt>
                <c:pt idx="19875">
                  <c:v>5293078</c:v>
                </c:pt>
                <c:pt idx="19876">
                  <c:v>5372332.5</c:v>
                </c:pt>
                <c:pt idx="19877">
                  <c:v>5312910.5</c:v>
                </c:pt>
                <c:pt idx="19878">
                  <c:v>5374839.5</c:v>
                </c:pt>
                <c:pt idx="19879">
                  <c:v>5453748</c:v>
                </c:pt>
                <c:pt idx="19880">
                  <c:v>5285890.5</c:v>
                </c:pt>
                <c:pt idx="19881">
                  <c:v>5343883</c:v>
                </c:pt>
                <c:pt idx="19882">
                  <c:v>5336947.5</c:v>
                </c:pt>
                <c:pt idx="19883">
                  <c:v>5458065</c:v>
                </c:pt>
                <c:pt idx="19884">
                  <c:v>5365113</c:v>
                </c:pt>
                <c:pt idx="19885">
                  <c:v>5344141.5</c:v>
                </c:pt>
                <c:pt idx="19886">
                  <c:v>5343733.5</c:v>
                </c:pt>
                <c:pt idx="19887">
                  <c:v>5177137.5</c:v>
                </c:pt>
                <c:pt idx="19888">
                  <c:v>5397390</c:v>
                </c:pt>
                <c:pt idx="19889">
                  <c:v>5332420.5</c:v>
                </c:pt>
                <c:pt idx="19890">
                  <c:v>5305583.5</c:v>
                </c:pt>
                <c:pt idx="19891">
                  <c:v>5461554.5</c:v>
                </c:pt>
                <c:pt idx="19892">
                  <c:v>5395884.5</c:v>
                </c:pt>
                <c:pt idx="19893">
                  <c:v>5171257</c:v>
                </c:pt>
                <c:pt idx="19894">
                  <c:v>5376996</c:v>
                </c:pt>
                <c:pt idx="19895">
                  <c:v>5266692.5</c:v>
                </c:pt>
                <c:pt idx="19896">
                  <c:v>5371849.5</c:v>
                </c:pt>
                <c:pt idx="19897">
                  <c:v>5366731</c:v>
                </c:pt>
                <c:pt idx="19898">
                  <c:v>5330262</c:v>
                </c:pt>
                <c:pt idx="19899">
                  <c:v>5336052.5</c:v>
                </c:pt>
                <c:pt idx="19900">
                  <c:v>5430472.5</c:v>
                </c:pt>
                <c:pt idx="19901">
                  <c:v>5229826</c:v>
                </c:pt>
                <c:pt idx="19902">
                  <c:v>5359323.5</c:v>
                </c:pt>
                <c:pt idx="19903">
                  <c:v>5245958.5</c:v>
                </c:pt>
                <c:pt idx="19904">
                  <c:v>5383950</c:v>
                </c:pt>
                <c:pt idx="19905">
                  <c:v>5180528.5</c:v>
                </c:pt>
                <c:pt idx="19906">
                  <c:v>5524636</c:v>
                </c:pt>
                <c:pt idx="19907">
                  <c:v>5582919</c:v>
                </c:pt>
                <c:pt idx="19908">
                  <c:v>5384107</c:v>
                </c:pt>
                <c:pt idx="19909">
                  <c:v>5363280</c:v>
                </c:pt>
                <c:pt idx="19910">
                  <c:v>5506799</c:v>
                </c:pt>
                <c:pt idx="19911">
                  <c:v>5367183.5</c:v>
                </c:pt>
                <c:pt idx="19912">
                  <c:v>5235058</c:v>
                </c:pt>
                <c:pt idx="19913">
                  <c:v>5526937</c:v>
                </c:pt>
                <c:pt idx="19914">
                  <c:v>5184561</c:v>
                </c:pt>
                <c:pt idx="19915">
                  <c:v>5094633.5</c:v>
                </c:pt>
                <c:pt idx="19916">
                  <c:v>5459268</c:v>
                </c:pt>
                <c:pt idx="19917">
                  <c:v>5155535.5</c:v>
                </c:pt>
                <c:pt idx="19918">
                  <c:v>5414594</c:v>
                </c:pt>
                <c:pt idx="19919">
                  <c:v>5453965.5</c:v>
                </c:pt>
                <c:pt idx="19920">
                  <c:v>5505502</c:v>
                </c:pt>
                <c:pt idx="19921">
                  <c:v>5364785</c:v>
                </c:pt>
                <c:pt idx="19922">
                  <c:v>5303187.5</c:v>
                </c:pt>
                <c:pt idx="19923">
                  <c:v>5470302.5</c:v>
                </c:pt>
                <c:pt idx="19924">
                  <c:v>5331626</c:v>
                </c:pt>
                <c:pt idx="19925">
                  <c:v>5248753</c:v>
                </c:pt>
                <c:pt idx="19926">
                  <c:v>5189502</c:v>
                </c:pt>
                <c:pt idx="19927">
                  <c:v>5394714</c:v>
                </c:pt>
                <c:pt idx="19928">
                  <c:v>5318366.5</c:v>
                </c:pt>
                <c:pt idx="19929">
                  <c:v>5267673.5</c:v>
                </c:pt>
                <c:pt idx="19930">
                  <c:v>5578306</c:v>
                </c:pt>
                <c:pt idx="19931">
                  <c:v>5462116</c:v>
                </c:pt>
                <c:pt idx="19932">
                  <c:v>5368443.5</c:v>
                </c:pt>
                <c:pt idx="19933">
                  <c:v>5169236.5</c:v>
                </c:pt>
                <c:pt idx="19934">
                  <c:v>5385954</c:v>
                </c:pt>
                <c:pt idx="19935">
                  <c:v>5224591.5</c:v>
                </c:pt>
                <c:pt idx="19936">
                  <c:v>5344327</c:v>
                </c:pt>
                <c:pt idx="19937">
                  <c:v>5354944.5</c:v>
                </c:pt>
                <c:pt idx="19938">
                  <c:v>5232451</c:v>
                </c:pt>
                <c:pt idx="19939">
                  <c:v>5267038</c:v>
                </c:pt>
                <c:pt idx="19940">
                  <c:v>5176282.5</c:v>
                </c:pt>
                <c:pt idx="19941">
                  <c:v>5313983</c:v>
                </c:pt>
                <c:pt idx="19942">
                  <c:v>5211281.5</c:v>
                </c:pt>
                <c:pt idx="19943">
                  <c:v>5103238.5</c:v>
                </c:pt>
                <c:pt idx="19944">
                  <c:v>5256506</c:v>
                </c:pt>
                <c:pt idx="19945">
                  <c:v>5178652</c:v>
                </c:pt>
                <c:pt idx="19946">
                  <c:v>5433603.5</c:v>
                </c:pt>
                <c:pt idx="19947">
                  <c:v>5379271</c:v>
                </c:pt>
                <c:pt idx="19948">
                  <c:v>5161200.5</c:v>
                </c:pt>
                <c:pt idx="19949">
                  <c:v>5089689</c:v>
                </c:pt>
                <c:pt idx="19950">
                  <c:v>5268919</c:v>
                </c:pt>
                <c:pt idx="19951">
                  <c:v>5151835.5</c:v>
                </c:pt>
                <c:pt idx="19952">
                  <c:v>5224704</c:v>
                </c:pt>
                <c:pt idx="19953">
                  <c:v>5401380</c:v>
                </c:pt>
                <c:pt idx="19954">
                  <c:v>5263928</c:v>
                </c:pt>
                <c:pt idx="19955">
                  <c:v>5227408</c:v>
                </c:pt>
                <c:pt idx="19956">
                  <c:v>5291555</c:v>
                </c:pt>
                <c:pt idx="19957">
                  <c:v>5378432.5</c:v>
                </c:pt>
                <c:pt idx="19958">
                  <c:v>5280669</c:v>
                </c:pt>
                <c:pt idx="19959">
                  <c:v>5305303</c:v>
                </c:pt>
                <c:pt idx="19960">
                  <c:v>5319672.5</c:v>
                </c:pt>
                <c:pt idx="19961">
                  <c:v>5321863.5</c:v>
                </c:pt>
                <c:pt idx="19962">
                  <c:v>5375597.5</c:v>
                </c:pt>
                <c:pt idx="19963">
                  <c:v>5087534</c:v>
                </c:pt>
                <c:pt idx="19964">
                  <c:v>5179927</c:v>
                </c:pt>
                <c:pt idx="19965">
                  <c:v>5306317</c:v>
                </c:pt>
                <c:pt idx="19966">
                  <c:v>5422814.5</c:v>
                </c:pt>
                <c:pt idx="19967">
                  <c:v>5160366.5</c:v>
                </c:pt>
                <c:pt idx="19968">
                  <c:v>5453220</c:v>
                </c:pt>
                <c:pt idx="19969">
                  <c:v>5486730</c:v>
                </c:pt>
                <c:pt idx="19970">
                  <c:v>5327553.5</c:v>
                </c:pt>
                <c:pt idx="19971">
                  <c:v>5198048.5</c:v>
                </c:pt>
                <c:pt idx="19972">
                  <c:v>5459465</c:v>
                </c:pt>
                <c:pt idx="19973">
                  <c:v>5391085</c:v>
                </c:pt>
                <c:pt idx="19974">
                  <c:v>5343631.5</c:v>
                </c:pt>
                <c:pt idx="19975">
                  <c:v>5207747.5</c:v>
                </c:pt>
                <c:pt idx="19976">
                  <c:v>5286971</c:v>
                </c:pt>
                <c:pt idx="19977">
                  <c:v>5390271.5</c:v>
                </c:pt>
                <c:pt idx="19978">
                  <c:v>5296883</c:v>
                </c:pt>
                <c:pt idx="19979">
                  <c:v>5409370.5</c:v>
                </c:pt>
                <c:pt idx="19980">
                  <c:v>5259433</c:v>
                </c:pt>
                <c:pt idx="19981">
                  <c:v>5146460</c:v>
                </c:pt>
                <c:pt idx="19982">
                  <c:v>5457901</c:v>
                </c:pt>
                <c:pt idx="19983">
                  <c:v>5451889.5</c:v>
                </c:pt>
                <c:pt idx="19984">
                  <c:v>5296707.5</c:v>
                </c:pt>
                <c:pt idx="19985">
                  <c:v>5318503.5</c:v>
                </c:pt>
                <c:pt idx="19986">
                  <c:v>5413712</c:v>
                </c:pt>
                <c:pt idx="19987">
                  <c:v>5333078.5</c:v>
                </c:pt>
                <c:pt idx="19988">
                  <c:v>5360424.5</c:v>
                </c:pt>
                <c:pt idx="19989">
                  <c:v>5180049.5</c:v>
                </c:pt>
                <c:pt idx="19990">
                  <c:v>5359442.5</c:v>
                </c:pt>
                <c:pt idx="19991">
                  <c:v>5223593.5</c:v>
                </c:pt>
                <c:pt idx="19992">
                  <c:v>5212342</c:v>
                </c:pt>
                <c:pt idx="19993">
                  <c:v>5406762</c:v>
                </c:pt>
                <c:pt idx="19994">
                  <c:v>5271844</c:v>
                </c:pt>
                <c:pt idx="19995">
                  <c:v>5278272.5</c:v>
                </c:pt>
                <c:pt idx="19996">
                  <c:v>5493479.5</c:v>
                </c:pt>
                <c:pt idx="19997">
                  <c:v>5214812.5</c:v>
                </c:pt>
                <c:pt idx="19998">
                  <c:v>5545372</c:v>
                </c:pt>
                <c:pt idx="19999">
                  <c:v>5229190.5</c:v>
                </c:pt>
                <c:pt idx="20000">
                  <c:v>5121241.5</c:v>
                </c:pt>
                <c:pt idx="20001">
                  <c:v>5361218</c:v>
                </c:pt>
                <c:pt idx="20002">
                  <c:v>5247122</c:v>
                </c:pt>
                <c:pt idx="20003">
                  <c:v>5340581</c:v>
                </c:pt>
                <c:pt idx="20004">
                  <c:v>5410779</c:v>
                </c:pt>
                <c:pt idx="20005">
                  <c:v>5309974</c:v>
                </c:pt>
                <c:pt idx="20006">
                  <c:v>5072720</c:v>
                </c:pt>
                <c:pt idx="20007">
                  <c:v>5422613</c:v>
                </c:pt>
                <c:pt idx="20008">
                  <c:v>5394203</c:v>
                </c:pt>
                <c:pt idx="20009">
                  <c:v>5228117.5</c:v>
                </c:pt>
                <c:pt idx="20010">
                  <c:v>5195572</c:v>
                </c:pt>
                <c:pt idx="20011">
                  <c:v>5320179</c:v>
                </c:pt>
                <c:pt idx="20012">
                  <c:v>5232110.5</c:v>
                </c:pt>
                <c:pt idx="20013">
                  <c:v>5290811</c:v>
                </c:pt>
                <c:pt idx="20014">
                  <c:v>5275095.5</c:v>
                </c:pt>
                <c:pt idx="20015">
                  <c:v>5087036</c:v>
                </c:pt>
                <c:pt idx="20016">
                  <c:v>5142142.5</c:v>
                </c:pt>
                <c:pt idx="20017">
                  <c:v>5287084.5</c:v>
                </c:pt>
                <c:pt idx="20018">
                  <c:v>5281565.5</c:v>
                </c:pt>
                <c:pt idx="20019">
                  <c:v>4988569</c:v>
                </c:pt>
                <c:pt idx="20020">
                  <c:v>5212441</c:v>
                </c:pt>
                <c:pt idx="20021">
                  <c:v>5220667</c:v>
                </c:pt>
                <c:pt idx="20022">
                  <c:v>5301550</c:v>
                </c:pt>
                <c:pt idx="20023">
                  <c:v>5317768.5</c:v>
                </c:pt>
                <c:pt idx="20024">
                  <c:v>5394520</c:v>
                </c:pt>
                <c:pt idx="20025">
                  <c:v>5290107</c:v>
                </c:pt>
                <c:pt idx="20026">
                  <c:v>5490648.5</c:v>
                </c:pt>
                <c:pt idx="20027">
                  <c:v>5236354</c:v>
                </c:pt>
                <c:pt idx="20028">
                  <c:v>5041044.5</c:v>
                </c:pt>
                <c:pt idx="20029">
                  <c:v>5310916.5</c:v>
                </c:pt>
                <c:pt idx="20030">
                  <c:v>5324314</c:v>
                </c:pt>
                <c:pt idx="20031">
                  <c:v>5255646</c:v>
                </c:pt>
                <c:pt idx="20032">
                  <c:v>5152232</c:v>
                </c:pt>
                <c:pt idx="20033">
                  <c:v>5324577</c:v>
                </c:pt>
                <c:pt idx="20034">
                  <c:v>5170815.5</c:v>
                </c:pt>
                <c:pt idx="20035">
                  <c:v>5495549.5</c:v>
                </c:pt>
                <c:pt idx="20036">
                  <c:v>5120688.5</c:v>
                </c:pt>
                <c:pt idx="20037">
                  <c:v>5185528.5</c:v>
                </c:pt>
                <c:pt idx="20038">
                  <c:v>5419117.5</c:v>
                </c:pt>
                <c:pt idx="20039">
                  <c:v>5226199.5</c:v>
                </c:pt>
                <c:pt idx="20040">
                  <c:v>5253302.5</c:v>
                </c:pt>
                <c:pt idx="20041">
                  <c:v>5338219.5</c:v>
                </c:pt>
                <c:pt idx="20042">
                  <c:v>5350015</c:v>
                </c:pt>
                <c:pt idx="20043">
                  <c:v>5335709.5</c:v>
                </c:pt>
                <c:pt idx="20044">
                  <c:v>5319876.5</c:v>
                </c:pt>
                <c:pt idx="20045">
                  <c:v>5114321.5</c:v>
                </c:pt>
                <c:pt idx="20046">
                  <c:v>5291964</c:v>
                </c:pt>
                <c:pt idx="20047">
                  <c:v>5289065.5</c:v>
                </c:pt>
                <c:pt idx="20048">
                  <c:v>5357548.5</c:v>
                </c:pt>
                <c:pt idx="20049">
                  <c:v>5060058.5</c:v>
                </c:pt>
                <c:pt idx="20050">
                  <c:v>5289623.5</c:v>
                </c:pt>
                <c:pt idx="20051">
                  <c:v>5302998.5</c:v>
                </c:pt>
              </c:numCache>
            </c:numRef>
          </c:yVal>
          <c:smooth val="1"/>
          <c:extLst>
            <c:ext xmlns:c16="http://schemas.microsoft.com/office/drawing/2014/chart" uri="{C3380CC4-5D6E-409C-BE32-E72D297353CC}">
              <c16:uniqueId val="{00000000-857F-429E-9BF6-27035D129EE2}"/>
            </c:ext>
          </c:extLst>
        </c:ser>
        <c:dLbls>
          <c:showLegendKey val="0"/>
          <c:showVal val="0"/>
          <c:showCatName val="0"/>
          <c:showSerName val="0"/>
          <c:showPercent val="0"/>
          <c:showBubbleSize val="0"/>
        </c:dLbls>
        <c:axId val="2064533999"/>
        <c:axId val="1775476591"/>
      </c:scatterChart>
      <c:valAx>
        <c:axId val="2064533999"/>
        <c:scaling>
          <c:orientation val="minMax"/>
          <c:max val="90"/>
          <c:min val="10"/>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Retention</a:t>
                </a:r>
                <a:r>
                  <a:rPr lang="en-US" sz="1200" b="1" baseline="0"/>
                  <a:t> Time (min)</a:t>
                </a:r>
                <a:endParaRPr lang="en-US" sz="1200" b="1"/>
              </a:p>
            </c:rich>
          </c:tx>
          <c:layout>
            <c:manualLayout>
              <c:xMode val="edge"/>
              <c:yMode val="edge"/>
              <c:x val="0.47484856168223766"/>
              <c:y val="0.9365237630919229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75476591"/>
        <c:crosses val="autoZero"/>
        <c:crossBetween val="midCat"/>
      </c:valAx>
      <c:valAx>
        <c:axId val="1775476591"/>
        <c:scaling>
          <c:orientation val="minMax"/>
          <c:max val="75000000"/>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t>MS</a:t>
                </a:r>
                <a:r>
                  <a:rPr lang="en-US" sz="1200" b="1" baseline="0"/>
                  <a:t> Intensity</a:t>
                </a:r>
                <a:endParaRPr lang="en-US" sz="1200" b="1"/>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64533999"/>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Sample</a:t>
            </a:r>
            <a:r>
              <a:rPr lang="en-US" b="1" baseline="0"/>
              <a:t> Peak Capacity vs Backpressure</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7.2682985335343897E-2"/>
          <c:y val="0.10100244892497963"/>
          <c:w val="0.90824318700335116"/>
          <c:h val="0.76373396066530719"/>
        </c:manualLayout>
      </c:layout>
      <c:barChart>
        <c:barDir val="col"/>
        <c:grouping val="clustered"/>
        <c:varyColors val="0"/>
        <c:ser>
          <c:idx val="0"/>
          <c:order val="0"/>
          <c:tx>
            <c:v>Sample Peak Capacity</c:v>
          </c:tx>
          <c:spPr>
            <a:solidFill>
              <a:schemeClr val="accent1"/>
            </a:solidFill>
            <a:ln w="34925">
              <a:solidFill>
                <a:schemeClr val="tx1"/>
              </a:solidFill>
            </a:ln>
            <a:effectLst/>
          </c:spPr>
          <c:invertIfNegative val="0"/>
          <c:cat>
            <c:strRef>
              <c:f>Sheet4!$H$33:$H$36</c:f>
              <c:strCache>
                <c:ptCount val="4"/>
                <c:pt idx="0">
                  <c:v>2.1x100mm 1000Å HALO®</c:v>
                </c:pt>
                <c:pt idx="1">
                  <c:v>2.1x100mm 1.7µm 300Å</c:v>
                </c:pt>
                <c:pt idx="2">
                  <c:v>2.1x100mm 1.9µm 120Å</c:v>
                </c:pt>
                <c:pt idx="3">
                  <c:v>2.1x100mm 4µm DVB</c:v>
                </c:pt>
              </c:strCache>
            </c:strRef>
          </c:cat>
          <c:val>
            <c:numRef>
              <c:f>Sheet4!$I$33:$I$36</c:f>
              <c:numCache>
                <c:formatCode>General</c:formatCode>
                <c:ptCount val="4"/>
                <c:pt idx="0">
                  <c:v>533.79999999999995</c:v>
                </c:pt>
                <c:pt idx="1">
                  <c:v>488.8</c:v>
                </c:pt>
                <c:pt idx="2">
                  <c:v>420.5</c:v>
                </c:pt>
                <c:pt idx="3">
                  <c:v>346.5</c:v>
                </c:pt>
              </c:numCache>
            </c:numRef>
          </c:val>
          <c:extLst>
            <c:ext xmlns:c16="http://schemas.microsoft.com/office/drawing/2014/chart" uri="{C3380CC4-5D6E-409C-BE32-E72D297353CC}">
              <c16:uniqueId val="{00000000-D9B7-46F2-BBB2-B36153C28E57}"/>
            </c:ext>
          </c:extLst>
        </c:ser>
        <c:dLbls>
          <c:showLegendKey val="0"/>
          <c:showVal val="0"/>
          <c:showCatName val="0"/>
          <c:showSerName val="0"/>
          <c:showPercent val="0"/>
          <c:showBubbleSize val="0"/>
        </c:dLbls>
        <c:gapWidth val="35"/>
        <c:axId val="1965301056"/>
        <c:axId val="1965302496"/>
      </c:barChart>
      <c:lineChart>
        <c:grouping val="standard"/>
        <c:varyColors val="0"/>
        <c:ser>
          <c:idx val="1"/>
          <c:order val="1"/>
          <c:tx>
            <c:v>Backpressure (Bar)</c:v>
          </c:tx>
          <c:spPr>
            <a:ln w="28575" cap="rnd">
              <a:solidFill>
                <a:schemeClr val="accent2"/>
              </a:solidFill>
              <a:round/>
            </a:ln>
            <a:effectLst/>
          </c:spPr>
          <c:marker>
            <c:symbol val="none"/>
          </c:marker>
          <c:cat>
            <c:strRef>
              <c:f>Sheet4!$H$33:$H$36</c:f>
              <c:strCache>
                <c:ptCount val="4"/>
                <c:pt idx="0">
                  <c:v>2.1x100mm 1000Å HALO®</c:v>
                </c:pt>
                <c:pt idx="1">
                  <c:v>2.1x100mm 1.7µm 300Å</c:v>
                </c:pt>
                <c:pt idx="2">
                  <c:v>2.1x100mm 1.9µm 120Å</c:v>
                </c:pt>
                <c:pt idx="3">
                  <c:v>2.1x100mm 4µm DVB</c:v>
                </c:pt>
              </c:strCache>
            </c:strRef>
          </c:cat>
          <c:val>
            <c:numRef>
              <c:f>Sheet4!$J$33:$J$36</c:f>
              <c:numCache>
                <c:formatCode>General</c:formatCode>
                <c:ptCount val="4"/>
                <c:pt idx="0">
                  <c:v>128</c:v>
                </c:pt>
                <c:pt idx="1">
                  <c:v>340</c:v>
                </c:pt>
                <c:pt idx="2">
                  <c:v>147</c:v>
                </c:pt>
                <c:pt idx="3">
                  <c:v>100</c:v>
                </c:pt>
              </c:numCache>
            </c:numRef>
          </c:val>
          <c:smooth val="0"/>
          <c:extLst>
            <c:ext xmlns:c16="http://schemas.microsoft.com/office/drawing/2014/chart" uri="{C3380CC4-5D6E-409C-BE32-E72D297353CC}">
              <c16:uniqueId val="{00000001-D9B7-46F2-BBB2-B36153C28E57}"/>
            </c:ext>
          </c:extLst>
        </c:ser>
        <c:dLbls>
          <c:showLegendKey val="0"/>
          <c:showVal val="0"/>
          <c:showCatName val="0"/>
          <c:showSerName val="0"/>
          <c:showPercent val="0"/>
          <c:showBubbleSize val="0"/>
        </c:dLbls>
        <c:marker val="1"/>
        <c:smooth val="0"/>
        <c:axId val="1965301056"/>
        <c:axId val="1965302496"/>
      </c:lineChart>
      <c:catAx>
        <c:axId val="19653010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1"/>
                  <a:t>Column</a:t>
                </a:r>
              </a:p>
            </c:rich>
          </c:tx>
          <c:layout>
            <c:manualLayout>
              <c:xMode val="edge"/>
              <c:yMode val="edge"/>
              <c:x val="0.47323048151060382"/>
              <c:y val="0.9053130270341699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965302496"/>
        <c:crosses val="autoZero"/>
        <c:auto val="1"/>
        <c:lblAlgn val="ctr"/>
        <c:lblOffset val="100"/>
        <c:noMultiLvlLbl val="0"/>
      </c:catAx>
      <c:valAx>
        <c:axId val="1965302496"/>
        <c:scaling>
          <c:orientation val="minMax"/>
        </c:scaling>
        <c:delete val="0"/>
        <c:axPos val="l"/>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400" b="1" i="0" baseline="0"/>
                  <a:t>Sample Peak Capacity/Bar Backpressure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65301056"/>
        <c:crosses val="autoZero"/>
        <c:crossBetween val="between"/>
      </c:valAx>
      <c:spPr>
        <a:noFill/>
        <a:ln>
          <a:noFill/>
        </a:ln>
        <a:effectLst/>
      </c:spPr>
    </c:plotArea>
    <c:legend>
      <c:legendPos val="b"/>
      <c:layout>
        <c:manualLayout>
          <c:xMode val="edge"/>
          <c:yMode val="edge"/>
          <c:x val="0.20975555980167693"/>
          <c:y val="0.94547259318803234"/>
          <c:w val="0.59139669906190329"/>
          <c:h val="5.4326654238707889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Backpressure</a:t>
            </a:r>
            <a:r>
              <a:rPr lang="en-US" b="1" baseline="0" dirty="0"/>
              <a:t> Comparison</a:t>
            </a:r>
          </a:p>
          <a:p>
            <a:pPr>
              <a:defRPr/>
            </a:pPr>
            <a:r>
              <a:rPr lang="en-US" b="1" baseline="0" dirty="0"/>
              <a:t>@0.3</a:t>
            </a:r>
            <a:r>
              <a:rPr lang="en-US" b="1" baseline="0" dirty="0">
                <a:latin typeface="Aptos" panose="020B0004020202020204" pitchFamily="34" charset="0"/>
              </a:rPr>
              <a:t>ml/min, 60°C</a:t>
            </a:r>
          </a:p>
          <a:p>
            <a:pPr>
              <a:defRPr/>
            </a:pPr>
            <a:endParaRPr lang="en-US" b="1" dirty="0"/>
          </a:p>
        </c:rich>
      </c:tx>
      <c:layout>
        <c:manualLayout>
          <c:xMode val="edge"/>
          <c:yMode val="edge"/>
          <c:x val="0.37439672065913882"/>
          <c:y val="0.1058251657982283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Sheet1!$B$4:$B$8</c:f>
              <c:strCache>
                <c:ptCount val="5"/>
                <c:pt idx="0">
                  <c:v>FPP 2.1x150mm, 300Å, 1.7µm</c:v>
                </c:pt>
                <c:pt idx="1">
                  <c:v>HALO 2.1x100mm, 1000Å, 2.7µm</c:v>
                </c:pt>
                <c:pt idx="2">
                  <c:v>HALO 2.1x250mm, 1000Å, 2.7µm</c:v>
                </c:pt>
                <c:pt idx="3">
                  <c:v>HALO 3x2.1x150mm, 1000Å, 2.7µm (450mm)</c:v>
                </c:pt>
                <c:pt idx="4">
                  <c:v>HALO 3 x 2.1x250mm, 1000Å, 2.7µm (750mm)</c:v>
                </c:pt>
              </c:strCache>
            </c:strRef>
          </c:cat>
          <c:val>
            <c:numRef>
              <c:f>Sheet1!$C$4:$C$8</c:f>
              <c:numCache>
                <c:formatCode>General</c:formatCode>
                <c:ptCount val="5"/>
                <c:pt idx="0">
                  <c:v>485</c:v>
                </c:pt>
                <c:pt idx="1">
                  <c:v>128</c:v>
                </c:pt>
                <c:pt idx="2">
                  <c:v>305</c:v>
                </c:pt>
                <c:pt idx="3">
                  <c:v>605</c:v>
                </c:pt>
                <c:pt idx="4">
                  <c:v>920</c:v>
                </c:pt>
              </c:numCache>
            </c:numRef>
          </c:val>
          <c:extLst>
            <c:ext xmlns:c16="http://schemas.microsoft.com/office/drawing/2014/chart" uri="{C3380CC4-5D6E-409C-BE32-E72D297353CC}">
              <c16:uniqueId val="{00000000-7857-477E-85A3-DD4629248558}"/>
            </c:ext>
          </c:extLst>
        </c:ser>
        <c:dLbls>
          <c:showLegendKey val="0"/>
          <c:showVal val="0"/>
          <c:showCatName val="0"/>
          <c:showSerName val="0"/>
          <c:showPercent val="0"/>
          <c:showBubbleSize val="0"/>
        </c:dLbls>
        <c:gapWidth val="13"/>
        <c:overlap val="5"/>
        <c:axId val="75274015"/>
        <c:axId val="75274495"/>
      </c:barChart>
      <c:catAx>
        <c:axId val="75274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5274495"/>
        <c:crosses val="autoZero"/>
        <c:auto val="1"/>
        <c:lblAlgn val="ctr"/>
        <c:lblOffset val="100"/>
        <c:noMultiLvlLbl val="0"/>
      </c:catAx>
      <c:valAx>
        <c:axId val="7527449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52740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389_292DC9EB.xml><?xml version="1.0" encoding="utf-8"?>
<p188:cmLst xmlns:a="http://schemas.openxmlformats.org/drawingml/2006/main" xmlns:r="http://schemas.openxmlformats.org/officeDocument/2006/relationships" xmlns:p188="http://schemas.microsoft.com/office/powerpoint/2018/8/main">
  <p188:cm id="{5A41714A-8D5C-4790-A57B-F6AA1318FE94}" authorId="{2C15E6EF-DDE9-7DF9-A1F4-F4AE0576075D}" created="2026-03-04T23:01:04.809">
    <pc:sldMkLst xmlns:pc="http://schemas.microsoft.com/office/powerpoint/2013/main/command">
      <pc:docMk/>
      <pc:sldMk cId="690866667" sldId="905"/>
    </pc:sldMkLst>
    <p188:txBody>
      <a:bodyPr/>
      <a:lstStyle/>
      <a:p>
        <a:r>
          <a:rPr lang="en-US"/>
          <a:t>nice set of slides - I would consider making a summary slide at the end of the key point you are making...and perhaps a brief outline at the start to t up the points you plan to make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DBC83B-210C-4483-8B8C-87C42D2F4DC2}" type="datetimeFigureOut">
              <a:rPr lang="en-US" smtClean="0"/>
              <a:t>3/16/2026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D2A9D8-E3EF-4CCC-93F4-FAE05E39BF06}" type="slidenum">
              <a:rPr lang="en-US" smtClean="0"/>
              <a:t>‹#›</a:t>
            </a:fld>
            <a:endParaRPr lang="en-US"/>
          </a:p>
        </p:txBody>
      </p:sp>
    </p:spTree>
    <p:extLst>
      <p:ext uri="{BB962C8B-B14F-4D97-AF65-F5344CB8AC3E}">
        <p14:creationId xmlns:p14="http://schemas.microsoft.com/office/powerpoint/2010/main" val="3209498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Oligos are very hydrophilic.</a:t>
            </a:r>
          </a:p>
          <a:p>
            <a:r>
              <a:rPr lang="en-US" dirty="0"/>
              <a:t>This makes their separation with significant resolving power challenging</a:t>
            </a:r>
          </a:p>
          <a:p>
            <a:r>
              <a:rPr lang="en-US" dirty="0"/>
              <a:t>Options:  ion exchange – limited resolving power, LCMS incompatible</a:t>
            </a:r>
          </a:p>
          <a:p>
            <a:r>
              <a:rPr lang="en-US" dirty="0"/>
              <a:t>                HILIC – Not widely used, typically not very durable at physio pH</a:t>
            </a:r>
          </a:p>
          <a:p>
            <a:r>
              <a:rPr lang="en-US" dirty="0"/>
              <a:t>                IP/RP – strong ion pairs, LCMS compatible</a:t>
            </a:r>
          </a:p>
        </p:txBody>
      </p:sp>
      <p:sp>
        <p:nvSpPr>
          <p:cNvPr id="4" name="Slide Number Placeholder 3"/>
          <p:cNvSpPr>
            <a:spLocks noGrp="1"/>
          </p:cNvSpPr>
          <p:nvPr>
            <p:ph type="sldNum" sz="quarter" idx="5"/>
          </p:nvPr>
        </p:nvSpPr>
        <p:spPr/>
        <p:txBody>
          <a:bodyPr/>
          <a:lstStyle/>
          <a:p>
            <a:fld id="{DFD2A9D8-E3EF-4CCC-93F4-FAE05E39BF06}" type="slidenum">
              <a:rPr lang="en-US" smtClean="0"/>
              <a:t>2</a:t>
            </a:fld>
            <a:endParaRPr lang="en-US"/>
          </a:p>
        </p:txBody>
      </p:sp>
    </p:spTree>
    <p:extLst>
      <p:ext uri="{BB962C8B-B14F-4D97-AF65-F5344CB8AC3E}">
        <p14:creationId xmlns:p14="http://schemas.microsoft.com/office/powerpoint/2010/main" val="1732641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additional evidence that wide pore silica outperforms wide pore polymer, likely due to better control of pore size </a:t>
            </a:r>
            <a:r>
              <a:rPr lang="en-US" dirty="0" err="1"/>
              <a:t>distrbution</a:t>
            </a:r>
            <a:endParaRPr lang="en-US" dirty="0"/>
          </a:p>
        </p:txBody>
      </p:sp>
      <p:sp>
        <p:nvSpPr>
          <p:cNvPr id="4" name="Slide Number Placeholder 3"/>
          <p:cNvSpPr>
            <a:spLocks noGrp="1"/>
          </p:cNvSpPr>
          <p:nvPr>
            <p:ph type="sldNum" sz="quarter" idx="5"/>
          </p:nvPr>
        </p:nvSpPr>
        <p:spPr/>
        <p:txBody>
          <a:bodyPr/>
          <a:lstStyle/>
          <a:p>
            <a:fld id="{DFD2A9D8-E3EF-4CCC-93F4-FAE05E39BF06}" type="slidenum">
              <a:rPr lang="en-US" smtClean="0"/>
              <a:t>17</a:t>
            </a:fld>
            <a:endParaRPr lang="en-US"/>
          </a:p>
        </p:txBody>
      </p:sp>
    </p:spTree>
    <p:extLst>
      <p:ext uri="{BB962C8B-B14F-4D97-AF65-F5344CB8AC3E}">
        <p14:creationId xmlns:p14="http://schemas.microsoft.com/office/powerpoint/2010/main" val="2805673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 peak shape</a:t>
            </a:r>
          </a:p>
        </p:txBody>
      </p:sp>
      <p:sp>
        <p:nvSpPr>
          <p:cNvPr id="4" name="Slide Number Placeholder 3"/>
          <p:cNvSpPr>
            <a:spLocks noGrp="1"/>
          </p:cNvSpPr>
          <p:nvPr>
            <p:ph type="sldNum" sz="quarter" idx="5"/>
          </p:nvPr>
        </p:nvSpPr>
        <p:spPr/>
        <p:txBody>
          <a:bodyPr/>
          <a:lstStyle/>
          <a:p>
            <a:fld id="{DFD2A9D8-E3EF-4CCC-93F4-FAE05E39BF06}" type="slidenum">
              <a:rPr lang="en-US" smtClean="0"/>
              <a:t>18</a:t>
            </a:fld>
            <a:endParaRPr lang="en-US"/>
          </a:p>
        </p:txBody>
      </p:sp>
    </p:spTree>
    <p:extLst>
      <p:ext uri="{BB962C8B-B14F-4D97-AF65-F5344CB8AC3E}">
        <p14:creationId xmlns:p14="http://schemas.microsoft.com/office/powerpoint/2010/main" val="99004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longer the oligo synthesized and with the more modifications, the lower the yield and the greater requirement to separate FLP from impurities and have resolving power to characterize existing impurities.</a:t>
            </a:r>
          </a:p>
        </p:txBody>
      </p:sp>
      <p:sp>
        <p:nvSpPr>
          <p:cNvPr id="4" name="Slide Number Placeholder 3"/>
          <p:cNvSpPr>
            <a:spLocks noGrp="1"/>
          </p:cNvSpPr>
          <p:nvPr>
            <p:ph type="sldNum" sz="quarter" idx="5"/>
          </p:nvPr>
        </p:nvSpPr>
        <p:spPr/>
        <p:txBody>
          <a:bodyPr/>
          <a:lstStyle/>
          <a:p>
            <a:fld id="{DFD2A9D8-E3EF-4CCC-93F4-FAE05E39BF06}" type="slidenum">
              <a:rPr lang="en-US" smtClean="0"/>
              <a:t>3</a:t>
            </a:fld>
            <a:endParaRPr lang="en-US"/>
          </a:p>
        </p:txBody>
      </p:sp>
    </p:spTree>
    <p:extLst>
      <p:ext uri="{BB962C8B-B14F-4D97-AF65-F5344CB8AC3E}">
        <p14:creationId xmlns:p14="http://schemas.microsoft.com/office/powerpoint/2010/main" val="1638776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Oligos are highly polar and by themselves are poorly retained on C18, therefore you need a bridge</a:t>
            </a:r>
          </a:p>
          <a:p>
            <a:endParaRPr lang="en-US" dirty="0"/>
          </a:p>
          <a:p>
            <a:r>
              <a:rPr lang="en-US" dirty="0"/>
              <a:t>Ion pair vs non ion pair</a:t>
            </a:r>
          </a:p>
          <a:p>
            <a:endParaRPr lang="en-US" dirty="0"/>
          </a:p>
        </p:txBody>
      </p:sp>
      <p:sp>
        <p:nvSpPr>
          <p:cNvPr id="4" name="Slide Number Placeholder 3"/>
          <p:cNvSpPr>
            <a:spLocks noGrp="1"/>
          </p:cNvSpPr>
          <p:nvPr>
            <p:ph type="sldNum" sz="quarter" idx="5"/>
          </p:nvPr>
        </p:nvSpPr>
        <p:spPr/>
        <p:txBody>
          <a:bodyPr/>
          <a:lstStyle/>
          <a:p>
            <a:fld id="{DFD2A9D8-E3EF-4CCC-93F4-FAE05E39BF06}" type="slidenum">
              <a:rPr lang="en-US" smtClean="0"/>
              <a:t>4</a:t>
            </a:fld>
            <a:endParaRPr lang="en-US"/>
          </a:p>
        </p:txBody>
      </p:sp>
    </p:spTree>
    <p:extLst>
      <p:ext uri="{BB962C8B-B14F-4D97-AF65-F5344CB8AC3E}">
        <p14:creationId xmlns:p14="http://schemas.microsoft.com/office/powerpoint/2010/main" val="3501580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C3C7A-1452-9FC3-603F-F47CCB6BE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6FAC8-BAD1-0EAC-901D-FA7B3F2690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CC172-7761-F981-247F-AAFB55E07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Liquid chromatography coupled with mass spectrometry (LC-MS) is indispensable for oligonucleotide analysis due to its ability to provide both separation and structural characterization. LC-MS enables high-resolution identification of nucleotide sequences and chemical modifications, which is critical for confirming therapeutic integrity. Unlike UV detection, which offers limited specificity, MS can distinguish between closely related species such as truncated products, positional isomers, and degradation products. Quantification of impurities is essential for regulatory compliance and patient safety, and LC-MS provides the sensitivity and accuracy required for this task. Additionally, LC-MS facilitates monitoring of stability under various conditions, supporting formulation development and shelf-life studies. For modified oligonucleotides, such as those containing phosphorothioate linkages or conjugates, MS delivers detailed structural information that guides method optimization. The combination of chromatographic separation and mass-based detection ensures comprehensive quality control, making LC-MS the gold standard for oligonucleotide characterization in pharmaceutical and research settings.</a:t>
            </a:r>
            <a:endParaRPr lang="en-US" dirty="0"/>
          </a:p>
        </p:txBody>
      </p:sp>
      <p:sp>
        <p:nvSpPr>
          <p:cNvPr id="4" name="Slide Number Placeholder 3">
            <a:extLst>
              <a:ext uri="{FF2B5EF4-FFF2-40B4-BE49-F238E27FC236}">
                <a16:creationId xmlns:a16="http://schemas.microsoft.com/office/drawing/2014/main" id="{9AA0A3CE-E05C-EB46-A6EC-8E69461041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1F91-9278-493C-9F2B-1650B0CA7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107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Before diving into pore-size effects, it’s important to step back and look at column design. Modern oligo separations rely on contemporary materials—primarily superficially porous particles (SPP) and small-particle technologies that deliver high efficiency and strong pH stability. These materials are engineered to minimize diffusion distances, which directly impacts the C term of the van </a:t>
            </a:r>
            <a:r>
              <a:rPr lang="en-US" sz="1200" b="0" i="0" kern="1200" dirty="0" err="1">
                <a:solidFill>
                  <a:schemeClr val="tx1"/>
                </a:solidFill>
                <a:effectLst/>
                <a:latin typeface="+mn-lt"/>
                <a:ea typeface="+mn-ea"/>
                <a:cs typeface="+mn-cs"/>
              </a:rPr>
              <a:t>Deemter</a:t>
            </a:r>
            <a:r>
              <a:rPr lang="en-US" sz="1200" b="0" i="0" kern="1200" dirty="0">
                <a:solidFill>
                  <a:schemeClr val="tx1"/>
                </a:solidFill>
                <a:effectLst/>
                <a:latin typeface="+mn-lt"/>
                <a:ea typeface="+mn-ea"/>
                <a:cs typeface="+mn-cs"/>
              </a:rPr>
              <a:t> equation.</a:t>
            </a:r>
          </a:p>
          <a:p>
            <a:pPr fontAlgn="t"/>
            <a:r>
              <a:rPr lang="en-US" sz="1200" b="0" i="0" kern="1200" dirty="0">
                <a:solidFill>
                  <a:schemeClr val="tx1"/>
                </a:solidFill>
                <a:effectLst/>
                <a:latin typeface="+mn-lt"/>
                <a:ea typeface="+mn-ea"/>
                <a:cs typeface="+mn-cs"/>
              </a:rPr>
              <a:t>I’ll introduce the van </a:t>
            </a:r>
            <a:r>
              <a:rPr lang="en-US" sz="1200" b="0" i="0" kern="1200" dirty="0" err="1">
                <a:solidFill>
                  <a:schemeClr val="tx1"/>
                </a:solidFill>
                <a:effectLst/>
                <a:latin typeface="+mn-lt"/>
                <a:ea typeface="+mn-ea"/>
                <a:cs typeface="+mn-cs"/>
              </a:rPr>
              <a:t>Deemter</a:t>
            </a:r>
            <a:r>
              <a:rPr lang="en-US" sz="1200" b="0" i="0" kern="1200" dirty="0">
                <a:solidFill>
                  <a:schemeClr val="tx1"/>
                </a:solidFill>
                <a:effectLst/>
                <a:latin typeface="+mn-lt"/>
                <a:ea typeface="+mn-ea"/>
                <a:cs typeface="+mn-cs"/>
              </a:rPr>
              <a:t> relationship soon and show the curve, emphasizing that the C term is entirely diffusion dependent. For oligonucleotides, where diffusion is inherently slow, the C term dominates performance at higher flow rates. That’s why short diffusion path lengths in SPP materials are so critical.</a:t>
            </a:r>
          </a:p>
          <a:p>
            <a:pPr fontAlgn="t"/>
            <a:r>
              <a:rPr lang="en-US" sz="1200" b="0" i="0" kern="1200" dirty="0">
                <a:solidFill>
                  <a:schemeClr val="tx1"/>
                </a:solidFill>
                <a:effectLst/>
                <a:latin typeface="+mn-lt"/>
                <a:ea typeface="+mn-ea"/>
                <a:cs typeface="+mn-cs"/>
              </a:rPr>
              <a:t>And because oligonucleotides are amphoteric polyelectrolytes, their interactions with the stationary phase involve a complex combination of hydrophobic interactions, ionic interactions, and secondary surface interactions. All of this reinforces the need for stable materials with fast mass‑transfer characteristics.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1F91-9278-493C-9F2B-1650B0CA7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27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Mass transfer limitations are a critical factor in oligonucleotide chromatography, and stationary phase pore size plays a central role in mitigating these effects. Lessons from protein and peptide separations reveal that restricted diffusion within small pores significantly reduces column efficiency for large biomolecules. Oligonucleotides, with molecular weights ranging from several thousand to tens of thousands of Daltons, require sufficient pore accessibility to avoid steric hindrance. Small pores (≤120 Å) are suitable for small molecules and short oligos, but longer sequences or duplex structures demand larger pores, often in the range of 300–1000 Å. Larger pores facilitate faster intraparticle diffusion, improving peak shape and resolution. However, increasing pore size reduces surface area, which can lower loading capacity and affect retention. Balancing these trade-offs is essential for method development. Understanding mass transfer dynamics helps analysts select columns that optimize efficiency while maintaining adequate retention, ensuring robust performance for diverse oligonucleotide applications.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1F91-9278-493C-9F2B-1650B0CA7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041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8736C-DC3A-2A50-EE4A-C65B8EDD6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ECE76E-D29D-59FB-F029-AE9DBD7506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AF8FE-5CEC-A6C6-AEAE-BBCDF54A4B4D}"/>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Retention and band width in oligonucleotide IP–RP are highly sensitive to several conditions, including temperature, ion‑pair concentration, solvent strength, and linear velocity. Because retention changes with pressure, analyzing flow‑rate effects using the van </a:t>
            </a:r>
            <a:r>
              <a:rPr lang="en-US" sz="1200" b="0" i="0" kern="1200" dirty="0" err="1">
                <a:solidFill>
                  <a:schemeClr val="tx1"/>
                </a:solidFill>
                <a:effectLst/>
                <a:latin typeface="+mn-lt"/>
                <a:ea typeface="+mn-ea"/>
                <a:cs typeface="+mn-cs"/>
              </a:rPr>
              <a:t>Deemter</a:t>
            </a:r>
            <a:r>
              <a:rPr lang="en-US" sz="1200" b="0" i="0" kern="1200" dirty="0">
                <a:solidFill>
                  <a:schemeClr val="tx1"/>
                </a:solidFill>
                <a:effectLst/>
                <a:latin typeface="+mn-lt"/>
                <a:ea typeface="+mn-ea"/>
                <a:cs typeface="+mn-cs"/>
              </a:rPr>
              <a:t> framework becomes more difficult, especially under gradient elution.</a:t>
            </a:r>
          </a:p>
          <a:p>
            <a:pPr fontAlgn="t"/>
            <a:r>
              <a:rPr lang="en-US" sz="1200" b="0" i="0" kern="1200" dirty="0">
                <a:solidFill>
                  <a:schemeClr val="tx1"/>
                </a:solidFill>
                <a:effectLst/>
                <a:latin typeface="+mn-lt"/>
                <a:ea typeface="+mn-ea"/>
                <a:cs typeface="+mn-cs"/>
              </a:rPr>
              <a:t>To address this, we can use an approach similar to what Stoll and colleagues described in 2025. By adjusting solvent strength according to the linear solvent strength model, we can hold retention constant while evaluating column efficiency—this helps separate true efficiency changes from pressure‑related retention shifts.</a:t>
            </a:r>
          </a:p>
          <a:p>
            <a:pPr fontAlgn="t"/>
            <a:r>
              <a:rPr lang="en-US" sz="1200" b="0" i="0" kern="1200" dirty="0">
                <a:solidFill>
                  <a:schemeClr val="tx1"/>
                </a:solidFill>
                <a:effectLst/>
                <a:latin typeface="+mn-lt"/>
                <a:ea typeface="+mn-ea"/>
                <a:cs typeface="+mn-cs"/>
              </a:rPr>
              <a:t>When we compare the two 2.7 µm particle types, their column permeabilities are essentially the same. However, the larger‑pore particles show a clear advantage: they lose far less efficiency at high flow for the 90‑mer, and they also improve the 30‑mer band width at lower flow rates.</a:t>
            </a:r>
          </a:p>
          <a:p>
            <a:pPr fontAlgn="t"/>
            <a:r>
              <a:rPr lang="en-US" sz="1200" b="0" i="0" kern="1200" dirty="0">
                <a:solidFill>
                  <a:schemeClr val="tx1"/>
                </a:solidFill>
                <a:effectLst/>
                <a:latin typeface="+mn-lt"/>
                <a:ea typeface="+mn-ea"/>
                <a:cs typeface="+mn-cs"/>
              </a:rPr>
              <a:t>These differences trace back to mass‑transfer limitations. Smaller pores restrict diffusion more strongly, even though the SPP particle design already minimizes diffusion path lengths. Stoll et al. observed similar dependencies for smaller oligonucleotides using small‑pore fully porous particles, reinforcing these trends.</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1AD66B18-A893-FD73-D3D4-ED2129A720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1F91-9278-493C-9F2B-1650B0CA7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4297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C61F91-9278-493C-9F2B-1650B0CA72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4249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difference more prominent</a:t>
            </a:r>
          </a:p>
        </p:txBody>
      </p:sp>
      <p:sp>
        <p:nvSpPr>
          <p:cNvPr id="4" name="Slide Number Placeholder 3"/>
          <p:cNvSpPr>
            <a:spLocks noGrp="1"/>
          </p:cNvSpPr>
          <p:nvPr>
            <p:ph type="sldNum" sz="quarter" idx="5"/>
          </p:nvPr>
        </p:nvSpPr>
        <p:spPr/>
        <p:txBody>
          <a:bodyPr/>
          <a:lstStyle/>
          <a:p>
            <a:fld id="{DFD2A9D8-E3EF-4CCC-93F4-FAE05E39BF06}" type="slidenum">
              <a:rPr lang="en-US" smtClean="0"/>
              <a:t>16</a:t>
            </a:fld>
            <a:endParaRPr lang="en-US"/>
          </a:p>
        </p:txBody>
      </p:sp>
    </p:spTree>
    <p:extLst>
      <p:ext uri="{BB962C8B-B14F-4D97-AF65-F5344CB8AC3E}">
        <p14:creationId xmlns:p14="http://schemas.microsoft.com/office/powerpoint/2010/main" val="29922511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9.jp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10" name="Picture 9" descr="A picture containing blue&#10;&#10;Description automatically generated">
            <a:extLst>
              <a:ext uri="{FF2B5EF4-FFF2-40B4-BE49-F238E27FC236}">
                <a16:creationId xmlns:a16="http://schemas.microsoft.com/office/drawing/2014/main" id="{095F0B0D-B843-B211-1092-369705BF4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CFA2494-DCA1-310F-3C0A-3A6568D114B9}"/>
              </a:ext>
            </a:extLst>
          </p:cNvPr>
          <p:cNvPicPr>
            <a:picLocks noChangeAspect="1"/>
          </p:cNvPicPr>
          <p:nvPr userDrawn="1"/>
        </p:nvPicPr>
        <p:blipFill>
          <a:blip r:embed="rId3"/>
          <a:stretch>
            <a:fillRect/>
          </a:stretch>
        </p:blipFill>
        <p:spPr>
          <a:xfrm>
            <a:off x="3543300" y="2680208"/>
            <a:ext cx="5105400" cy="1497584"/>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EE50DA19-490E-B369-2B39-62B3CB3248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91727" y="5696169"/>
            <a:ext cx="3140971" cy="546136"/>
          </a:xfrm>
          <a:prstGeom prst="rect">
            <a:avLst/>
          </a:prstGeom>
        </p:spPr>
      </p:pic>
      <p:pic>
        <p:nvPicPr>
          <p:cNvPr id="6" name="Picture 5" descr="A close-up of a pen&#10;&#10;Description automatically generated with low confidence">
            <a:extLst>
              <a:ext uri="{FF2B5EF4-FFF2-40B4-BE49-F238E27FC236}">
                <a16:creationId xmlns:a16="http://schemas.microsoft.com/office/drawing/2014/main" id="{541B260D-B61C-4753-7CED-BC341EBBD1F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rot="10800000">
            <a:off x="-85060" y="4978874"/>
            <a:ext cx="4655284" cy="1358900"/>
          </a:xfrm>
          <a:prstGeom prst="rect">
            <a:avLst/>
          </a:prstGeom>
        </p:spPr>
      </p:pic>
    </p:spTree>
    <p:extLst>
      <p:ext uri="{BB962C8B-B14F-4D97-AF65-F5344CB8AC3E}">
        <p14:creationId xmlns:p14="http://schemas.microsoft.com/office/powerpoint/2010/main" val="1594096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4" name="Picture 13" descr="Text&#10;&#10;Description automatically generated with medium confidence">
            <a:extLst>
              <a:ext uri="{FF2B5EF4-FFF2-40B4-BE49-F238E27FC236}">
                <a16:creationId xmlns:a16="http://schemas.microsoft.com/office/drawing/2014/main" id="{BB2EB275-C69F-B98D-2285-E1C18A1419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2FBB1BC-2D41-C11B-9D76-7DD5B0814A05}"/>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57157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6" name="Picture 15" descr="Text&#10;&#10;Description automatically generated with medium confidence">
            <a:extLst>
              <a:ext uri="{FF2B5EF4-FFF2-40B4-BE49-F238E27FC236}">
                <a16:creationId xmlns:a16="http://schemas.microsoft.com/office/drawing/2014/main" id="{FBE7898C-7836-85F0-C61D-12A54D63C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8" name="TextBox 17">
            <a:extLst>
              <a:ext uri="{FF2B5EF4-FFF2-40B4-BE49-F238E27FC236}">
                <a16:creationId xmlns:a16="http://schemas.microsoft.com/office/drawing/2014/main" id="{89A1FF96-D853-9529-0333-6BF0074C484E}"/>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4009760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9BFAC2E-C610-E83F-F06C-BC615D861775}"/>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7BF049A9-0D65-65F3-FF7A-70BED742C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9FFD1DB5-E73A-8E53-B3B0-EDEDA61F675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41040625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65CFEE4-44D1-3E1A-A969-069720BDFE2A}"/>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F948BDB8-2CDA-C2DE-435E-A372085636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7D2490AA-6ED1-D8F2-DE12-40060E68BC4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9241282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9C226EB-983C-BF11-2F11-F121D4190E51}"/>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2" name="Picture 11" descr="Text&#10;&#10;Description automatically generated with medium confidence">
            <a:extLst>
              <a:ext uri="{FF2B5EF4-FFF2-40B4-BE49-F238E27FC236}">
                <a16:creationId xmlns:a16="http://schemas.microsoft.com/office/drawing/2014/main" id="{23959BB7-E0B6-22D4-D962-4AD695785D0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A4704419-B335-726C-ECE6-7565F52779AA}"/>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382185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AD659EF-1E4B-AF9B-0861-BE3670494142}"/>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5" name="Picture 14" descr="Text&#10;&#10;Description automatically generated with medium confidence">
            <a:extLst>
              <a:ext uri="{FF2B5EF4-FFF2-40B4-BE49-F238E27FC236}">
                <a16:creationId xmlns:a16="http://schemas.microsoft.com/office/drawing/2014/main" id="{6DD2B155-C420-D20C-2E25-D727268A532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7" name="TextBox 16">
            <a:extLst>
              <a:ext uri="{FF2B5EF4-FFF2-40B4-BE49-F238E27FC236}">
                <a16:creationId xmlns:a16="http://schemas.microsoft.com/office/drawing/2014/main" id="{D3EEF2BC-FC9F-B974-4329-BE82811432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362934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4E40AFA8-443B-44E9-6510-DA0D25CB3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3D6FB-BE42-C955-6FE0-EBF601E4F745}"/>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8" name="Rectangle 7">
            <a:extLst>
              <a:ext uri="{FF2B5EF4-FFF2-40B4-BE49-F238E27FC236}">
                <a16:creationId xmlns:a16="http://schemas.microsoft.com/office/drawing/2014/main" id="{3B8A01A9-9F83-42F4-4D52-CC067B4D221F}"/>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96AFDD5-EABE-106F-6EFF-66162777E9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10" name="TextBox 9">
            <a:extLst>
              <a:ext uri="{FF2B5EF4-FFF2-40B4-BE49-F238E27FC236}">
                <a16:creationId xmlns:a16="http://schemas.microsoft.com/office/drawing/2014/main" id="{080FE9E8-C2B9-E44B-7C77-CD917CC9933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1" name="Picture 10" descr="Text&#10;&#10;Description automatically generated with medium confidence">
            <a:extLst>
              <a:ext uri="{FF2B5EF4-FFF2-40B4-BE49-F238E27FC236}">
                <a16:creationId xmlns:a16="http://schemas.microsoft.com/office/drawing/2014/main" id="{399BD67C-46B3-194F-1716-2DE8B1FD67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1897413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305617DA-6A93-579E-FF5E-F93E5A49C24F}"/>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291965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88629A9E-2457-8655-D865-4716AE375E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E6A57F74-2AC7-78F2-6C43-BF17EA29679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889373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4" name="Picture 13" descr="Text&#10;&#10;Description automatically generated with medium confidence">
            <a:extLst>
              <a:ext uri="{FF2B5EF4-FFF2-40B4-BE49-F238E27FC236}">
                <a16:creationId xmlns:a16="http://schemas.microsoft.com/office/drawing/2014/main" id="{BB2EB275-C69F-B98D-2285-E1C18A1419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F0D6BDF8-0598-C9FE-D877-AB4839C9CAAE}"/>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761200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picture containing blue&#10;&#10;Description automatically generated">
            <a:extLst>
              <a:ext uri="{FF2B5EF4-FFF2-40B4-BE49-F238E27FC236}">
                <a16:creationId xmlns:a16="http://schemas.microsoft.com/office/drawing/2014/main" id="{095F0B0D-B843-B211-1092-369705BF4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ED5B5CBF-F152-CBF3-81BB-2F45E5F751F1}"/>
              </a:ext>
            </a:extLst>
          </p:cNvPr>
          <p:cNvPicPr>
            <a:picLocks noChangeAspect="1"/>
          </p:cNvPicPr>
          <p:nvPr userDrawn="1"/>
        </p:nvPicPr>
        <p:blipFill>
          <a:blip r:embed="rId3"/>
          <a:stretch>
            <a:fillRect/>
          </a:stretch>
        </p:blipFill>
        <p:spPr>
          <a:xfrm>
            <a:off x="4172928" y="4431323"/>
            <a:ext cx="3666514" cy="2346569"/>
          </a:xfrm>
          <a:prstGeom prst="rect">
            <a:avLst/>
          </a:prstGeom>
        </p:spPr>
      </p:pic>
    </p:spTree>
    <p:extLst>
      <p:ext uri="{BB962C8B-B14F-4D97-AF65-F5344CB8AC3E}">
        <p14:creationId xmlns:p14="http://schemas.microsoft.com/office/powerpoint/2010/main" val="3531628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3" name="Picture 2" descr="A view of the earth from space&#10;&#10;Description automatically generated with medium confidence">
            <a:extLst>
              <a:ext uri="{FF2B5EF4-FFF2-40B4-BE49-F238E27FC236}">
                <a16:creationId xmlns:a16="http://schemas.microsoft.com/office/drawing/2014/main" id="{3B6E20BF-E188-32DF-9625-B4C6ED878424}"/>
              </a:ext>
            </a:extLst>
          </p:cNvPr>
          <p:cNvPicPr>
            <a:picLocks noChangeAspect="1"/>
          </p:cNvPicPr>
          <p:nvPr userDrawn="1"/>
        </p:nvPicPr>
        <p:blipFill>
          <a:blip r:embed="rId4">
            <a:alphaModFix amt="5000"/>
          </a:blip>
          <a:stretch>
            <a:fillRect/>
          </a:stretch>
        </p:blipFill>
        <p:spPr>
          <a:xfrm flipH="1">
            <a:off x="5398060" y="1109647"/>
            <a:ext cx="9384740" cy="8759091"/>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6" name="Picture 15" descr="Text&#10;&#10;Description automatically generated with medium confidence">
            <a:extLst>
              <a:ext uri="{FF2B5EF4-FFF2-40B4-BE49-F238E27FC236}">
                <a16:creationId xmlns:a16="http://schemas.microsoft.com/office/drawing/2014/main" id="{FBE7898C-7836-85F0-C61D-12A54D63C95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48C8ACA-29B7-5CAB-5774-5BCC1C7CBA7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161702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8" name="Picture 7" descr="A view of the earth from space&#10;&#10;Description automatically generated with medium confidence">
            <a:extLst>
              <a:ext uri="{FF2B5EF4-FFF2-40B4-BE49-F238E27FC236}">
                <a16:creationId xmlns:a16="http://schemas.microsoft.com/office/drawing/2014/main" id="{D7FF8A3D-6502-088A-03CA-5EE792C83CA8}"/>
              </a:ext>
            </a:extLst>
          </p:cNvPr>
          <p:cNvPicPr>
            <a:picLocks noChangeAspect="1"/>
          </p:cNvPicPr>
          <p:nvPr userDrawn="1"/>
        </p:nvPicPr>
        <p:blipFill>
          <a:blip r:embed="rId4">
            <a:alphaModFix amt="5000"/>
          </a:blip>
          <a:stretch>
            <a:fillRect/>
          </a:stretch>
        </p:blipFill>
        <p:spPr>
          <a:xfrm flipH="1">
            <a:off x="5398060" y="1109647"/>
            <a:ext cx="9384740" cy="8759091"/>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7BF049A9-0D65-65F3-FF7A-70BED742C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83D933B5-3A4E-4DD8-D1A9-29BEA073685F}"/>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304153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6" name="Picture 5" descr="A view of the earth from space&#10;&#10;Description automatically generated with medium confidence">
            <a:extLst>
              <a:ext uri="{FF2B5EF4-FFF2-40B4-BE49-F238E27FC236}">
                <a16:creationId xmlns:a16="http://schemas.microsoft.com/office/drawing/2014/main" id="{7B138EE5-F433-2623-12F8-645E471002BF}"/>
              </a:ext>
            </a:extLst>
          </p:cNvPr>
          <p:cNvPicPr>
            <a:picLocks noChangeAspect="1"/>
          </p:cNvPicPr>
          <p:nvPr userDrawn="1"/>
        </p:nvPicPr>
        <p:blipFill>
          <a:blip r:embed="rId4">
            <a:alphaModFix amt="5000"/>
          </a:blip>
          <a:stretch>
            <a:fillRect/>
          </a:stretch>
        </p:blipFill>
        <p:spPr>
          <a:xfrm flipH="1">
            <a:off x="5398060" y="1109647"/>
            <a:ext cx="9384740" cy="8759091"/>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2" name="Picture 11" descr="Text&#10;&#10;Description automatically generated with medium confidence">
            <a:extLst>
              <a:ext uri="{FF2B5EF4-FFF2-40B4-BE49-F238E27FC236}">
                <a16:creationId xmlns:a16="http://schemas.microsoft.com/office/drawing/2014/main" id="{F948BDB8-2CDA-C2DE-435E-A372085636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057DF521-35B6-4706-C4C0-94528344D16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636901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2" name="Picture 11" descr="Text&#10;&#10;Description automatically generated with medium confidence">
            <a:extLst>
              <a:ext uri="{FF2B5EF4-FFF2-40B4-BE49-F238E27FC236}">
                <a16:creationId xmlns:a16="http://schemas.microsoft.com/office/drawing/2014/main" id="{23959BB7-E0B6-22D4-D962-4AD695785D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2459F2E4-0203-A588-1B4F-6FDCEC9799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3554142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5" name="Picture 14" descr="Text&#10;&#10;Description automatically generated with medium confidence">
            <a:extLst>
              <a:ext uri="{FF2B5EF4-FFF2-40B4-BE49-F238E27FC236}">
                <a16:creationId xmlns:a16="http://schemas.microsoft.com/office/drawing/2014/main" id="{6DD2B155-C420-D20C-2E25-D727268A53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39DB1A34-E3BF-37B2-D3ED-12768EB6433B}"/>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986948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4E40AFA8-443B-44E9-6510-DA0D25CB3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3D6FB-BE42-C955-6FE0-EBF601E4F745}"/>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8" name="Rectangle 7">
            <a:extLst>
              <a:ext uri="{FF2B5EF4-FFF2-40B4-BE49-F238E27FC236}">
                <a16:creationId xmlns:a16="http://schemas.microsoft.com/office/drawing/2014/main" id="{3B8A01A9-9F83-42F4-4D52-CC067B4D221F}"/>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96AFDD5-EABE-106F-6EFF-66162777E9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10" name="TextBox 9">
            <a:extLst>
              <a:ext uri="{FF2B5EF4-FFF2-40B4-BE49-F238E27FC236}">
                <a16:creationId xmlns:a16="http://schemas.microsoft.com/office/drawing/2014/main" id="{080FE9E8-C2B9-E44B-7C77-CD917CC9933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1" name="Picture 10" descr="Text&#10;&#10;Description automatically generated with medium confidence">
            <a:extLst>
              <a:ext uri="{FF2B5EF4-FFF2-40B4-BE49-F238E27FC236}">
                <a16:creationId xmlns:a16="http://schemas.microsoft.com/office/drawing/2014/main" id="{399BD67C-46B3-194F-1716-2DE8B1FD67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2498033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77"/>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38271649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77"/>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9CE60CD-C016-2949-997B-9EE3F90AE60C}"/>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
        <p:nvSpPr>
          <p:cNvPr id="3" name="Date Placeholder 2">
            <a:extLst>
              <a:ext uri="{FF2B5EF4-FFF2-40B4-BE49-F238E27FC236}">
                <a16:creationId xmlns:a16="http://schemas.microsoft.com/office/drawing/2014/main" id="{25131284-F6D5-0DC2-5DCE-536117F1EA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AD9203A-AB00-207B-C2D1-185DB69A210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C4C264E1-BDBE-AF4B-FB65-90934059097D}"/>
              </a:ext>
            </a:extLst>
          </p:cNvPr>
          <p:cNvSpPr>
            <a:spLocks noGrp="1"/>
          </p:cNvSpPr>
          <p:nvPr>
            <p:ph type="sldNum" sz="quarter" idx="12"/>
          </p:nvPr>
        </p:nvSpPr>
        <p:spPr/>
        <p:txBody>
          <a:bodyPr/>
          <a:lstStyle>
            <a:lvl1pPr>
              <a:defRPr sz="1600">
                <a:solidFill>
                  <a:schemeClr val="tx1"/>
                </a:solidFill>
              </a:defRPr>
            </a:lvl1pPr>
          </a:lstStyle>
          <a:p>
            <a:fld id="{E19148C3-C178-C043-A8B2-E9B4B5DBAA82}" type="slidenum">
              <a:rPr lang="en-US" smtClean="0"/>
              <a:pPr/>
              <a:t>‹#›</a:t>
            </a:fld>
            <a:endParaRPr lang="en-US" dirty="0"/>
          </a:p>
        </p:txBody>
      </p:sp>
    </p:spTree>
    <p:extLst>
      <p:ext uri="{BB962C8B-B14F-4D97-AF65-F5344CB8AC3E}">
        <p14:creationId xmlns:p14="http://schemas.microsoft.com/office/powerpoint/2010/main" val="2651733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77"/>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1241072"/>
            <a:ext cx="10515600" cy="4935891"/>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9CE60CD-C016-2949-997B-9EE3F90AE60C}"/>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9421553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9CE60CD-C016-2949-997B-9EE3F90AE60C}"/>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620497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descr="A picture containing blue&#10;&#10;Description automatically generated">
            <a:extLst>
              <a:ext uri="{FF2B5EF4-FFF2-40B4-BE49-F238E27FC236}">
                <a16:creationId xmlns:a16="http://schemas.microsoft.com/office/drawing/2014/main" id="{095F0B0D-B843-B211-1092-369705BF4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CFA2494-DCA1-310F-3C0A-3A6568D114B9}"/>
              </a:ext>
            </a:extLst>
          </p:cNvPr>
          <p:cNvPicPr>
            <a:picLocks noChangeAspect="1"/>
          </p:cNvPicPr>
          <p:nvPr userDrawn="1"/>
        </p:nvPicPr>
        <p:blipFill>
          <a:blip r:embed="rId3"/>
          <a:stretch>
            <a:fillRect/>
          </a:stretch>
        </p:blipFill>
        <p:spPr>
          <a:xfrm>
            <a:off x="3543300" y="2680208"/>
            <a:ext cx="5105400" cy="1497584"/>
          </a:xfrm>
          <a:prstGeom prst="rect">
            <a:avLst/>
          </a:prstGeom>
        </p:spPr>
      </p:pic>
    </p:spTree>
    <p:extLst>
      <p:ext uri="{BB962C8B-B14F-4D97-AF65-F5344CB8AC3E}">
        <p14:creationId xmlns:p14="http://schemas.microsoft.com/office/powerpoint/2010/main" val="2704042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88629A9E-2457-8655-D865-4716AE375E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0E5A50ED-832C-53B2-6EB4-8A9105341E71}"/>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727294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4" name="Picture 13" descr="Text&#10;&#10;Description automatically generated with medium confidence">
            <a:extLst>
              <a:ext uri="{FF2B5EF4-FFF2-40B4-BE49-F238E27FC236}">
                <a16:creationId xmlns:a16="http://schemas.microsoft.com/office/drawing/2014/main" id="{BB2EB275-C69F-B98D-2285-E1C18A1419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0EFE5738-8108-D94C-CF69-1F1C356934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8287561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6" name="Picture 15" descr="Text&#10;&#10;Description automatically generated with medium confidence">
            <a:extLst>
              <a:ext uri="{FF2B5EF4-FFF2-40B4-BE49-F238E27FC236}">
                <a16:creationId xmlns:a16="http://schemas.microsoft.com/office/drawing/2014/main" id="{FBE7898C-7836-85F0-C61D-12A54D63C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21228735-69A4-4748-8C4B-13000ADC3D10}"/>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202699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BC9735FF-2F45-03BB-7851-BD8B5D9037F7}"/>
              </a:ext>
            </a:extLst>
          </p:cNvPr>
          <p:cNvPicPr>
            <a:picLocks noChangeAspect="1"/>
          </p:cNvPicPr>
          <p:nvPr userDrawn="1"/>
        </p:nvPicPr>
        <p:blipFill>
          <a:blip r:embed="rId4">
            <a:alphaModFix amt="5000"/>
          </a:blip>
          <a:stretch>
            <a:fillRect/>
          </a:stretch>
        </p:blipFill>
        <p:spPr>
          <a:xfrm>
            <a:off x="4991644" y="147545"/>
            <a:ext cx="10570464" cy="10570464"/>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7BF049A9-0D65-65F3-FF7A-70BED742C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4C04D30E-9A79-36D3-5C6A-D73B2707A5D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451842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6" name="Picture 5" descr="A picture containing light&#10;&#10;Description automatically generated">
            <a:extLst>
              <a:ext uri="{FF2B5EF4-FFF2-40B4-BE49-F238E27FC236}">
                <a16:creationId xmlns:a16="http://schemas.microsoft.com/office/drawing/2014/main" id="{C60D10EC-54F0-19AD-155A-05E632EBCD58}"/>
              </a:ext>
            </a:extLst>
          </p:cNvPr>
          <p:cNvPicPr>
            <a:picLocks noChangeAspect="1"/>
          </p:cNvPicPr>
          <p:nvPr userDrawn="1"/>
        </p:nvPicPr>
        <p:blipFill>
          <a:blip r:embed="rId4">
            <a:alphaModFix amt="5000"/>
          </a:blip>
          <a:stretch>
            <a:fillRect/>
          </a:stretch>
        </p:blipFill>
        <p:spPr>
          <a:xfrm>
            <a:off x="4991644" y="147545"/>
            <a:ext cx="10570464" cy="10570464"/>
          </a:xfrm>
          <a:prstGeom prst="rect">
            <a:avLst/>
          </a:prstGeom>
        </p:spPr>
      </p:pic>
      <p:sp>
        <p:nvSpPr>
          <p:cNvPr id="10" name="Rectangle 9">
            <a:extLst>
              <a:ext uri="{FF2B5EF4-FFF2-40B4-BE49-F238E27FC236}">
                <a16:creationId xmlns:a16="http://schemas.microsoft.com/office/drawing/2014/main" id="{5AE95206-C17C-9A3B-7D22-D8C613BAA7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4" name="Picture 13" descr="Text&#10;&#10;Description automatically generated with medium confidence">
            <a:extLst>
              <a:ext uri="{FF2B5EF4-FFF2-40B4-BE49-F238E27FC236}">
                <a16:creationId xmlns:a16="http://schemas.microsoft.com/office/drawing/2014/main" id="{C7551D55-CBB0-90BF-C25D-E773C313A9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F183975B-B151-8686-790A-15687035CEF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845887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6" name="Picture 5" descr="A picture containing light&#10;&#10;Description automatically generated">
            <a:extLst>
              <a:ext uri="{FF2B5EF4-FFF2-40B4-BE49-F238E27FC236}">
                <a16:creationId xmlns:a16="http://schemas.microsoft.com/office/drawing/2014/main" id="{0CE456B9-4B3A-8886-93AF-0228E7A0FB64}"/>
              </a:ext>
            </a:extLst>
          </p:cNvPr>
          <p:cNvPicPr>
            <a:picLocks noChangeAspect="1"/>
          </p:cNvPicPr>
          <p:nvPr userDrawn="1"/>
        </p:nvPicPr>
        <p:blipFill>
          <a:blip r:embed="rId4">
            <a:alphaModFix amt="5000"/>
          </a:blip>
          <a:stretch>
            <a:fillRect/>
          </a:stretch>
        </p:blipFill>
        <p:spPr>
          <a:xfrm>
            <a:off x="4991644" y="147545"/>
            <a:ext cx="10570464" cy="10570464"/>
          </a:xfrm>
          <a:prstGeom prst="rect">
            <a:avLst/>
          </a:prstGeom>
        </p:spPr>
      </p:pic>
      <p:sp>
        <p:nvSpPr>
          <p:cNvPr id="8" name="Rectangle 7">
            <a:extLst>
              <a:ext uri="{FF2B5EF4-FFF2-40B4-BE49-F238E27FC236}">
                <a16:creationId xmlns:a16="http://schemas.microsoft.com/office/drawing/2014/main" id="{C651AC31-177C-8C95-0C91-7AB359BF29F6}"/>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4" name="Picture 13" descr="Text&#10;&#10;Description automatically generated with medium confidence">
            <a:extLst>
              <a:ext uri="{FF2B5EF4-FFF2-40B4-BE49-F238E27FC236}">
                <a16:creationId xmlns:a16="http://schemas.microsoft.com/office/drawing/2014/main" id="{3A2098A3-D52A-3DCE-E317-0A6C925AC39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BDD16109-9BEC-A8E1-FD98-2CDD16F31483}"/>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3594629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sp>
        <p:nvSpPr>
          <p:cNvPr id="10" name="TextBox 9">
            <a:extLst>
              <a:ext uri="{FF2B5EF4-FFF2-40B4-BE49-F238E27FC236}">
                <a16:creationId xmlns:a16="http://schemas.microsoft.com/office/drawing/2014/main" id="{E0B6FACF-AE85-3188-CF41-761E65B04E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5" name="Picture 14" descr="Text&#10;&#10;Description automatically generated with medium confidence">
            <a:extLst>
              <a:ext uri="{FF2B5EF4-FFF2-40B4-BE49-F238E27FC236}">
                <a16:creationId xmlns:a16="http://schemas.microsoft.com/office/drawing/2014/main" id="{6DD2B155-C420-D20C-2E25-D727268A53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Tree>
    <p:extLst>
      <p:ext uri="{BB962C8B-B14F-4D97-AF65-F5344CB8AC3E}">
        <p14:creationId xmlns:p14="http://schemas.microsoft.com/office/powerpoint/2010/main" val="14314103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4E40AFA8-443B-44E9-6510-DA0D25CB3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3D6FB-BE42-C955-6FE0-EBF601E4F745}"/>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8" name="Rectangle 7">
            <a:extLst>
              <a:ext uri="{FF2B5EF4-FFF2-40B4-BE49-F238E27FC236}">
                <a16:creationId xmlns:a16="http://schemas.microsoft.com/office/drawing/2014/main" id="{3B8A01A9-9F83-42F4-4D52-CC067B4D221F}"/>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96AFDD5-EABE-106F-6EFF-66162777E9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10" name="TextBox 9">
            <a:extLst>
              <a:ext uri="{FF2B5EF4-FFF2-40B4-BE49-F238E27FC236}">
                <a16:creationId xmlns:a16="http://schemas.microsoft.com/office/drawing/2014/main" id="{080FE9E8-C2B9-E44B-7C77-CD917CC9933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1" name="Picture 10" descr="Text&#10;&#10;Description automatically generated with medium confidence">
            <a:extLst>
              <a:ext uri="{FF2B5EF4-FFF2-40B4-BE49-F238E27FC236}">
                <a16:creationId xmlns:a16="http://schemas.microsoft.com/office/drawing/2014/main" id="{399BD67C-46B3-194F-1716-2DE8B1FD67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2953682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57BF3DF2-2597-C8FC-4D8B-175900DDEE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6" name="Rectangle 5">
            <a:extLst>
              <a:ext uri="{FF2B5EF4-FFF2-40B4-BE49-F238E27FC236}">
                <a16:creationId xmlns:a16="http://schemas.microsoft.com/office/drawing/2014/main" id="{99DBAC7E-A3F4-3980-49D3-39E60E2BC2F5}"/>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E607BCE9-871C-135F-955F-7D1040D9C3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C1329DD0-89D2-0DAB-6D2F-3893F1FB17D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4" name="Picture 13" descr="A picture containing text, clipart&#10;&#10;Description automatically generated">
            <a:extLst>
              <a:ext uri="{FF2B5EF4-FFF2-40B4-BE49-F238E27FC236}">
                <a16:creationId xmlns:a16="http://schemas.microsoft.com/office/drawing/2014/main" id="{B5CE591F-1C4A-1DD7-DB6F-18989C78C1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1946551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4088652E-12D8-134F-7AB0-99C18613A4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BA29A00-3604-5399-E5CD-155A60159F09}"/>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8" name="Picture 7" descr="Text&#10;&#10;Description automatically generated with medium confidence">
            <a:extLst>
              <a:ext uri="{FF2B5EF4-FFF2-40B4-BE49-F238E27FC236}">
                <a16:creationId xmlns:a16="http://schemas.microsoft.com/office/drawing/2014/main" id="{B5012546-47B3-3A89-B0B6-4FE5103A41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A7FC7621-7C35-AFDA-5796-A206B9B82A71}"/>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67A89ADC-9BCD-00BE-B269-D3421A93A6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828791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blue&#10;&#10;Description automatically generated">
            <a:extLst>
              <a:ext uri="{FF2B5EF4-FFF2-40B4-BE49-F238E27FC236}">
                <a16:creationId xmlns:a16="http://schemas.microsoft.com/office/drawing/2014/main" id="{AA163D5F-5D31-4729-7910-254314E9D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C968FFB-5B3F-B8D2-8797-BD4351F99F65}"/>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Avenir Black" panose="02000503020000020003" pitchFamily="2" charset="0"/>
              </a:defRPr>
            </a:lvl1pPr>
          </a:lstStyle>
          <a:p>
            <a:r>
              <a:rPr lang="en-US" dirty="0"/>
              <a:t>Title</a:t>
            </a:r>
          </a:p>
        </p:txBody>
      </p:sp>
      <p:sp>
        <p:nvSpPr>
          <p:cNvPr id="3" name="Subtitle 2">
            <a:extLst>
              <a:ext uri="{FF2B5EF4-FFF2-40B4-BE49-F238E27FC236}">
                <a16:creationId xmlns:a16="http://schemas.microsoft.com/office/drawing/2014/main" id="{F6637871-F596-CAE4-2ED3-53CA30B17F1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rgbClr val="F68D2E"/>
                </a:solidFill>
                <a:latin typeface="Avenir"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269324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814FE68-A791-90C8-009A-0CB3FC9074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CF1C0D7-7280-21CE-2DAA-1CC3216D2C9E}"/>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14DEEA8F-679D-1F3A-A08F-EDFA7EB827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EF89C540-B4D2-0BAA-C73B-0892A4BFE5BA}"/>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2A4C7F90-4EAE-DD53-9CA7-BF72A197A0F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spTree>
    <p:extLst>
      <p:ext uri="{BB962C8B-B14F-4D97-AF65-F5344CB8AC3E}">
        <p14:creationId xmlns:p14="http://schemas.microsoft.com/office/powerpoint/2010/main" val="2666679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64E15788-B35A-2178-0ED2-1A11C5183A9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95001AA-5D10-5514-6624-368928676A11}"/>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7057A921-4AD0-8F5B-5281-80A0C316DF4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2" name="TextBox 11">
            <a:extLst>
              <a:ext uri="{FF2B5EF4-FFF2-40B4-BE49-F238E27FC236}">
                <a16:creationId xmlns:a16="http://schemas.microsoft.com/office/drawing/2014/main" id="{7982410F-5A2F-A08C-D879-3EC8775F2CBF}"/>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C62725BE-31DA-302F-1D41-7EB83F9E52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4" name="Picture 3">
            <a:extLst>
              <a:ext uri="{FF2B5EF4-FFF2-40B4-BE49-F238E27FC236}">
                <a16:creationId xmlns:a16="http://schemas.microsoft.com/office/drawing/2014/main" id="{79BFAC2E-C610-E83F-F06C-BC615D861775}"/>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608468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E3E8F03A-E4CF-6DE9-4ED2-7CA25715FF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F666C20-3B79-7BC5-F321-3D6C54D99661}"/>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0576657E-B3BE-DBAD-EEA7-8FC0D080A3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08FAEA14-A8BE-66B4-9C21-94FC1E9F9372}"/>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343A3D2B-7D6A-F8BC-B7E9-579FE1C4774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3" name="Picture 2">
            <a:extLst>
              <a:ext uri="{FF2B5EF4-FFF2-40B4-BE49-F238E27FC236}">
                <a16:creationId xmlns:a16="http://schemas.microsoft.com/office/drawing/2014/main" id="{065CFEE4-44D1-3E1A-A969-069720BDFE2A}"/>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Tree>
    <p:extLst>
      <p:ext uri="{BB962C8B-B14F-4D97-AF65-F5344CB8AC3E}">
        <p14:creationId xmlns:p14="http://schemas.microsoft.com/office/powerpoint/2010/main" val="1015254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B20E9D65-5D3D-684E-32BB-20A9F71117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F76174-D1F8-3EA7-38E9-D988D4193A70}"/>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01B93F57-EFA8-2FDD-A98B-98C6596A9C8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DD5A85BE-16D8-9EE9-D8E1-E7A9B3E3BBDA}"/>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F84C402A-E789-E78D-47BF-EC69D56DCB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4" name="Picture 3">
            <a:extLst>
              <a:ext uri="{FF2B5EF4-FFF2-40B4-BE49-F238E27FC236}">
                <a16:creationId xmlns:a16="http://schemas.microsoft.com/office/drawing/2014/main" id="{19C226EB-983C-BF11-2F11-F121D4190E51}"/>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3675701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D17D927D-A84B-6FB6-702D-EFD18ABE72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3F2FD6A-68D8-5C71-3728-E8647B8F760B}"/>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5D498E54-E73B-0C67-EBD1-808C99AFE4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9A40DACA-7C37-A212-8E57-D99459910146}"/>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8" name="Picture 17" descr="A picture containing text, clipart&#10;&#10;Description automatically generated">
            <a:extLst>
              <a:ext uri="{FF2B5EF4-FFF2-40B4-BE49-F238E27FC236}">
                <a16:creationId xmlns:a16="http://schemas.microsoft.com/office/drawing/2014/main" id="{A213F62C-0909-B84C-1348-1973E6C29DE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3" name="Picture 2">
            <a:extLst>
              <a:ext uri="{FF2B5EF4-FFF2-40B4-BE49-F238E27FC236}">
                <a16:creationId xmlns:a16="http://schemas.microsoft.com/office/drawing/2014/main" id="{EAD659EF-1E4B-AF9B-0861-BE3670494142}"/>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spTree>
    <p:extLst>
      <p:ext uri="{BB962C8B-B14F-4D97-AF65-F5344CB8AC3E}">
        <p14:creationId xmlns:p14="http://schemas.microsoft.com/office/powerpoint/2010/main" val="38072077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706DD5AF-6526-865A-88D2-54A7F0555A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
        <p:nvSpPr>
          <p:cNvPr id="13" name="Rectangle 12">
            <a:extLst>
              <a:ext uri="{FF2B5EF4-FFF2-40B4-BE49-F238E27FC236}">
                <a16:creationId xmlns:a16="http://schemas.microsoft.com/office/drawing/2014/main" id="{4ED87DA9-CC48-E9F5-59C7-283C9D6E91BB}"/>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5" name="Picture 14" descr="Text&#10;&#10;Description automatically generated with medium confidence">
            <a:extLst>
              <a:ext uri="{FF2B5EF4-FFF2-40B4-BE49-F238E27FC236}">
                <a16:creationId xmlns:a16="http://schemas.microsoft.com/office/drawing/2014/main" id="{A81C0323-1C87-922D-86F8-41462E8844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7" name="TextBox 16">
            <a:extLst>
              <a:ext uri="{FF2B5EF4-FFF2-40B4-BE49-F238E27FC236}">
                <a16:creationId xmlns:a16="http://schemas.microsoft.com/office/drawing/2014/main" id="{61F1D8F1-E878-BC0C-69A9-3B10E0C9B76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ABB72B02-CBAE-AE00-C27A-CD18C12FC0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40721958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descr="A picture containing blue&#10;&#10;Description automatically generated">
            <a:extLst>
              <a:ext uri="{FF2B5EF4-FFF2-40B4-BE49-F238E27FC236}">
                <a16:creationId xmlns:a16="http://schemas.microsoft.com/office/drawing/2014/main" id="{AA163D5F-5D31-4729-7910-254314E9D9D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0" y="1"/>
            <a:ext cx="12192000" cy="68580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974A5B6C-6C5F-9F3B-10B9-13EC3654AC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07557" y="1255709"/>
            <a:ext cx="6976886" cy="1213106"/>
          </a:xfrm>
          <a:prstGeom prst="rect">
            <a:avLst/>
          </a:prstGeom>
        </p:spPr>
      </p:pic>
      <p:sp>
        <p:nvSpPr>
          <p:cNvPr id="5" name="TextBox 4">
            <a:extLst>
              <a:ext uri="{FF2B5EF4-FFF2-40B4-BE49-F238E27FC236}">
                <a16:creationId xmlns:a16="http://schemas.microsoft.com/office/drawing/2014/main" id="{5A4A3010-BDBE-ADF3-6195-4512168A0F45}"/>
              </a:ext>
            </a:extLst>
          </p:cNvPr>
          <p:cNvSpPr txBox="1"/>
          <p:nvPr userDrawn="1"/>
        </p:nvSpPr>
        <p:spPr>
          <a:xfrm>
            <a:off x="4910978" y="2795846"/>
            <a:ext cx="2150945" cy="369332"/>
          </a:xfrm>
          <a:prstGeom prst="rect">
            <a:avLst/>
          </a:prstGeom>
          <a:noFill/>
        </p:spPr>
        <p:txBody>
          <a:bodyPr wrap="square" rtlCol="0">
            <a:spAutoFit/>
          </a:bodyPr>
          <a:lstStyle/>
          <a:p>
            <a:pPr algn="l"/>
            <a:r>
              <a:rPr lang="en-US" dirty="0" err="1">
                <a:solidFill>
                  <a:schemeClr val="bg1"/>
                </a:solidFill>
                <a:latin typeface="Avenir Book" panose="02000503020000020003" pitchFamily="2" charset="0"/>
              </a:rPr>
              <a:t>halocolumns.com</a:t>
            </a:r>
            <a:endParaRPr lang="en-US" dirty="0">
              <a:solidFill>
                <a:schemeClr val="bg1"/>
              </a:solidFill>
              <a:latin typeface="Avenir Book" panose="02000503020000020003" pitchFamily="2" charset="0"/>
            </a:endParaRPr>
          </a:p>
        </p:txBody>
      </p:sp>
      <p:sp>
        <p:nvSpPr>
          <p:cNvPr id="8" name="TextBox 7">
            <a:extLst>
              <a:ext uri="{FF2B5EF4-FFF2-40B4-BE49-F238E27FC236}">
                <a16:creationId xmlns:a16="http://schemas.microsoft.com/office/drawing/2014/main" id="{A768E5F5-114D-34BF-DDC0-75872964C622}"/>
              </a:ext>
            </a:extLst>
          </p:cNvPr>
          <p:cNvSpPr txBox="1"/>
          <p:nvPr userDrawn="1"/>
        </p:nvSpPr>
        <p:spPr>
          <a:xfrm>
            <a:off x="4910978" y="3438580"/>
            <a:ext cx="3445565" cy="923330"/>
          </a:xfrm>
          <a:prstGeom prst="rect">
            <a:avLst/>
          </a:prstGeom>
          <a:noFill/>
        </p:spPr>
        <p:txBody>
          <a:bodyPr wrap="square">
            <a:spAutoFit/>
          </a:bodyPr>
          <a:lstStyle/>
          <a:p>
            <a:r>
              <a:rPr lang="en-US" b="0" i="0" dirty="0">
                <a:solidFill>
                  <a:schemeClr val="bg1"/>
                </a:solidFill>
                <a:effectLst/>
                <a:latin typeface="Avenir Book" panose="02000503020000020003" pitchFamily="2" charset="0"/>
              </a:rPr>
              <a:t>3521 Silverside Road, Suite 1-K</a:t>
            </a:r>
            <a:br>
              <a:rPr lang="en-US" dirty="0">
                <a:solidFill>
                  <a:schemeClr val="bg1"/>
                </a:solidFill>
                <a:latin typeface="Avenir Book" panose="02000503020000020003" pitchFamily="2" charset="0"/>
              </a:rPr>
            </a:br>
            <a:r>
              <a:rPr lang="en-US" b="0" i="0" dirty="0">
                <a:solidFill>
                  <a:schemeClr val="bg1"/>
                </a:solidFill>
                <a:effectLst/>
                <a:latin typeface="Avenir Book" panose="02000503020000020003" pitchFamily="2" charset="0"/>
              </a:rPr>
              <a:t>Quillen Building</a:t>
            </a:r>
            <a:br>
              <a:rPr lang="en-US" dirty="0">
                <a:solidFill>
                  <a:schemeClr val="bg1"/>
                </a:solidFill>
                <a:latin typeface="Avenir Book" panose="02000503020000020003" pitchFamily="2" charset="0"/>
              </a:rPr>
            </a:br>
            <a:r>
              <a:rPr lang="en-US" b="0" i="0" dirty="0">
                <a:solidFill>
                  <a:schemeClr val="bg1"/>
                </a:solidFill>
                <a:effectLst/>
                <a:latin typeface="Avenir Book" panose="02000503020000020003" pitchFamily="2" charset="0"/>
              </a:rPr>
              <a:t>Wilmington, DE 19810</a:t>
            </a:r>
            <a:endParaRPr lang="en-US" dirty="0"/>
          </a:p>
        </p:txBody>
      </p:sp>
      <p:pic>
        <p:nvPicPr>
          <p:cNvPr id="12" name="Picture 11" descr="Icon&#10;&#10;Description automatically generated">
            <a:extLst>
              <a:ext uri="{FF2B5EF4-FFF2-40B4-BE49-F238E27FC236}">
                <a16:creationId xmlns:a16="http://schemas.microsoft.com/office/drawing/2014/main" id="{21BBE4F5-CEF5-AFCD-4291-81A9B5FC7D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flipH="1">
            <a:off x="4098308" y="2612764"/>
            <a:ext cx="735496" cy="735496"/>
          </a:xfrm>
          <a:prstGeom prst="rect">
            <a:avLst/>
          </a:prstGeom>
        </p:spPr>
      </p:pic>
      <p:pic>
        <p:nvPicPr>
          <p:cNvPr id="14" name="Picture 13" descr="Icon&#10;&#10;Description automatically generated">
            <a:extLst>
              <a:ext uri="{FF2B5EF4-FFF2-40B4-BE49-F238E27FC236}">
                <a16:creationId xmlns:a16="http://schemas.microsoft.com/office/drawing/2014/main" id="{79965578-BF28-BBA6-14F5-76D27C2104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flipH="1">
            <a:off x="4098308" y="3530360"/>
            <a:ext cx="735496" cy="735496"/>
          </a:xfrm>
          <a:prstGeom prst="rect">
            <a:avLst/>
          </a:prstGeom>
        </p:spPr>
      </p:pic>
      <p:pic>
        <p:nvPicPr>
          <p:cNvPr id="18" name="Picture 17" descr="Icon&#10;&#10;Description automatically generated">
            <a:extLst>
              <a:ext uri="{FF2B5EF4-FFF2-40B4-BE49-F238E27FC236}">
                <a16:creationId xmlns:a16="http://schemas.microsoft.com/office/drawing/2014/main" id="{C688554D-8660-2D66-0A30-6E8E1DB8546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98307" y="4447956"/>
            <a:ext cx="735497" cy="735497"/>
          </a:xfrm>
          <a:prstGeom prst="rect">
            <a:avLst/>
          </a:prstGeom>
        </p:spPr>
      </p:pic>
      <p:sp>
        <p:nvSpPr>
          <p:cNvPr id="20" name="TextBox 19">
            <a:extLst>
              <a:ext uri="{FF2B5EF4-FFF2-40B4-BE49-F238E27FC236}">
                <a16:creationId xmlns:a16="http://schemas.microsoft.com/office/drawing/2014/main" id="{EE6B1412-0F48-056C-90D4-81B21F559677}"/>
              </a:ext>
            </a:extLst>
          </p:cNvPr>
          <p:cNvSpPr txBox="1"/>
          <p:nvPr userDrawn="1"/>
        </p:nvSpPr>
        <p:spPr>
          <a:xfrm>
            <a:off x="4910978" y="4631820"/>
            <a:ext cx="2370044" cy="369332"/>
          </a:xfrm>
          <a:prstGeom prst="rect">
            <a:avLst/>
          </a:prstGeom>
          <a:noFill/>
        </p:spPr>
        <p:txBody>
          <a:bodyPr wrap="square">
            <a:spAutoFit/>
          </a:bodyPr>
          <a:lstStyle/>
          <a:p>
            <a:pPr algn="l"/>
            <a:r>
              <a:rPr lang="en-US" b="0" i="0" dirty="0">
                <a:solidFill>
                  <a:schemeClr val="bg1"/>
                </a:solidFill>
                <a:effectLst/>
                <a:latin typeface="Avenir Book" panose="02000503020000020003" pitchFamily="2" charset="0"/>
              </a:rPr>
              <a:t>(302) 992-8060</a:t>
            </a:r>
            <a:endParaRPr lang="en-US" dirty="0">
              <a:solidFill>
                <a:schemeClr val="bg1"/>
              </a:solidFill>
              <a:latin typeface="Avenir Book" panose="02000503020000020003" pitchFamily="2" charset="0"/>
            </a:endParaRPr>
          </a:p>
        </p:txBody>
      </p:sp>
      <p:grpSp>
        <p:nvGrpSpPr>
          <p:cNvPr id="2" name="Group 1">
            <a:extLst>
              <a:ext uri="{FF2B5EF4-FFF2-40B4-BE49-F238E27FC236}">
                <a16:creationId xmlns:a16="http://schemas.microsoft.com/office/drawing/2014/main" id="{1E0B3ED5-4268-0405-0A9F-B35870A0A131}"/>
              </a:ext>
            </a:extLst>
          </p:cNvPr>
          <p:cNvGrpSpPr/>
          <p:nvPr userDrawn="1"/>
        </p:nvGrpSpPr>
        <p:grpSpPr>
          <a:xfrm>
            <a:off x="5098264" y="5943867"/>
            <a:ext cx="1776370" cy="463654"/>
            <a:chOff x="5263577" y="5735320"/>
            <a:chExt cx="1776370" cy="463654"/>
          </a:xfrm>
        </p:grpSpPr>
        <p:pic>
          <p:nvPicPr>
            <p:cNvPr id="3" name="Picture 2" descr="Icon&#10;&#10;Description automatically generated">
              <a:extLst>
                <a:ext uri="{FF2B5EF4-FFF2-40B4-BE49-F238E27FC236}">
                  <a16:creationId xmlns:a16="http://schemas.microsoft.com/office/drawing/2014/main" id="{0E0F1EDB-D93A-474F-FCAB-AA32734DF148}"/>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35199" y="5735320"/>
              <a:ext cx="463654" cy="463654"/>
            </a:xfrm>
            <a:prstGeom prst="rect">
              <a:avLst/>
            </a:prstGeom>
          </p:spPr>
        </p:pic>
        <p:pic>
          <p:nvPicPr>
            <p:cNvPr id="6" name="Picture 5" descr="Text, icon&#10;&#10;Description automatically generated">
              <a:extLst>
                <a:ext uri="{FF2B5EF4-FFF2-40B4-BE49-F238E27FC236}">
                  <a16:creationId xmlns:a16="http://schemas.microsoft.com/office/drawing/2014/main" id="{18D504BA-A335-330F-99F5-4EB952F9658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63577" y="5735320"/>
              <a:ext cx="463654" cy="463654"/>
            </a:xfrm>
            <a:prstGeom prst="rect">
              <a:avLst/>
            </a:prstGeom>
          </p:spPr>
        </p:pic>
        <p:pic>
          <p:nvPicPr>
            <p:cNvPr id="9" name="Picture 8" descr="Icon&#10;&#10;Description automatically generated">
              <a:extLst>
                <a:ext uri="{FF2B5EF4-FFF2-40B4-BE49-F238E27FC236}">
                  <a16:creationId xmlns:a16="http://schemas.microsoft.com/office/drawing/2014/main" id="{A34CBB1C-FC86-56FA-EF65-1BF960E41F7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606821" y="5782481"/>
              <a:ext cx="433126" cy="369332"/>
            </a:xfrm>
            <a:prstGeom prst="rect">
              <a:avLst/>
            </a:prstGeom>
          </p:spPr>
        </p:pic>
      </p:grpSp>
    </p:spTree>
    <p:extLst>
      <p:ext uri="{BB962C8B-B14F-4D97-AF65-F5344CB8AC3E}">
        <p14:creationId xmlns:p14="http://schemas.microsoft.com/office/powerpoint/2010/main" val="966279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pic>
        <p:nvPicPr>
          <p:cNvPr id="10" name="Picture 9" descr="A picture containing blue&#10;&#10;Description automatically generated">
            <a:extLst>
              <a:ext uri="{FF2B5EF4-FFF2-40B4-BE49-F238E27FC236}">
                <a16:creationId xmlns:a16="http://schemas.microsoft.com/office/drawing/2014/main" id="{095F0B0D-B843-B211-1092-369705BF4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CFA2494-DCA1-310F-3C0A-3A6568D114B9}"/>
              </a:ext>
            </a:extLst>
          </p:cNvPr>
          <p:cNvPicPr>
            <a:picLocks noChangeAspect="1"/>
          </p:cNvPicPr>
          <p:nvPr userDrawn="1"/>
        </p:nvPicPr>
        <p:blipFill>
          <a:blip r:embed="rId3"/>
          <a:stretch>
            <a:fillRect/>
          </a:stretch>
        </p:blipFill>
        <p:spPr>
          <a:xfrm>
            <a:off x="3543300" y="2680208"/>
            <a:ext cx="5105400" cy="1497584"/>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EE50DA19-490E-B369-2B39-62B3CB3248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491727" y="5696169"/>
            <a:ext cx="3140971" cy="546136"/>
          </a:xfrm>
          <a:prstGeom prst="rect">
            <a:avLst/>
          </a:prstGeom>
        </p:spPr>
      </p:pic>
      <p:pic>
        <p:nvPicPr>
          <p:cNvPr id="6" name="Picture 5" descr="A close-up of a pen&#10;&#10;Description automatically generated with low confidence">
            <a:extLst>
              <a:ext uri="{FF2B5EF4-FFF2-40B4-BE49-F238E27FC236}">
                <a16:creationId xmlns:a16="http://schemas.microsoft.com/office/drawing/2014/main" id="{541B260D-B61C-4753-7CED-BC341EBBD1FA}"/>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rot="10800000">
            <a:off x="-85060" y="4978874"/>
            <a:ext cx="4655284" cy="1358900"/>
          </a:xfrm>
          <a:prstGeom prst="rect">
            <a:avLst/>
          </a:prstGeom>
        </p:spPr>
      </p:pic>
    </p:spTree>
    <p:extLst>
      <p:ext uri="{BB962C8B-B14F-4D97-AF65-F5344CB8AC3E}">
        <p14:creationId xmlns:p14="http://schemas.microsoft.com/office/powerpoint/2010/main" val="1017504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picture containing blue&#10;&#10;Description automatically generated">
            <a:extLst>
              <a:ext uri="{FF2B5EF4-FFF2-40B4-BE49-F238E27FC236}">
                <a16:creationId xmlns:a16="http://schemas.microsoft.com/office/drawing/2014/main" id="{095F0B0D-B843-B211-1092-369705BF4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9" name="Picture 8" descr="Logo, company name&#10;&#10;Description automatically generated">
            <a:extLst>
              <a:ext uri="{FF2B5EF4-FFF2-40B4-BE49-F238E27FC236}">
                <a16:creationId xmlns:a16="http://schemas.microsoft.com/office/drawing/2014/main" id="{ED5B5CBF-F152-CBF3-81BB-2F45E5F751F1}"/>
              </a:ext>
            </a:extLst>
          </p:cNvPr>
          <p:cNvPicPr>
            <a:picLocks noChangeAspect="1"/>
          </p:cNvPicPr>
          <p:nvPr userDrawn="1"/>
        </p:nvPicPr>
        <p:blipFill>
          <a:blip r:embed="rId3"/>
          <a:stretch>
            <a:fillRect/>
          </a:stretch>
        </p:blipFill>
        <p:spPr>
          <a:xfrm>
            <a:off x="2762250" y="1295400"/>
            <a:ext cx="6667500" cy="4267200"/>
          </a:xfrm>
          <a:prstGeom prst="rect">
            <a:avLst/>
          </a:prstGeom>
        </p:spPr>
      </p:pic>
    </p:spTree>
    <p:extLst>
      <p:ext uri="{BB962C8B-B14F-4D97-AF65-F5344CB8AC3E}">
        <p14:creationId xmlns:p14="http://schemas.microsoft.com/office/powerpoint/2010/main" val="16927791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0" name="Picture 9" descr="A picture containing blue&#10;&#10;Description automatically generated">
            <a:extLst>
              <a:ext uri="{FF2B5EF4-FFF2-40B4-BE49-F238E27FC236}">
                <a16:creationId xmlns:a16="http://schemas.microsoft.com/office/drawing/2014/main" id="{095F0B0D-B843-B211-1092-369705BF491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FCFA2494-DCA1-310F-3C0A-3A6568D114B9}"/>
              </a:ext>
            </a:extLst>
          </p:cNvPr>
          <p:cNvPicPr>
            <a:picLocks noChangeAspect="1"/>
          </p:cNvPicPr>
          <p:nvPr userDrawn="1"/>
        </p:nvPicPr>
        <p:blipFill>
          <a:blip r:embed="rId3"/>
          <a:stretch>
            <a:fillRect/>
          </a:stretch>
        </p:blipFill>
        <p:spPr>
          <a:xfrm>
            <a:off x="3543300" y="2680208"/>
            <a:ext cx="5105400" cy="1497584"/>
          </a:xfrm>
          <a:prstGeom prst="rect">
            <a:avLst/>
          </a:prstGeom>
        </p:spPr>
      </p:pic>
    </p:spTree>
    <p:extLst>
      <p:ext uri="{BB962C8B-B14F-4D97-AF65-F5344CB8AC3E}">
        <p14:creationId xmlns:p14="http://schemas.microsoft.com/office/powerpoint/2010/main" val="209023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83"/>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25683005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descr="A picture containing blue&#10;&#10;Description automatically generated">
            <a:extLst>
              <a:ext uri="{FF2B5EF4-FFF2-40B4-BE49-F238E27FC236}">
                <a16:creationId xmlns:a16="http://schemas.microsoft.com/office/drawing/2014/main" id="{AA163D5F-5D31-4729-7910-254314E9D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2" name="Title 1">
            <a:extLst>
              <a:ext uri="{FF2B5EF4-FFF2-40B4-BE49-F238E27FC236}">
                <a16:creationId xmlns:a16="http://schemas.microsoft.com/office/drawing/2014/main" id="{5C968FFB-5B3F-B8D2-8797-BD4351F99F65}"/>
              </a:ext>
            </a:extLst>
          </p:cNvPr>
          <p:cNvSpPr>
            <a:spLocks noGrp="1"/>
          </p:cNvSpPr>
          <p:nvPr>
            <p:ph type="ctrTitle" hasCustomPrompt="1"/>
          </p:nvPr>
        </p:nvSpPr>
        <p:spPr>
          <a:xfrm>
            <a:off x="1524000" y="1122363"/>
            <a:ext cx="9144000" cy="2387600"/>
          </a:xfrm>
        </p:spPr>
        <p:txBody>
          <a:bodyPr anchor="b"/>
          <a:lstStyle>
            <a:lvl1pPr algn="ctr">
              <a:defRPr sz="6000" b="1" i="0">
                <a:solidFill>
                  <a:schemeClr val="bg1"/>
                </a:solidFill>
                <a:latin typeface="Avenir Black" panose="02000503020000020003" pitchFamily="2" charset="0"/>
              </a:defRPr>
            </a:lvl1pPr>
          </a:lstStyle>
          <a:p>
            <a:r>
              <a:rPr lang="en-US" dirty="0"/>
              <a:t>Title</a:t>
            </a:r>
          </a:p>
        </p:txBody>
      </p:sp>
      <p:sp>
        <p:nvSpPr>
          <p:cNvPr id="3" name="Subtitle 2">
            <a:extLst>
              <a:ext uri="{FF2B5EF4-FFF2-40B4-BE49-F238E27FC236}">
                <a16:creationId xmlns:a16="http://schemas.microsoft.com/office/drawing/2014/main" id="{F6637871-F596-CAE4-2ED3-53CA30B17F1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rgbClr val="F68D2E"/>
                </a:solidFill>
                <a:latin typeface="Avenir"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629186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7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83"/>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4202103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83"/>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9E2E87F-C8DE-65DE-6A83-AE2E2C71AB9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6174688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83"/>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1256149"/>
            <a:ext cx="10515600" cy="4920814"/>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9E2E87F-C8DE-65DE-6A83-AE2E2C71AB9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821198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9E2E87F-C8DE-65DE-6A83-AE2E2C71AB9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699704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88629A9E-2457-8655-D865-4716AE375E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ECCDC42A-F239-BE5E-980A-015DEA59792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1116410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4" name="Picture 13" descr="Text&#10;&#10;Description automatically generated with medium confidence">
            <a:extLst>
              <a:ext uri="{FF2B5EF4-FFF2-40B4-BE49-F238E27FC236}">
                <a16:creationId xmlns:a16="http://schemas.microsoft.com/office/drawing/2014/main" id="{BB2EB275-C69F-B98D-2285-E1C18A1419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2FBB1BC-2D41-C11B-9D76-7DD5B0814A05}"/>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4711041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6" name="Picture 15" descr="Text&#10;&#10;Description automatically generated with medium confidence">
            <a:extLst>
              <a:ext uri="{FF2B5EF4-FFF2-40B4-BE49-F238E27FC236}">
                <a16:creationId xmlns:a16="http://schemas.microsoft.com/office/drawing/2014/main" id="{FBE7898C-7836-85F0-C61D-12A54D63C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8" name="TextBox 17">
            <a:extLst>
              <a:ext uri="{FF2B5EF4-FFF2-40B4-BE49-F238E27FC236}">
                <a16:creationId xmlns:a16="http://schemas.microsoft.com/office/drawing/2014/main" id="{89A1FF96-D853-9529-0333-6BF0074C484E}"/>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45742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9BFAC2E-C610-E83F-F06C-BC615D861775}"/>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7BF049A9-0D65-65F3-FF7A-70BED742C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9FFD1DB5-E73A-8E53-B3B0-EDEDA61F675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761658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65CFEE4-44D1-3E1A-A969-069720BDFE2A}"/>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F948BDB8-2CDA-C2DE-435E-A372085636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7D2490AA-6ED1-D8F2-DE12-40060E68BC4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158869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3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83"/>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9E2E87F-C8DE-65DE-6A83-AE2E2C71AB9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682738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9C226EB-983C-BF11-2F11-F121D4190E51}"/>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2" name="Picture 11" descr="Text&#10;&#10;Description automatically generated with medium confidence">
            <a:extLst>
              <a:ext uri="{FF2B5EF4-FFF2-40B4-BE49-F238E27FC236}">
                <a16:creationId xmlns:a16="http://schemas.microsoft.com/office/drawing/2014/main" id="{23959BB7-E0B6-22D4-D962-4AD695785D0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A4704419-B335-726C-ECE6-7565F52779AA}"/>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540273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AD659EF-1E4B-AF9B-0861-BE3670494142}"/>
              </a:ext>
            </a:extLst>
          </p:cNvPr>
          <p:cNvPicPr>
            <a:picLocks noChangeAspect="1"/>
          </p:cNvPicPr>
          <p:nvPr userDrawn="1"/>
        </p:nvPicPr>
        <p:blipFill>
          <a:blip r:embed="rId3">
            <a:alphaModFix amt="5000"/>
          </a:blip>
          <a:stretch>
            <a:fillRect/>
          </a:stretch>
        </p:blipFill>
        <p:spPr>
          <a:xfrm>
            <a:off x="5194852" y="874486"/>
            <a:ext cx="8537478" cy="8537478"/>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5" name="Picture 14" descr="Text&#10;&#10;Description automatically generated with medium confidence">
            <a:extLst>
              <a:ext uri="{FF2B5EF4-FFF2-40B4-BE49-F238E27FC236}">
                <a16:creationId xmlns:a16="http://schemas.microsoft.com/office/drawing/2014/main" id="{6DD2B155-C420-D20C-2E25-D727268A532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7" name="TextBox 16">
            <a:extLst>
              <a:ext uri="{FF2B5EF4-FFF2-40B4-BE49-F238E27FC236}">
                <a16:creationId xmlns:a16="http://schemas.microsoft.com/office/drawing/2014/main" id="{D3EEF2BC-FC9F-B974-4329-BE82811432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1863511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1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4E40AFA8-443B-44E9-6510-DA0D25CB3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3D6FB-BE42-C955-6FE0-EBF601E4F745}"/>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8" name="Rectangle 7">
            <a:extLst>
              <a:ext uri="{FF2B5EF4-FFF2-40B4-BE49-F238E27FC236}">
                <a16:creationId xmlns:a16="http://schemas.microsoft.com/office/drawing/2014/main" id="{3B8A01A9-9F83-42F4-4D52-CC067B4D221F}"/>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96AFDD5-EABE-106F-6EFF-66162777E9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10" name="TextBox 9">
            <a:extLst>
              <a:ext uri="{FF2B5EF4-FFF2-40B4-BE49-F238E27FC236}">
                <a16:creationId xmlns:a16="http://schemas.microsoft.com/office/drawing/2014/main" id="{080FE9E8-C2B9-E44B-7C77-CD917CC9933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1" name="Picture 10" descr="Text&#10;&#10;Description automatically generated with medium confidence">
            <a:extLst>
              <a:ext uri="{FF2B5EF4-FFF2-40B4-BE49-F238E27FC236}">
                <a16:creationId xmlns:a16="http://schemas.microsoft.com/office/drawing/2014/main" id="{399BD67C-46B3-194F-1716-2DE8B1FD67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21845037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305617DA-6A93-579E-FF5E-F93E5A49C24F}"/>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229845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88629A9E-2457-8655-D865-4716AE375E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E6A57F74-2AC7-78F2-6C43-BF17EA29679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110108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4" name="Picture 13" descr="Text&#10;&#10;Description automatically generated with medium confidence">
            <a:extLst>
              <a:ext uri="{FF2B5EF4-FFF2-40B4-BE49-F238E27FC236}">
                <a16:creationId xmlns:a16="http://schemas.microsoft.com/office/drawing/2014/main" id="{BB2EB275-C69F-B98D-2285-E1C18A1419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F0D6BDF8-0598-C9FE-D877-AB4839C9CAAE}"/>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40805682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3" name="Picture 2" descr="A view of the earth from space&#10;&#10;Description automatically generated with medium confidence">
            <a:extLst>
              <a:ext uri="{FF2B5EF4-FFF2-40B4-BE49-F238E27FC236}">
                <a16:creationId xmlns:a16="http://schemas.microsoft.com/office/drawing/2014/main" id="{3B6E20BF-E188-32DF-9625-B4C6ED878424}"/>
              </a:ext>
            </a:extLst>
          </p:cNvPr>
          <p:cNvPicPr>
            <a:picLocks noChangeAspect="1"/>
          </p:cNvPicPr>
          <p:nvPr userDrawn="1"/>
        </p:nvPicPr>
        <p:blipFill>
          <a:blip r:embed="rId4">
            <a:alphaModFix amt="5000"/>
          </a:blip>
          <a:stretch>
            <a:fillRect/>
          </a:stretch>
        </p:blipFill>
        <p:spPr>
          <a:xfrm flipH="1">
            <a:off x="5398060" y="1109647"/>
            <a:ext cx="9384740" cy="8759091"/>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6" name="Picture 15" descr="Text&#10;&#10;Description automatically generated with medium confidence">
            <a:extLst>
              <a:ext uri="{FF2B5EF4-FFF2-40B4-BE49-F238E27FC236}">
                <a16:creationId xmlns:a16="http://schemas.microsoft.com/office/drawing/2014/main" id="{FBE7898C-7836-85F0-C61D-12A54D63C95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48C8ACA-29B7-5CAB-5774-5BCC1C7CBA7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6138814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8" name="Picture 7" descr="A view of the earth from space&#10;&#10;Description automatically generated with medium confidence">
            <a:extLst>
              <a:ext uri="{FF2B5EF4-FFF2-40B4-BE49-F238E27FC236}">
                <a16:creationId xmlns:a16="http://schemas.microsoft.com/office/drawing/2014/main" id="{D7FF8A3D-6502-088A-03CA-5EE792C83CA8}"/>
              </a:ext>
            </a:extLst>
          </p:cNvPr>
          <p:cNvPicPr>
            <a:picLocks noChangeAspect="1"/>
          </p:cNvPicPr>
          <p:nvPr userDrawn="1"/>
        </p:nvPicPr>
        <p:blipFill>
          <a:blip r:embed="rId4">
            <a:alphaModFix amt="5000"/>
          </a:blip>
          <a:stretch>
            <a:fillRect/>
          </a:stretch>
        </p:blipFill>
        <p:spPr>
          <a:xfrm flipH="1">
            <a:off x="5398060" y="1109647"/>
            <a:ext cx="9384740" cy="8759091"/>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7BF049A9-0D65-65F3-FF7A-70BED742C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83D933B5-3A4E-4DD8-D1A9-29BEA073685F}"/>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5774881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6" name="Picture 5" descr="A view of the earth from space&#10;&#10;Description automatically generated with medium confidence">
            <a:extLst>
              <a:ext uri="{FF2B5EF4-FFF2-40B4-BE49-F238E27FC236}">
                <a16:creationId xmlns:a16="http://schemas.microsoft.com/office/drawing/2014/main" id="{7B138EE5-F433-2623-12F8-645E471002BF}"/>
              </a:ext>
            </a:extLst>
          </p:cNvPr>
          <p:cNvPicPr>
            <a:picLocks noChangeAspect="1"/>
          </p:cNvPicPr>
          <p:nvPr userDrawn="1"/>
        </p:nvPicPr>
        <p:blipFill>
          <a:blip r:embed="rId4">
            <a:alphaModFix amt="5000"/>
          </a:blip>
          <a:stretch>
            <a:fillRect/>
          </a:stretch>
        </p:blipFill>
        <p:spPr>
          <a:xfrm flipH="1">
            <a:off x="5398060" y="1109647"/>
            <a:ext cx="9384740" cy="8759091"/>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2" name="Picture 11" descr="Text&#10;&#10;Description automatically generated with medium confidence">
            <a:extLst>
              <a:ext uri="{FF2B5EF4-FFF2-40B4-BE49-F238E27FC236}">
                <a16:creationId xmlns:a16="http://schemas.microsoft.com/office/drawing/2014/main" id="{F948BDB8-2CDA-C2DE-435E-A372085636E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057DF521-35B6-4706-C4C0-94528344D16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842495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2" name="Picture 11" descr="Text&#10;&#10;Description automatically generated with medium confidence">
            <a:extLst>
              <a:ext uri="{FF2B5EF4-FFF2-40B4-BE49-F238E27FC236}">
                <a16:creationId xmlns:a16="http://schemas.microsoft.com/office/drawing/2014/main" id="{23959BB7-E0B6-22D4-D962-4AD695785D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2459F2E4-0203-A588-1B4F-6FDCEC9799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774854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83"/>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1256149"/>
            <a:ext cx="10515600" cy="4920814"/>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9E2E87F-C8DE-65DE-6A83-AE2E2C71AB9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40292700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4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5" name="Picture 14" descr="Text&#10;&#10;Description automatically generated with medium confidence">
            <a:extLst>
              <a:ext uri="{FF2B5EF4-FFF2-40B4-BE49-F238E27FC236}">
                <a16:creationId xmlns:a16="http://schemas.microsoft.com/office/drawing/2014/main" id="{6DD2B155-C420-D20C-2E25-D727268A53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39DB1A34-E3BF-37B2-D3ED-12768EB6433B}"/>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0568668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0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4E40AFA8-443B-44E9-6510-DA0D25CB3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3D6FB-BE42-C955-6FE0-EBF601E4F745}"/>
              </a:ext>
            </a:extLst>
          </p:cNvPr>
          <p:cNvSpPr/>
          <p:nvPr userDrawn="1"/>
        </p:nvSpPr>
        <p:spPr>
          <a:xfrm>
            <a:off x="0" y="6311900"/>
            <a:ext cx="12192000" cy="546100"/>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8" name="Rectangle 7">
            <a:extLst>
              <a:ext uri="{FF2B5EF4-FFF2-40B4-BE49-F238E27FC236}">
                <a16:creationId xmlns:a16="http://schemas.microsoft.com/office/drawing/2014/main" id="{3B8A01A9-9F83-42F4-4D52-CC067B4D221F}"/>
              </a:ext>
            </a:extLst>
          </p:cNvPr>
          <p:cNvSpPr/>
          <p:nvPr userDrawn="1"/>
        </p:nvSpPr>
        <p:spPr>
          <a:xfrm>
            <a:off x="0" y="1036351"/>
            <a:ext cx="12192000" cy="121557"/>
          </a:xfrm>
          <a:prstGeom prst="rect">
            <a:avLst/>
          </a:prstGeom>
          <a:solidFill>
            <a:srgbClr val="69AD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96AFDD5-EABE-106F-6EFF-66162777E9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10" name="TextBox 9">
            <a:extLst>
              <a:ext uri="{FF2B5EF4-FFF2-40B4-BE49-F238E27FC236}">
                <a16:creationId xmlns:a16="http://schemas.microsoft.com/office/drawing/2014/main" id="{080FE9E8-C2B9-E44B-7C77-CD917CC9933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1" name="Picture 10" descr="Text&#10;&#10;Description automatically generated with medium confidence">
            <a:extLst>
              <a:ext uri="{FF2B5EF4-FFF2-40B4-BE49-F238E27FC236}">
                <a16:creationId xmlns:a16="http://schemas.microsoft.com/office/drawing/2014/main" id="{399BD67C-46B3-194F-1716-2DE8B1FD67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17179995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6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77"/>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415804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5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77"/>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9CE60CD-C016-2949-997B-9EE3F90AE60C}"/>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
        <p:nvSpPr>
          <p:cNvPr id="3" name="Date Placeholder 2">
            <a:extLst>
              <a:ext uri="{FF2B5EF4-FFF2-40B4-BE49-F238E27FC236}">
                <a16:creationId xmlns:a16="http://schemas.microsoft.com/office/drawing/2014/main" id="{25131284-F6D5-0DC2-5DCE-536117F1EA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AD9203A-AB00-207B-C2D1-185DB69A2106}"/>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C4C264E1-BDBE-AF4B-FB65-90934059097D}"/>
              </a:ext>
            </a:extLst>
          </p:cNvPr>
          <p:cNvSpPr>
            <a:spLocks noGrp="1"/>
          </p:cNvSpPr>
          <p:nvPr>
            <p:ph type="sldNum" sz="quarter" idx="12"/>
          </p:nvPr>
        </p:nvSpPr>
        <p:spPr/>
        <p:txBody>
          <a:bodyPr/>
          <a:lstStyle>
            <a:lvl1pPr>
              <a:defRPr sz="1600">
                <a:solidFill>
                  <a:schemeClr val="tx1"/>
                </a:solidFill>
              </a:defRPr>
            </a:lvl1pPr>
          </a:lstStyle>
          <a:p>
            <a:fld id="{E19148C3-C178-C043-A8B2-E9B4B5DBAA82}" type="slidenum">
              <a:rPr lang="en-US" smtClean="0"/>
              <a:pPr/>
              <a:t>‹#›</a:t>
            </a:fld>
            <a:endParaRPr lang="en-US" dirty="0"/>
          </a:p>
        </p:txBody>
      </p:sp>
    </p:spTree>
    <p:extLst>
      <p:ext uri="{BB962C8B-B14F-4D97-AF65-F5344CB8AC3E}">
        <p14:creationId xmlns:p14="http://schemas.microsoft.com/office/powerpoint/2010/main" val="40581555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4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15677"/>
            <a:ext cx="7347857" cy="837510"/>
          </a:xfrm>
        </p:spPr>
        <p:txBody>
          <a:bodyPr/>
          <a:lstStyle>
            <a:lvl1pPr>
              <a:defRPr b="1" i="0">
                <a:solidFill>
                  <a:schemeClr val="bg1"/>
                </a:solidFill>
                <a:effectLst>
                  <a:outerShdw blurRad="38100" dist="38100" dir="2700000" algn="tl">
                    <a:srgbClr val="000000">
                      <a:alpha val="43137"/>
                    </a:srgbClr>
                  </a:outerShdw>
                </a:effectLst>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1241072"/>
            <a:ext cx="10515600" cy="4935891"/>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9CE60CD-C016-2949-997B-9EE3F90AE60C}"/>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4003730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19CE60CD-C016-2949-997B-9EE3F90AE60C}"/>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7276248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88629A9E-2457-8655-D865-4716AE375E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0E5A50ED-832C-53B2-6EB4-8A9105341E71}"/>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9334662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14" name="Picture 13" descr="Text&#10;&#10;Description automatically generated with medium confidence">
            <a:extLst>
              <a:ext uri="{FF2B5EF4-FFF2-40B4-BE49-F238E27FC236}">
                <a16:creationId xmlns:a16="http://schemas.microsoft.com/office/drawing/2014/main" id="{BB2EB275-C69F-B98D-2285-E1C18A14197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0EFE5738-8108-D94C-CF69-1F1C356934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8900381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pic>
        <p:nvPicPr>
          <p:cNvPr id="16" name="Picture 15" descr="Text&#10;&#10;Description automatically generated with medium confidence">
            <a:extLst>
              <a:ext uri="{FF2B5EF4-FFF2-40B4-BE49-F238E27FC236}">
                <a16:creationId xmlns:a16="http://schemas.microsoft.com/office/drawing/2014/main" id="{FBE7898C-7836-85F0-C61D-12A54D63C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6" name="TextBox 5">
            <a:extLst>
              <a:ext uri="{FF2B5EF4-FFF2-40B4-BE49-F238E27FC236}">
                <a16:creationId xmlns:a16="http://schemas.microsoft.com/office/drawing/2014/main" id="{21228735-69A4-4748-8C4B-13000ADC3D10}"/>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8935855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BC9735FF-2F45-03BB-7851-BD8B5D9037F7}"/>
              </a:ext>
            </a:extLst>
          </p:cNvPr>
          <p:cNvPicPr>
            <a:picLocks noChangeAspect="1"/>
          </p:cNvPicPr>
          <p:nvPr userDrawn="1"/>
        </p:nvPicPr>
        <p:blipFill>
          <a:blip r:embed="rId4">
            <a:alphaModFix amt="5000"/>
          </a:blip>
          <a:stretch>
            <a:fillRect/>
          </a:stretch>
        </p:blipFill>
        <p:spPr>
          <a:xfrm>
            <a:off x="4991644" y="147545"/>
            <a:ext cx="10570464" cy="10570464"/>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7BF049A9-0D65-65F3-FF7A-70BED742C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4C04D30E-9A79-36D3-5C6A-D73B2707A5D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2383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1F6BC783-5E74-26EF-CBAF-C363FD584CF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D9E2E87F-C8DE-65DE-6A83-AE2E2C71AB9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28286052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6" name="Picture 5" descr="A picture containing light&#10;&#10;Description automatically generated">
            <a:extLst>
              <a:ext uri="{FF2B5EF4-FFF2-40B4-BE49-F238E27FC236}">
                <a16:creationId xmlns:a16="http://schemas.microsoft.com/office/drawing/2014/main" id="{C60D10EC-54F0-19AD-155A-05E632EBCD58}"/>
              </a:ext>
            </a:extLst>
          </p:cNvPr>
          <p:cNvPicPr>
            <a:picLocks noChangeAspect="1"/>
          </p:cNvPicPr>
          <p:nvPr userDrawn="1"/>
        </p:nvPicPr>
        <p:blipFill>
          <a:blip r:embed="rId4">
            <a:alphaModFix amt="5000"/>
          </a:blip>
          <a:stretch>
            <a:fillRect/>
          </a:stretch>
        </p:blipFill>
        <p:spPr>
          <a:xfrm>
            <a:off x="4991644" y="147545"/>
            <a:ext cx="10570464" cy="10570464"/>
          </a:xfrm>
          <a:prstGeom prst="rect">
            <a:avLst/>
          </a:prstGeom>
        </p:spPr>
      </p:pic>
      <p:sp>
        <p:nvSpPr>
          <p:cNvPr id="10" name="Rectangle 9">
            <a:extLst>
              <a:ext uri="{FF2B5EF4-FFF2-40B4-BE49-F238E27FC236}">
                <a16:creationId xmlns:a16="http://schemas.microsoft.com/office/drawing/2014/main" id="{5AE95206-C17C-9A3B-7D22-D8C613BAA7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4" name="Picture 13" descr="Text&#10;&#10;Description automatically generated with medium confidence">
            <a:extLst>
              <a:ext uri="{FF2B5EF4-FFF2-40B4-BE49-F238E27FC236}">
                <a16:creationId xmlns:a16="http://schemas.microsoft.com/office/drawing/2014/main" id="{C7551D55-CBB0-90BF-C25D-E773C313A9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F183975B-B151-8686-790A-15687035CEFD}"/>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1651192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1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pic>
        <p:nvPicPr>
          <p:cNvPr id="6" name="Picture 5" descr="A picture containing light&#10;&#10;Description automatically generated">
            <a:extLst>
              <a:ext uri="{FF2B5EF4-FFF2-40B4-BE49-F238E27FC236}">
                <a16:creationId xmlns:a16="http://schemas.microsoft.com/office/drawing/2014/main" id="{0CE456B9-4B3A-8886-93AF-0228E7A0FB64}"/>
              </a:ext>
            </a:extLst>
          </p:cNvPr>
          <p:cNvPicPr>
            <a:picLocks noChangeAspect="1"/>
          </p:cNvPicPr>
          <p:nvPr userDrawn="1"/>
        </p:nvPicPr>
        <p:blipFill>
          <a:blip r:embed="rId4">
            <a:alphaModFix amt="5000"/>
          </a:blip>
          <a:stretch>
            <a:fillRect/>
          </a:stretch>
        </p:blipFill>
        <p:spPr>
          <a:xfrm>
            <a:off x="4991644" y="147545"/>
            <a:ext cx="10570464" cy="10570464"/>
          </a:xfrm>
          <a:prstGeom prst="rect">
            <a:avLst/>
          </a:prstGeom>
        </p:spPr>
      </p:pic>
      <p:sp>
        <p:nvSpPr>
          <p:cNvPr id="8" name="Rectangle 7">
            <a:extLst>
              <a:ext uri="{FF2B5EF4-FFF2-40B4-BE49-F238E27FC236}">
                <a16:creationId xmlns:a16="http://schemas.microsoft.com/office/drawing/2014/main" id="{C651AC31-177C-8C95-0C91-7AB359BF29F6}"/>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4" name="Picture 13" descr="Text&#10;&#10;Description automatically generated with medium confidence">
            <a:extLst>
              <a:ext uri="{FF2B5EF4-FFF2-40B4-BE49-F238E27FC236}">
                <a16:creationId xmlns:a16="http://schemas.microsoft.com/office/drawing/2014/main" id="{3A2098A3-D52A-3DCE-E317-0A6C925AC39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BDD16109-9BEC-A8E1-FD98-2CDD16F31483}"/>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290795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2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sp>
        <p:nvSpPr>
          <p:cNvPr id="10" name="TextBox 9">
            <a:extLst>
              <a:ext uri="{FF2B5EF4-FFF2-40B4-BE49-F238E27FC236}">
                <a16:creationId xmlns:a16="http://schemas.microsoft.com/office/drawing/2014/main" id="{E0B6FACF-AE85-3188-CF41-761E65B04E29}"/>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5" name="Picture 14" descr="Text&#10;&#10;Description automatically generated with medium confidence">
            <a:extLst>
              <a:ext uri="{FF2B5EF4-FFF2-40B4-BE49-F238E27FC236}">
                <a16:creationId xmlns:a16="http://schemas.microsoft.com/office/drawing/2014/main" id="{6DD2B155-C420-D20C-2E25-D727268A532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Tree>
    <p:extLst>
      <p:ext uri="{BB962C8B-B14F-4D97-AF65-F5344CB8AC3E}">
        <p14:creationId xmlns:p14="http://schemas.microsoft.com/office/powerpoint/2010/main" val="9829257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4E40AFA8-443B-44E9-6510-DA0D25CB35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0F3D6FB-BE42-C955-6FE0-EBF601E4F745}"/>
              </a:ext>
            </a:extLst>
          </p:cNvPr>
          <p:cNvSpPr/>
          <p:nvPr userDrawn="1"/>
        </p:nvSpPr>
        <p:spPr>
          <a:xfrm>
            <a:off x="0" y="6311900"/>
            <a:ext cx="12192000" cy="546100"/>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8" name="Rectangle 7">
            <a:extLst>
              <a:ext uri="{FF2B5EF4-FFF2-40B4-BE49-F238E27FC236}">
                <a16:creationId xmlns:a16="http://schemas.microsoft.com/office/drawing/2014/main" id="{3B8A01A9-9F83-42F4-4D52-CC067B4D221F}"/>
              </a:ext>
            </a:extLst>
          </p:cNvPr>
          <p:cNvSpPr/>
          <p:nvPr userDrawn="1"/>
        </p:nvSpPr>
        <p:spPr>
          <a:xfrm>
            <a:off x="0" y="1036351"/>
            <a:ext cx="12192000" cy="121557"/>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296AFDD5-EABE-106F-6EFF-66162777E96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10" name="TextBox 9">
            <a:extLst>
              <a:ext uri="{FF2B5EF4-FFF2-40B4-BE49-F238E27FC236}">
                <a16:creationId xmlns:a16="http://schemas.microsoft.com/office/drawing/2014/main" id="{080FE9E8-C2B9-E44B-7C77-CD917CC9933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1" name="Picture 10" descr="Text&#10;&#10;Description automatically generated with medium confidence">
            <a:extLst>
              <a:ext uri="{FF2B5EF4-FFF2-40B4-BE49-F238E27FC236}">
                <a16:creationId xmlns:a16="http://schemas.microsoft.com/office/drawing/2014/main" id="{399BD67C-46B3-194F-1716-2DE8B1FD678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15129158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57BF3DF2-2597-C8FC-4D8B-175900DDEE2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6" name="Rectangle 5">
            <a:extLst>
              <a:ext uri="{FF2B5EF4-FFF2-40B4-BE49-F238E27FC236}">
                <a16:creationId xmlns:a16="http://schemas.microsoft.com/office/drawing/2014/main" id="{99DBAC7E-A3F4-3980-49D3-39E60E2BC2F5}"/>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E607BCE9-871C-135F-955F-7D1040D9C3C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C1329DD0-89D2-0DAB-6D2F-3893F1FB17D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
        <p:nvSpPr>
          <p:cNvPr id="5" name="Rectangle 4">
            <a:extLst>
              <a:ext uri="{FF2B5EF4-FFF2-40B4-BE49-F238E27FC236}">
                <a16:creationId xmlns:a16="http://schemas.microsoft.com/office/drawing/2014/main" id="{0F1092DB-F548-5311-0929-813CC09BC360}"/>
              </a:ext>
            </a:extLst>
          </p:cNvPr>
          <p:cNvSpPr/>
          <p:nvPr userDrawn="1"/>
        </p:nvSpPr>
        <p:spPr>
          <a:xfrm>
            <a:off x="-1" y="0"/>
            <a:ext cx="12192001" cy="1046922"/>
          </a:xfrm>
          <a:prstGeom prst="rect">
            <a:avLst/>
          </a:prstGeom>
          <a:solidFill>
            <a:srgbClr val="005DB8">
              <a:alpha val="5885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text, clipart&#10;&#10;Description automatically generated">
            <a:extLst>
              <a:ext uri="{FF2B5EF4-FFF2-40B4-BE49-F238E27FC236}">
                <a16:creationId xmlns:a16="http://schemas.microsoft.com/office/drawing/2014/main" id="{B5CE591F-1C4A-1DD7-DB6F-18989C78C15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41404522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3_Title and Content">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4088652E-12D8-134F-7AB0-99C18613A4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3BA29A00-3604-5399-E5CD-155A60159F09}"/>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8" name="Picture 7" descr="Text&#10;&#10;Description automatically generated with medium confidence">
            <a:extLst>
              <a:ext uri="{FF2B5EF4-FFF2-40B4-BE49-F238E27FC236}">
                <a16:creationId xmlns:a16="http://schemas.microsoft.com/office/drawing/2014/main" id="{B5012546-47B3-3A89-B0B6-4FE5103A41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A7FC7621-7C35-AFDA-5796-A206B9B82A71}"/>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67A89ADC-9BCD-00BE-B269-D3421A93A6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29953014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4_Title and Conten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814FE68-A791-90C8-009A-0CB3FC90741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ECF1C0D7-7280-21CE-2DAA-1CC3216D2C9E}"/>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0" name="Picture 9" descr="Text&#10;&#10;Description automatically generated with medium confidence">
            <a:extLst>
              <a:ext uri="{FF2B5EF4-FFF2-40B4-BE49-F238E27FC236}">
                <a16:creationId xmlns:a16="http://schemas.microsoft.com/office/drawing/2014/main" id="{14DEEA8F-679D-1F3A-A08F-EDFA7EB8274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1" name="TextBox 10">
            <a:extLst>
              <a:ext uri="{FF2B5EF4-FFF2-40B4-BE49-F238E27FC236}">
                <a16:creationId xmlns:a16="http://schemas.microsoft.com/office/drawing/2014/main" id="{EF89C540-B4D2-0BAA-C73B-0892A4BFE5BA}"/>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2A4C7F90-4EAE-DD53-9CA7-BF72A197A0F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spTree>
    <p:extLst>
      <p:ext uri="{BB962C8B-B14F-4D97-AF65-F5344CB8AC3E}">
        <p14:creationId xmlns:p14="http://schemas.microsoft.com/office/powerpoint/2010/main" val="7915404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5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64E15788-B35A-2178-0ED2-1A11C5183A9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B95001AA-5D10-5514-6624-368928676A11}"/>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7057A921-4AD0-8F5B-5281-80A0C316DF4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2" name="TextBox 11">
            <a:extLst>
              <a:ext uri="{FF2B5EF4-FFF2-40B4-BE49-F238E27FC236}">
                <a16:creationId xmlns:a16="http://schemas.microsoft.com/office/drawing/2014/main" id="{7982410F-5A2F-A08C-D879-3EC8775F2CBF}"/>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5" name="Picture 14" descr="A picture containing text, clipart&#10;&#10;Description automatically generated">
            <a:extLst>
              <a:ext uri="{FF2B5EF4-FFF2-40B4-BE49-F238E27FC236}">
                <a16:creationId xmlns:a16="http://schemas.microsoft.com/office/drawing/2014/main" id="{C62725BE-31DA-302F-1D41-7EB83F9E529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4" name="Picture 3">
            <a:extLst>
              <a:ext uri="{FF2B5EF4-FFF2-40B4-BE49-F238E27FC236}">
                <a16:creationId xmlns:a16="http://schemas.microsoft.com/office/drawing/2014/main" id="{79BFAC2E-C610-E83F-F06C-BC615D861775}"/>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838200" y="2315817"/>
            <a:ext cx="10515600"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38793241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E3E8F03A-E4CF-6DE9-4ED2-7CA25715FFE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F666C20-3B79-7BC5-F321-3D6C54D99661}"/>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0576657E-B3BE-DBAD-EEA7-8FC0D080A38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08FAEA14-A8BE-66B4-9C21-94FC1E9F9372}"/>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343A3D2B-7D6A-F8BC-B7E9-579FE1C4774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3" name="Picture 2">
            <a:extLst>
              <a:ext uri="{FF2B5EF4-FFF2-40B4-BE49-F238E27FC236}">
                <a16:creationId xmlns:a16="http://schemas.microsoft.com/office/drawing/2014/main" id="{065CFEE4-44D1-3E1A-A969-069720BDFE2A}"/>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Tree>
    <p:extLst>
      <p:ext uri="{BB962C8B-B14F-4D97-AF65-F5344CB8AC3E}">
        <p14:creationId xmlns:p14="http://schemas.microsoft.com/office/powerpoint/2010/main" val="41167650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B20E9D65-5D3D-684E-32BB-20A9F71117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5EF76174-D1F8-3EA7-38E9-D988D4193A70}"/>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01B93F57-EFA8-2FDD-A98B-98C6596A9C8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4" name="TextBox 13">
            <a:extLst>
              <a:ext uri="{FF2B5EF4-FFF2-40B4-BE49-F238E27FC236}">
                <a16:creationId xmlns:a16="http://schemas.microsoft.com/office/drawing/2014/main" id="{DD5A85BE-16D8-9EE9-D8E1-E7A9B3E3BBDA}"/>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6" name="Picture 15" descr="A picture containing text, clipart&#10;&#10;Description automatically generated">
            <a:extLst>
              <a:ext uri="{FF2B5EF4-FFF2-40B4-BE49-F238E27FC236}">
                <a16:creationId xmlns:a16="http://schemas.microsoft.com/office/drawing/2014/main" id="{F84C402A-E789-E78D-47BF-EC69D56DCB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4" name="Picture 3">
            <a:extLst>
              <a:ext uri="{FF2B5EF4-FFF2-40B4-BE49-F238E27FC236}">
                <a16:creationId xmlns:a16="http://schemas.microsoft.com/office/drawing/2014/main" id="{19C226EB-983C-BF11-2F11-F121D4190E51}"/>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3" name="Content Placeholder 2">
            <a:extLst>
              <a:ext uri="{FF2B5EF4-FFF2-40B4-BE49-F238E27FC236}">
                <a16:creationId xmlns:a16="http://schemas.microsoft.com/office/drawing/2014/main" id="{416740AD-2944-59A0-07DA-648DD0E3784A}"/>
              </a:ext>
            </a:extLst>
          </p:cNvPr>
          <p:cNvSpPr>
            <a:spLocks noGrp="1"/>
          </p:cNvSpPr>
          <p:nvPr>
            <p:ph idx="1" hasCustomPrompt="1"/>
          </p:nvPr>
        </p:nvSpPr>
        <p:spPr>
          <a:xfrm>
            <a:off x="838200" y="2315817"/>
            <a:ext cx="5179828" cy="3861146"/>
          </a:xfrm>
        </p:spPr>
        <p:txBody>
          <a:bodyPr>
            <a:normAutofit/>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0" name="Content Placeholder 2">
            <a:extLst>
              <a:ext uri="{FF2B5EF4-FFF2-40B4-BE49-F238E27FC236}">
                <a16:creationId xmlns:a16="http://schemas.microsoft.com/office/drawing/2014/main" id="{47FB128A-7FD4-0309-3A57-F3C31FF2089D}"/>
              </a:ext>
            </a:extLst>
          </p:cNvPr>
          <p:cNvSpPr>
            <a:spLocks noGrp="1"/>
          </p:cNvSpPr>
          <p:nvPr>
            <p:ph idx="10" hasCustomPrompt="1"/>
          </p:nvPr>
        </p:nvSpPr>
        <p:spPr>
          <a:xfrm>
            <a:off x="6173974" y="2315817"/>
            <a:ext cx="5332225" cy="3861146"/>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Tree>
    <p:extLst>
      <p:ext uri="{BB962C8B-B14F-4D97-AF65-F5344CB8AC3E}">
        <p14:creationId xmlns:p14="http://schemas.microsoft.com/office/powerpoint/2010/main" val="6922988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5" name="Picture 4" descr="Graphical user interface, application, Word&#10;&#10;Description automatically generated">
            <a:extLst>
              <a:ext uri="{FF2B5EF4-FFF2-40B4-BE49-F238E27FC236}">
                <a16:creationId xmlns:a16="http://schemas.microsoft.com/office/drawing/2014/main" id="{3054BFFD-0E3A-FC02-92B7-9DD0B38B10E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66D24EF5-1419-69F5-F9F5-604F929FCAED}"/>
              </a:ext>
            </a:extLst>
          </p:cNvPr>
          <p:cNvSpPr/>
          <p:nvPr userDrawn="1"/>
        </p:nvSpPr>
        <p:spPr>
          <a:xfrm>
            <a:off x="0" y="6311900"/>
            <a:ext cx="12192000" cy="546100"/>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7" name="Rectangle 6">
            <a:extLst>
              <a:ext uri="{FF2B5EF4-FFF2-40B4-BE49-F238E27FC236}">
                <a16:creationId xmlns:a16="http://schemas.microsoft.com/office/drawing/2014/main" id="{8F098F28-56B2-397D-7EC3-018A9D5DDA29}"/>
              </a:ext>
            </a:extLst>
          </p:cNvPr>
          <p:cNvSpPr/>
          <p:nvPr userDrawn="1"/>
        </p:nvSpPr>
        <p:spPr>
          <a:xfrm>
            <a:off x="0" y="1036351"/>
            <a:ext cx="12192000" cy="121557"/>
          </a:xfrm>
          <a:prstGeom prst="rect">
            <a:avLst/>
          </a:prstGeom>
          <a:solidFill>
            <a:srgbClr val="F68D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clipart&#10;&#10;Description automatically generated">
            <a:extLst>
              <a:ext uri="{FF2B5EF4-FFF2-40B4-BE49-F238E27FC236}">
                <a16:creationId xmlns:a16="http://schemas.microsoft.com/office/drawing/2014/main" id="{BBDE3AD2-EB84-4D55-1CA7-B160BA366B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
        <p:nvSpPr>
          <p:cNvPr id="4" name="Content Placeholder 2">
            <a:extLst>
              <a:ext uri="{FF2B5EF4-FFF2-40B4-BE49-F238E27FC236}">
                <a16:creationId xmlns:a16="http://schemas.microsoft.com/office/drawing/2014/main" id="{AF616CA5-8DDD-B885-F641-70365CA50912}"/>
              </a:ext>
            </a:extLst>
          </p:cNvPr>
          <p:cNvSpPr>
            <a:spLocks noGrp="1"/>
          </p:cNvSpPr>
          <p:nvPr>
            <p:ph idx="1" hasCustomPrompt="1"/>
          </p:nvPr>
        </p:nvSpPr>
        <p:spPr>
          <a:xfrm>
            <a:off x="838200" y="2906485"/>
            <a:ext cx="10515600" cy="3270477"/>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FE079489-B85C-B7D5-E386-CDBC02AC3B13}"/>
              </a:ext>
            </a:extLst>
          </p:cNvPr>
          <p:cNvSpPr>
            <a:spLocks noGrp="1"/>
          </p:cNvSpPr>
          <p:nvPr>
            <p:ph idx="11" hasCustomPrompt="1"/>
          </p:nvPr>
        </p:nvSpPr>
        <p:spPr>
          <a:xfrm>
            <a:off x="837033" y="2300660"/>
            <a:ext cx="10515600"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pic>
        <p:nvPicPr>
          <p:cNvPr id="12" name="Picture 11" descr="Text&#10;&#10;Description automatically generated with medium confidence">
            <a:extLst>
              <a:ext uri="{FF2B5EF4-FFF2-40B4-BE49-F238E27FC236}">
                <a16:creationId xmlns:a16="http://schemas.microsoft.com/office/drawing/2014/main" id="{88629A9E-2457-8655-D865-4716AE375EF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5" name="TextBox 14">
            <a:extLst>
              <a:ext uri="{FF2B5EF4-FFF2-40B4-BE49-F238E27FC236}">
                <a16:creationId xmlns:a16="http://schemas.microsoft.com/office/drawing/2014/main" id="{ECCDC42A-F239-BE5E-980A-015DEA597927}"/>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spTree>
    <p:extLst>
      <p:ext uri="{BB962C8B-B14F-4D97-AF65-F5344CB8AC3E}">
        <p14:creationId xmlns:p14="http://schemas.microsoft.com/office/powerpoint/2010/main" val="11014224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6" name="Picture 5" descr="Graphical user interface, application, Word&#10;&#10;Description automatically generated">
            <a:extLst>
              <a:ext uri="{FF2B5EF4-FFF2-40B4-BE49-F238E27FC236}">
                <a16:creationId xmlns:a16="http://schemas.microsoft.com/office/drawing/2014/main" id="{D17D927D-A84B-6FB6-702D-EFD18ABE72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C3F2FD6A-68D8-5C71-3728-E8647B8F760B}"/>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1" name="Picture 10" descr="Text&#10;&#10;Description automatically generated with medium confidence">
            <a:extLst>
              <a:ext uri="{FF2B5EF4-FFF2-40B4-BE49-F238E27FC236}">
                <a16:creationId xmlns:a16="http://schemas.microsoft.com/office/drawing/2014/main" id="{5D498E54-E73B-0C67-EBD1-808C99AFE49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6" name="TextBox 15">
            <a:extLst>
              <a:ext uri="{FF2B5EF4-FFF2-40B4-BE49-F238E27FC236}">
                <a16:creationId xmlns:a16="http://schemas.microsoft.com/office/drawing/2014/main" id="{9A40DACA-7C37-A212-8E57-D99459910146}"/>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18" name="Picture 17" descr="A picture containing text, clipart&#10;&#10;Description automatically generated">
            <a:extLst>
              <a:ext uri="{FF2B5EF4-FFF2-40B4-BE49-F238E27FC236}">
                <a16:creationId xmlns:a16="http://schemas.microsoft.com/office/drawing/2014/main" id="{A213F62C-0909-B84C-1348-1973E6C29DE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pic>
        <p:nvPicPr>
          <p:cNvPr id="3" name="Picture 2">
            <a:extLst>
              <a:ext uri="{FF2B5EF4-FFF2-40B4-BE49-F238E27FC236}">
                <a16:creationId xmlns:a16="http://schemas.microsoft.com/office/drawing/2014/main" id="{EAD659EF-1E4B-AF9B-0861-BE3670494142}"/>
              </a:ext>
            </a:extLst>
          </p:cNvPr>
          <p:cNvPicPr>
            <a:picLocks noChangeAspect="1"/>
          </p:cNvPicPr>
          <p:nvPr userDrawn="1"/>
        </p:nvPicPr>
        <p:blipFill>
          <a:blip r:embed="rId5">
            <a:alphaModFix amt="5000"/>
          </a:blip>
          <a:stretch>
            <a:fillRect/>
          </a:stretch>
        </p:blipFill>
        <p:spPr>
          <a:xfrm>
            <a:off x="5194852" y="874486"/>
            <a:ext cx="8537478" cy="8537478"/>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hasCustomPrompt="1"/>
          </p:nvPr>
        </p:nvSpPr>
        <p:spPr>
          <a:xfrm>
            <a:off x="838200" y="1279464"/>
            <a:ext cx="7347857" cy="837510"/>
          </a:xfrm>
        </p:spPr>
        <p:txBody>
          <a:bodyPr/>
          <a:lstStyle>
            <a:lvl1pPr>
              <a:defRPr b="0" i="0">
                <a:solidFill>
                  <a:srgbClr val="005EB8"/>
                </a:solidFill>
                <a:latin typeface="Avenir Medium" panose="02000503020000020003" pitchFamily="2" charset="0"/>
              </a:defRPr>
            </a:lvl1pPr>
          </a:lstStyle>
          <a:p>
            <a:r>
              <a:rPr lang="en-US" dirty="0"/>
              <a:t>Title</a:t>
            </a:r>
          </a:p>
        </p:txBody>
      </p:sp>
      <p:sp>
        <p:nvSpPr>
          <p:cNvPr id="4" name="Content Placeholder 2">
            <a:extLst>
              <a:ext uri="{FF2B5EF4-FFF2-40B4-BE49-F238E27FC236}">
                <a16:creationId xmlns:a16="http://schemas.microsoft.com/office/drawing/2014/main" id="{74972449-9097-604A-6426-53E7943553CF}"/>
              </a:ext>
            </a:extLst>
          </p:cNvPr>
          <p:cNvSpPr>
            <a:spLocks noGrp="1"/>
          </p:cNvSpPr>
          <p:nvPr>
            <p:ph idx="1" hasCustomPrompt="1"/>
          </p:nvPr>
        </p:nvSpPr>
        <p:spPr>
          <a:xfrm>
            <a:off x="838200" y="2922813"/>
            <a:ext cx="5179828"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8" name="Content Placeholder 2">
            <a:extLst>
              <a:ext uri="{FF2B5EF4-FFF2-40B4-BE49-F238E27FC236}">
                <a16:creationId xmlns:a16="http://schemas.microsoft.com/office/drawing/2014/main" id="{BC9049B6-1017-A9DC-61FF-72C3A119E7A7}"/>
              </a:ext>
            </a:extLst>
          </p:cNvPr>
          <p:cNvSpPr>
            <a:spLocks noGrp="1"/>
          </p:cNvSpPr>
          <p:nvPr>
            <p:ph idx="10" hasCustomPrompt="1"/>
          </p:nvPr>
        </p:nvSpPr>
        <p:spPr>
          <a:xfrm>
            <a:off x="6173974" y="2922813"/>
            <a:ext cx="5332225" cy="3254149"/>
          </a:xfrm>
        </p:spPr>
        <p:txBody>
          <a:bodyPr/>
          <a:lstStyle>
            <a:lvl1pPr marL="0" indent="0">
              <a:buNone/>
              <a:defRPr sz="2400">
                <a:solidFill>
                  <a:srgbClr val="005EB8"/>
                </a:solidFill>
                <a:latin typeface="Avenir Book" panose="02000503020000020003" pitchFamily="2" charset="0"/>
              </a:defRPr>
            </a:lvl1pPr>
          </a:lstStyle>
          <a:p>
            <a:pPr lvl="0"/>
            <a:r>
              <a:rPr lang="en-US" dirty="0"/>
              <a:t>Body</a:t>
            </a:r>
          </a:p>
        </p:txBody>
      </p:sp>
      <p:sp>
        <p:nvSpPr>
          <p:cNvPr id="12" name="Content Placeholder 2">
            <a:extLst>
              <a:ext uri="{FF2B5EF4-FFF2-40B4-BE49-F238E27FC236}">
                <a16:creationId xmlns:a16="http://schemas.microsoft.com/office/drawing/2014/main" id="{51366607-FAB6-257A-3C52-E5CE16B0098E}"/>
              </a:ext>
            </a:extLst>
          </p:cNvPr>
          <p:cNvSpPr>
            <a:spLocks noGrp="1"/>
          </p:cNvSpPr>
          <p:nvPr>
            <p:ph idx="11" hasCustomPrompt="1"/>
          </p:nvPr>
        </p:nvSpPr>
        <p:spPr>
          <a:xfrm>
            <a:off x="837033" y="2300660"/>
            <a:ext cx="5179828" cy="546101"/>
          </a:xfrm>
        </p:spPr>
        <p:txBody>
          <a:bodyPr>
            <a:normAutofit/>
          </a:bodyPr>
          <a:lstStyle>
            <a:lvl1pPr marL="0" indent="0">
              <a:buNone/>
              <a:defRPr sz="2800" b="0" i="0">
                <a:solidFill>
                  <a:srgbClr val="F68D2E"/>
                </a:solidFill>
                <a:latin typeface="Avenir Medium" panose="02000503020000020003" pitchFamily="2" charset="0"/>
              </a:defRPr>
            </a:lvl1pPr>
          </a:lstStyle>
          <a:p>
            <a:pPr lvl="0"/>
            <a:r>
              <a:rPr lang="en-US" dirty="0" err="1"/>
              <a:t>Subheader</a:t>
            </a:r>
            <a:endParaRPr lang="en-US" dirty="0"/>
          </a:p>
        </p:txBody>
      </p:sp>
      <p:sp>
        <p:nvSpPr>
          <p:cNvPr id="14" name="Content Placeholder 2">
            <a:extLst>
              <a:ext uri="{FF2B5EF4-FFF2-40B4-BE49-F238E27FC236}">
                <a16:creationId xmlns:a16="http://schemas.microsoft.com/office/drawing/2014/main" id="{13048381-3912-9A06-1D20-F2C144CB6B0B}"/>
              </a:ext>
            </a:extLst>
          </p:cNvPr>
          <p:cNvSpPr>
            <a:spLocks noGrp="1"/>
          </p:cNvSpPr>
          <p:nvPr>
            <p:ph idx="12" hasCustomPrompt="1"/>
          </p:nvPr>
        </p:nvSpPr>
        <p:spPr>
          <a:xfrm>
            <a:off x="6172807" y="2300660"/>
            <a:ext cx="5332225" cy="546101"/>
          </a:xfrm>
        </p:spPr>
        <p:txBody>
          <a:bodyPr/>
          <a:lstStyle>
            <a:lvl1pPr marL="0" indent="0">
              <a:buNone/>
              <a:defRPr b="0" i="0">
                <a:solidFill>
                  <a:srgbClr val="F68D2E"/>
                </a:solidFill>
                <a:latin typeface="Avenir Medium" panose="02000503020000020003" pitchFamily="2" charset="0"/>
              </a:defRPr>
            </a:lvl1pPr>
          </a:lstStyle>
          <a:p>
            <a:pPr lvl="0"/>
            <a:r>
              <a:rPr lang="en-US" dirty="0" err="1"/>
              <a:t>Subheader</a:t>
            </a:r>
            <a:endParaRPr lang="en-US" dirty="0"/>
          </a:p>
        </p:txBody>
      </p:sp>
    </p:spTree>
    <p:extLst>
      <p:ext uri="{BB962C8B-B14F-4D97-AF65-F5344CB8AC3E}">
        <p14:creationId xmlns:p14="http://schemas.microsoft.com/office/powerpoint/2010/main" val="550451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706DD5AF-6526-865A-88D2-54A7F0555A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B71029D-3013-ECF8-2BD0-7989FD25332E}"/>
              </a:ext>
            </a:extLst>
          </p:cNvPr>
          <p:cNvSpPr>
            <a:spLocks noGrp="1"/>
          </p:cNvSpPr>
          <p:nvPr>
            <p:ph type="title"/>
          </p:nvPr>
        </p:nvSpPr>
        <p:spPr>
          <a:xfrm>
            <a:off x="6096000" y="1361540"/>
            <a:ext cx="5257800" cy="837510"/>
          </a:xfrm>
        </p:spPr>
        <p:txBody>
          <a:bodyPr/>
          <a:lstStyle>
            <a:lvl1pPr>
              <a:defRPr b="0" i="0">
                <a:solidFill>
                  <a:srgbClr val="005EB8"/>
                </a:solidFill>
                <a:latin typeface="Avenir Medium" panose="02000503020000020003" pitchFamily="2" charset="0"/>
              </a:defRPr>
            </a:lvl1pPr>
          </a:lstStyle>
          <a:p>
            <a:endParaRPr lang="en-US" dirty="0"/>
          </a:p>
        </p:txBody>
      </p:sp>
      <p:sp>
        <p:nvSpPr>
          <p:cNvPr id="3" name="Content Placeholder 2">
            <a:extLst>
              <a:ext uri="{FF2B5EF4-FFF2-40B4-BE49-F238E27FC236}">
                <a16:creationId xmlns:a16="http://schemas.microsoft.com/office/drawing/2014/main" id="{4F519208-4A2A-2EAA-0D5B-B4A9E1839AB8}"/>
              </a:ext>
            </a:extLst>
          </p:cNvPr>
          <p:cNvSpPr>
            <a:spLocks noGrp="1"/>
          </p:cNvSpPr>
          <p:nvPr>
            <p:ph idx="1" hasCustomPrompt="1"/>
          </p:nvPr>
        </p:nvSpPr>
        <p:spPr>
          <a:xfrm>
            <a:off x="6096000" y="2315817"/>
            <a:ext cx="5257800" cy="3861146"/>
          </a:xfrm>
        </p:spPr>
        <p:txBody>
          <a:bodyPr/>
          <a:lstStyle>
            <a:lvl1pPr marL="0" indent="0">
              <a:buNone/>
              <a:defRPr>
                <a:solidFill>
                  <a:srgbClr val="005EB8"/>
                </a:solidFill>
                <a:latin typeface="Avenir Book" panose="02000503020000020003" pitchFamily="2" charset="0"/>
              </a:defRPr>
            </a:lvl1pPr>
          </a:lstStyle>
          <a:p>
            <a:pPr lvl="0"/>
            <a:r>
              <a:rPr lang="en-US" dirty="0"/>
              <a:t>Body</a:t>
            </a:r>
          </a:p>
        </p:txBody>
      </p:sp>
      <p:sp>
        <p:nvSpPr>
          <p:cNvPr id="13" name="Rectangle 12">
            <a:extLst>
              <a:ext uri="{FF2B5EF4-FFF2-40B4-BE49-F238E27FC236}">
                <a16:creationId xmlns:a16="http://schemas.microsoft.com/office/drawing/2014/main" id="{4ED87DA9-CC48-E9F5-59C7-283C9D6E91BB}"/>
              </a:ext>
            </a:extLst>
          </p:cNvPr>
          <p:cNvSpPr/>
          <p:nvPr userDrawn="1"/>
        </p:nvSpPr>
        <p:spPr>
          <a:xfrm>
            <a:off x="0" y="6311900"/>
            <a:ext cx="12192000" cy="5461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5EB8"/>
              </a:solidFill>
            </a:endParaRPr>
          </a:p>
        </p:txBody>
      </p:sp>
      <p:pic>
        <p:nvPicPr>
          <p:cNvPr id="15" name="Picture 14" descr="Text&#10;&#10;Description automatically generated with medium confidence">
            <a:extLst>
              <a:ext uri="{FF2B5EF4-FFF2-40B4-BE49-F238E27FC236}">
                <a16:creationId xmlns:a16="http://schemas.microsoft.com/office/drawing/2014/main" id="{A81C0323-1C87-922D-86F8-41462E88442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38200" y="6410141"/>
            <a:ext cx="2010747" cy="349618"/>
          </a:xfrm>
          <a:prstGeom prst="rect">
            <a:avLst/>
          </a:prstGeom>
        </p:spPr>
      </p:pic>
      <p:sp>
        <p:nvSpPr>
          <p:cNvPr id="17" name="TextBox 16">
            <a:extLst>
              <a:ext uri="{FF2B5EF4-FFF2-40B4-BE49-F238E27FC236}">
                <a16:creationId xmlns:a16="http://schemas.microsoft.com/office/drawing/2014/main" id="{61F1D8F1-E878-BC0C-69A9-3B10E0C9B764}"/>
              </a:ext>
            </a:extLst>
          </p:cNvPr>
          <p:cNvSpPr txBox="1"/>
          <p:nvPr userDrawn="1"/>
        </p:nvSpPr>
        <p:spPr>
          <a:xfrm>
            <a:off x="3194451" y="6461839"/>
            <a:ext cx="813679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Avenir" panose="020B0503020203020204" pitchFamily="34" charset="0"/>
              </a:rPr>
              <a:t>halocolumns.com | confidential | </a:t>
            </a:r>
            <a:r>
              <a:rPr lang="en-US" sz="1000" b="0" i="0" dirty="0">
                <a:solidFill>
                  <a:schemeClr val="bg1"/>
                </a:solidFill>
                <a:effectLst/>
                <a:latin typeface="Avenir" panose="020B0503020203020204" pitchFamily="34" charset="0"/>
              </a:rPr>
              <a:t>HALO® and Fused Core® are registered trademarks of Advanced Materials Technology. Made in the USA.</a:t>
            </a:r>
            <a:endParaRPr lang="en-US" sz="1000" dirty="0">
              <a:solidFill>
                <a:schemeClr val="bg1"/>
              </a:solidFill>
              <a:latin typeface="Avenir" panose="020B0503020203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ABB72B02-CBAE-AE00-C27A-CD18C12FC00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059201" y="233858"/>
            <a:ext cx="1599206" cy="469100"/>
          </a:xfrm>
          <a:prstGeom prst="rect">
            <a:avLst/>
          </a:prstGeom>
        </p:spPr>
      </p:pic>
    </p:spTree>
    <p:extLst>
      <p:ext uri="{BB962C8B-B14F-4D97-AF65-F5344CB8AC3E}">
        <p14:creationId xmlns:p14="http://schemas.microsoft.com/office/powerpoint/2010/main" val="2021592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descr="A picture containing blue&#10;&#10;Description automatically generated">
            <a:extLst>
              <a:ext uri="{FF2B5EF4-FFF2-40B4-BE49-F238E27FC236}">
                <a16:creationId xmlns:a16="http://schemas.microsoft.com/office/drawing/2014/main" id="{AA163D5F-5D31-4729-7910-254314E9D9D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10800000">
            <a:off x="0" y="1"/>
            <a:ext cx="12192000" cy="6858000"/>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974A5B6C-6C5F-9F3B-10B9-13EC3654AC0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07557" y="1255709"/>
            <a:ext cx="6976886" cy="1213106"/>
          </a:xfrm>
          <a:prstGeom prst="rect">
            <a:avLst/>
          </a:prstGeom>
        </p:spPr>
      </p:pic>
      <p:sp>
        <p:nvSpPr>
          <p:cNvPr id="5" name="TextBox 4">
            <a:extLst>
              <a:ext uri="{FF2B5EF4-FFF2-40B4-BE49-F238E27FC236}">
                <a16:creationId xmlns:a16="http://schemas.microsoft.com/office/drawing/2014/main" id="{5A4A3010-BDBE-ADF3-6195-4512168A0F45}"/>
              </a:ext>
            </a:extLst>
          </p:cNvPr>
          <p:cNvSpPr txBox="1"/>
          <p:nvPr userDrawn="1"/>
        </p:nvSpPr>
        <p:spPr>
          <a:xfrm>
            <a:off x="4910978" y="2795846"/>
            <a:ext cx="2150945" cy="369332"/>
          </a:xfrm>
          <a:prstGeom prst="rect">
            <a:avLst/>
          </a:prstGeom>
          <a:noFill/>
        </p:spPr>
        <p:txBody>
          <a:bodyPr wrap="square" rtlCol="0">
            <a:spAutoFit/>
          </a:bodyPr>
          <a:lstStyle/>
          <a:p>
            <a:pPr algn="l"/>
            <a:r>
              <a:rPr lang="en-US" dirty="0" err="1">
                <a:solidFill>
                  <a:schemeClr val="bg1"/>
                </a:solidFill>
                <a:latin typeface="Avenir Book" panose="02000503020000020003" pitchFamily="2" charset="0"/>
              </a:rPr>
              <a:t>halocolumns.com</a:t>
            </a:r>
            <a:endParaRPr lang="en-US" dirty="0">
              <a:solidFill>
                <a:schemeClr val="bg1"/>
              </a:solidFill>
              <a:latin typeface="Avenir Book" panose="02000503020000020003" pitchFamily="2" charset="0"/>
            </a:endParaRPr>
          </a:p>
        </p:txBody>
      </p:sp>
      <p:sp>
        <p:nvSpPr>
          <p:cNvPr id="8" name="TextBox 7">
            <a:extLst>
              <a:ext uri="{FF2B5EF4-FFF2-40B4-BE49-F238E27FC236}">
                <a16:creationId xmlns:a16="http://schemas.microsoft.com/office/drawing/2014/main" id="{A768E5F5-114D-34BF-DDC0-75872964C622}"/>
              </a:ext>
            </a:extLst>
          </p:cNvPr>
          <p:cNvSpPr txBox="1"/>
          <p:nvPr userDrawn="1"/>
        </p:nvSpPr>
        <p:spPr>
          <a:xfrm>
            <a:off x="4910978" y="3438580"/>
            <a:ext cx="3445565" cy="923330"/>
          </a:xfrm>
          <a:prstGeom prst="rect">
            <a:avLst/>
          </a:prstGeom>
          <a:noFill/>
        </p:spPr>
        <p:txBody>
          <a:bodyPr wrap="square">
            <a:spAutoFit/>
          </a:bodyPr>
          <a:lstStyle/>
          <a:p>
            <a:r>
              <a:rPr lang="en-US" b="0" i="0" dirty="0">
                <a:solidFill>
                  <a:schemeClr val="bg1"/>
                </a:solidFill>
                <a:effectLst/>
                <a:latin typeface="Avenir Book" panose="02000503020000020003" pitchFamily="2" charset="0"/>
              </a:rPr>
              <a:t>3521 Silverside Road, Suite 1-K</a:t>
            </a:r>
            <a:br>
              <a:rPr lang="en-US" dirty="0">
                <a:solidFill>
                  <a:schemeClr val="bg1"/>
                </a:solidFill>
                <a:latin typeface="Avenir Book" panose="02000503020000020003" pitchFamily="2" charset="0"/>
              </a:rPr>
            </a:br>
            <a:r>
              <a:rPr lang="en-US" b="0" i="0" dirty="0">
                <a:solidFill>
                  <a:schemeClr val="bg1"/>
                </a:solidFill>
                <a:effectLst/>
                <a:latin typeface="Avenir Book" panose="02000503020000020003" pitchFamily="2" charset="0"/>
              </a:rPr>
              <a:t>Quillen Building</a:t>
            </a:r>
            <a:br>
              <a:rPr lang="en-US" dirty="0">
                <a:solidFill>
                  <a:schemeClr val="bg1"/>
                </a:solidFill>
                <a:latin typeface="Avenir Book" panose="02000503020000020003" pitchFamily="2" charset="0"/>
              </a:rPr>
            </a:br>
            <a:r>
              <a:rPr lang="en-US" b="0" i="0" dirty="0">
                <a:solidFill>
                  <a:schemeClr val="bg1"/>
                </a:solidFill>
                <a:effectLst/>
                <a:latin typeface="Avenir Book" panose="02000503020000020003" pitchFamily="2" charset="0"/>
              </a:rPr>
              <a:t>Wilmington, DE 19810</a:t>
            </a:r>
            <a:endParaRPr lang="en-US" dirty="0"/>
          </a:p>
        </p:txBody>
      </p:sp>
      <p:pic>
        <p:nvPicPr>
          <p:cNvPr id="12" name="Picture 11" descr="Icon&#10;&#10;Description automatically generated">
            <a:extLst>
              <a:ext uri="{FF2B5EF4-FFF2-40B4-BE49-F238E27FC236}">
                <a16:creationId xmlns:a16="http://schemas.microsoft.com/office/drawing/2014/main" id="{21BBE4F5-CEF5-AFCD-4291-81A9B5FC7D62}"/>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flipH="1">
            <a:off x="4098308" y="2612764"/>
            <a:ext cx="735496" cy="735496"/>
          </a:xfrm>
          <a:prstGeom prst="rect">
            <a:avLst/>
          </a:prstGeom>
        </p:spPr>
      </p:pic>
      <p:pic>
        <p:nvPicPr>
          <p:cNvPr id="14" name="Picture 13" descr="Icon&#10;&#10;Description automatically generated">
            <a:extLst>
              <a:ext uri="{FF2B5EF4-FFF2-40B4-BE49-F238E27FC236}">
                <a16:creationId xmlns:a16="http://schemas.microsoft.com/office/drawing/2014/main" id="{79965578-BF28-BBA6-14F5-76D27C21046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flipH="1">
            <a:off x="4098308" y="3530360"/>
            <a:ext cx="735496" cy="735496"/>
          </a:xfrm>
          <a:prstGeom prst="rect">
            <a:avLst/>
          </a:prstGeom>
        </p:spPr>
      </p:pic>
      <p:pic>
        <p:nvPicPr>
          <p:cNvPr id="18" name="Picture 17" descr="Icon&#10;&#10;Description automatically generated">
            <a:extLst>
              <a:ext uri="{FF2B5EF4-FFF2-40B4-BE49-F238E27FC236}">
                <a16:creationId xmlns:a16="http://schemas.microsoft.com/office/drawing/2014/main" id="{C688554D-8660-2D66-0A30-6E8E1DB8546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4098307" y="4447956"/>
            <a:ext cx="735497" cy="735497"/>
          </a:xfrm>
          <a:prstGeom prst="rect">
            <a:avLst/>
          </a:prstGeom>
        </p:spPr>
      </p:pic>
      <p:sp>
        <p:nvSpPr>
          <p:cNvPr id="20" name="TextBox 19">
            <a:extLst>
              <a:ext uri="{FF2B5EF4-FFF2-40B4-BE49-F238E27FC236}">
                <a16:creationId xmlns:a16="http://schemas.microsoft.com/office/drawing/2014/main" id="{EE6B1412-0F48-056C-90D4-81B21F559677}"/>
              </a:ext>
            </a:extLst>
          </p:cNvPr>
          <p:cNvSpPr txBox="1"/>
          <p:nvPr userDrawn="1"/>
        </p:nvSpPr>
        <p:spPr>
          <a:xfrm>
            <a:off x="4910978" y="4631820"/>
            <a:ext cx="2370044" cy="369332"/>
          </a:xfrm>
          <a:prstGeom prst="rect">
            <a:avLst/>
          </a:prstGeom>
          <a:noFill/>
        </p:spPr>
        <p:txBody>
          <a:bodyPr wrap="square">
            <a:spAutoFit/>
          </a:bodyPr>
          <a:lstStyle/>
          <a:p>
            <a:pPr algn="l"/>
            <a:r>
              <a:rPr lang="en-US" b="0" i="0" dirty="0">
                <a:solidFill>
                  <a:schemeClr val="bg1"/>
                </a:solidFill>
                <a:effectLst/>
                <a:latin typeface="Avenir Book" panose="02000503020000020003" pitchFamily="2" charset="0"/>
              </a:rPr>
              <a:t>(302) 992-8060</a:t>
            </a:r>
            <a:endParaRPr lang="en-US" dirty="0">
              <a:solidFill>
                <a:schemeClr val="bg1"/>
              </a:solidFill>
              <a:latin typeface="Avenir Book" panose="02000503020000020003" pitchFamily="2" charset="0"/>
            </a:endParaRPr>
          </a:p>
        </p:txBody>
      </p:sp>
      <p:grpSp>
        <p:nvGrpSpPr>
          <p:cNvPr id="2" name="Group 1">
            <a:extLst>
              <a:ext uri="{FF2B5EF4-FFF2-40B4-BE49-F238E27FC236}">
                <a16:creationId xmlns:a16="http://schemas.microsoft.com/office/drawing/2014/main" id="{1E0B3ED5-4268-0405-0A9F-B35870A0A131}"/>
              </a:ext>
            </a:extLst>
          </p:cNvPr>
          <p:cNvGrpSpPr/>
          <p:nvPr userDrawn="1"/>
        </p:nvGrpSpPr>
        <p:grpSpPr>
          <a:xfrm>
            <a:off x="5098264" y="5943867"/>
            <a:ext cx="1776370" cy="463654"/>
            <a:chOff x="5263577" y="5735320"/>
            <a:chExt cx="1776370" cy="463654"/>
          </a:xfrm>
        </p:grpSpPr>
        <p:pic>
          <p:nvPicPr>
            <p:cNvPr id="3" name="Picture 2" descr="Icon&#10;&#10;Description automatically generated">
              <a:extLst>
                <a:ext uri="{FF2B5EF4-FFF2-40B4-BE49-F238E27FC236}">
                  <a16:creationId xmlns:a16="http://schemas.microsoft.com/office/drawing/2014/main" id="{0E0F1EDB-D93A-474F-FCAB-AA32734DF148}"/>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5935199" y="5735320"/>
              <a:ext cx="463654" cy="463654"/>
            </a:xfrm>
            <a:prstGeom prst="rect">
              <a:avLst/>
            </a:prstGeom>
          </p:spPr>
        </p:pic>
        <p:pic>
          <p:nvPicPr>
            <p:cNvPr id="6" name="Picture 5" descr="Text, icon&#10;&#10;Description automatically generated">
              <a:extLst>
                <a:ext uri="{FF2B5EF4-FFF2-40B4-BE49-F238E27FC236}">
                  <a16:creationId xmlns:a16="http://schemas.microsoft.com/office/drawing/2014/main" id="{18D504BA-A335-330F-99F5-4EB952F9658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5263577" y="5735320"/>
              <a:ext cx="463654" cy="463654"/>
            </a:xfrm>
            <a:prstGeom prst="rect">
              <a:avLst/>
            </a:prstGeom>
          </p:spPr>
        </p:pic>
        <p:pic>
          <p:nvPicPr>
            <p:cNvPr id="9" name="Picture 8" descr="Icon&#10;&#10;Description automatically generated">
              <a:extLst>
                <a:ext uri="{FF2B5EF4-FFF2-40B4-BE49-F238E27FC236}">
                  <a16:creationId xmlns:a16="http://schemas.microsoft.com/office/drawing/2014/main" id="{A34CBB1C-FC86-56FA-EF65-1BF960E41F7E}"/>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606821" y="5782481"/>
              <a:ext cx="433126" cy="369332"/>
            </a:xfrm>
            <a:prstGeom prst="rect">
              <a:avLst/>
            </a:prstGeom>
          </p:spPr>
        </p:pic>
      </p:grpSp>
    </p:spTree>
    <p:extLst>
      <p:ext uri="{BB962C8B-B14F-4D97-AF65-F5344CB8AC3E}">
        <p14:creationId xmlns:p14="http://schemas.microsoft.com/office/powerpoint/2010/main" val="37333257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theme" Target="../theme/theme2.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8" Type="http://schemas.openxmlformats.org/officeDocument/2006/relationships/slideLayout" Target="../slideLayouts/slideLayout54.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DD6340-28C1-3019-10BA-86A95E4F5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1D0725-EAD4-7B9E-A309-D281DDAAE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13332-0EC1-4151-1946-CE41A9DE0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421A4BB-48C0-0FBA-B0B9-590C3D191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A1F73A-E484-51E8-8E5E-7C165F322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148C3-C178-C043-A8B2-E9B4B5DBAA82}" type="slidenum">
              <a:rPr lang="en-US" smtClean="0"/>
              <a:t>‹#›</a:t>
            </a:fld>
            <a:endParaRPr lang="en-US"/>
          </a:p>
        </p:txBody>
      </p:sp>
    </p:spTree>
    <p:extLst>
      <p:ext uri="{BB962C8B-B14F-4D97-AF65-F5344CB8AC3E}">
        <p14:creationId xmlns:p14="http://schemas.microsoft.com/office/powerpoint/2010/main" val="3527976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DD6340-28C1-3019-10BA-86A95E4F5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1D0725-EAD4-7B9E-A309-D281DDAAE8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13332-0EC1-4151-1946-CE41A9DE06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421A4BB-48C0-0FBA-B0B9-590C3D1919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A1F73A-E484-51E8-8E5E-7C165F322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9148C3-C178-C043-A8B2-E9B4B5DBAA82}" type="slidenum">
              <a:rPr lang="en-US" smtClean="0"/>
              <a:t>‹#›</a:t>
            </a:fld>
            <a:endParaRPr lang="en-US"/>
          </a:p>
        </p:txBody>
      </p:sp>
    </p:spTree>
    <p:extLst>
      <p:ext uri="{BB962C8B-B14F-4D97-AF65-F5344CB8AC3E}">
        <p14:creationId xmlns:p14="http://schemas.microsoft.com/office/powerpoint/2010/main" val="264495180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 id="2147483737" r:id="rId30"/>
    <p:sldLayoutId id="2147483738" r:id="rId31"/>
    <p:sldLayoutId id="2147483739" r:id="rId32"/>
    <p:sldLayoutId id="2147483740" r:id="rId33"/>
    <p:sldLayoutId id="2147483741" r:id="rId34"/>
    <p:sldLayoutId id="2147483742" r:id="rId35"/>
    <p:sldLayoutId id="2147483743" r:id="rId36"/>
    <p:sldLayoutId id="2147483744" r:id="rId37"/>
    <p:sldLayoutId id="2147483745" r:id="rId38"/>
    <p:sldLayoutId id="2147483746" r:id="rId39"/>
    <p:sldLayoutId id="2147483747" r:id="rId40"/>
    <p:sldLayoutId id="2147483748" r:id="rId41"/>
    <p:sldLayoutId id="2147483749" r:id="rId42"/>
    <p:sldLayoutId id="2147483750" r:id="rId43"/>
    <p:sldLayoutId id="2147483751" r:id="rId44"/>
    <p:sldLayoutId id="2147483752" r:id="rId45"/>
    <p:sldLayoutId id="2147483753"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microsoft.com/office/2018/10/relationships/comments" Target="../comments/modernComment_389_292DC9EB.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38.xml"/><Relationship Id="rId5" Type="http://schemas.openxmlformats.org/officeDocument/2006/relationships/image" Target="../media/image40.emf"/><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openxmlformats.org/officeDocument/2006/relationships/image" Target="../media/image34.jpe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38.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F61D-C1F9-CDD5-61D7-F50232A85661}"/>
              </a:ext>
            </a:extLst>
          </p:cNvPr>
          <p:cNvSpPr>
            <a:spLocks noGrp="1"/>
          </p:cNvSpPr>
          <p:nvPr>
            <p:ph type="ctrTitle" idx="4294967295"/>
          </p:nvPr>
        </p:nvSpPr>
        <p:spPr>
          <a:xfrm>
            <a:off x="812799" y="1760409"/>
            <a:ext cx="10722676" cy="2387600"/>
          </a:xfrm>
        </p:spPr>
        <p:txBody>
          <a:bodyPr>
            <a:normAutofit/>
          </a:bodyPr>
          <a:lstStyle/>
          <a:p>
            <a:pPr algn="ctr"/>
            <a:r>
              <a:rPr lang="en-US" sz="3600" dirty="0">
                <a:solidFill>
                  <a:schemeClr val="bg1"/>
                </a:solidFill>
                <a:latin typeface="Avenir Medium"/>
                <a:ea typeface="Calibri"/>
                <a:cs typeface="Calibri"/>
              </a:rPr>
              <a:t>Improved Analytical Separation of Long Oligonucleotides Using a Novel 1000Å Column</a:t>
            </a:r>
          </a:p>
        </p:txBody>
      </p:sp>
      <p:sp>
        <p:nvSpPr>
          <p:cNvPr id="3" name="Subtitle 2">
            <a:extLst>
              <a:ext uri="{FF2B5EF4-FFF2-40B4-BE49-F238E27FC236}">
                <a16:creationId xmlns:a16="http://schemas.microsoft.com/office/drawing/2014/main" id="{4A8FBA70-0B56-3988-AF55-7B3CD22E9975}"/>
              </a:ext>
            </a:extLst>
          </p:cNvPr>
          <p:cNvSpPr>
            <a:spLocks noGrp="1"/>
          </p:cNvSpPr>
          <p:nvPr>
            <p:ph type="subTitle" idx="4294967295"/>
          </p:nvPr>
        </p:nvSpPr>
        <p:spPr>
          <a:xfrm>
            <a:off x="1433688" y="3566145"/>
            <a:ext cx="9480899" cy="1163728"/>
          </a:xfrm>
        </p:spPr>
        <p:txBody>
          <a:bodyPr vert="horz" lIns="91440" tIns="45720" rIns="91440" bIns="45720" rtlCol="0" anchor="t">
            <a:normAutofit/>
          </a:bodyPr>
          <a:lstStyle/>
          <a:p>
            <a:pPr marL="0" indent="0" algn="ctr">
              <a:buNone/>
            </a:pPr>
            <a:r>
              <a:rPr lang="en-US" dirty="0">
                <a:solidFill>
                  <a:schemeClr val="bg1"/>
                </a:solidFill>
              </a:rPr>
              <a:t>Joshua McBee, </a:t>
            </a:r>
            <a:r>
              <a:rPr lang="en-US" dirty="0" err="1">
                <a:solidFill>
                  <a:schemeClr val="bg1"/>
                </a:solidFill>
              </a:rPr>
              <a:t>Ph.D</a:t>
            </a:r>
            <a:r>
              <a:rPr lang="en-US" dirty="0">
                <a:solidFill>
                  <a:schemeClr val="bg1"/>
                </a:solidFill>
              </a:rPr>
              <a:t>, Barry Boyes, Ph.D., Peter Pellegrinelli, M.S.</a:t>
            </a:r>
            <a:endParaRPr lang="en-US" dirty="0">
              <a:solidFill>
                <a:schemeClr val="bg1"/>
              </a:solidFill>
              <a:ea typeface="Calibri"/>
              <a:cs typeface="Calibri"/>
            </a:endParaRPr>
          </a:p>
        </p:txBody>
      </p:sp>
    </p:spTree>
    <p:extLst>
      <p:ext uri="{BB962C8B-B14F-4D97-AF65-F5344CB8AC3E}">
        <p14:creationId xmlns:p14="http://schemas.microsoft.com/office/powerpoint/2010/main" val="690866667"/>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C455-98B3-673D-9450-4523D7C2BCB6}"/>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E465C14-8D2C-9776-3A30-C0E57A0099F4}"/>
              </a:ext>
            </a:extLst>
          </p:cNvPr>
          <p:cNvSpPr txBox="1"/>
          <p:nvPr/>
        </p:nvSpPr>
        <p:spPr>
          <a:xfrm>
            <a:off x="192452" y="1571555"/>
            <a:ext cx="2696763"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Columns: 2.1 x 100 mm, Inert HW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Flow Rate: 0.5 mL/min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Temp: 60°C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A- 15 mM TEA/50 mM HFIP, pH 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 Acetonitrile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Gradient: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0.0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40	6.5 	41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42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43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50	Stop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Detection: 260 nm, 10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Sample: 1 </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μ</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 20/100 IDT @ 10ng </a:t>
            </a:r>
          </a:p>
        </p:txBody>
      </p:sp>
      <p:sp>
        <p:nvSpPr>
          <p:cNvPr id="11" name="TextBox 10">
            <a:extLst>
              <a:ext uri="{FF2B5EF4-FFF2-40B4-BE49-F238E27FC236}">
                <a16:creationId xmlns:a16="http://schemas.microsoft.com/office/drawing/2014/main" id="{8626CAAE-627E-5035-FA74-F50B13B3EF20}"/>
              </a:ext>
            </a:extLst>
          </p:cNvPr>
          <p:cNvSpPr txBox="1"/>
          <p:nvPr/>
        </p:nvSpPr>
        <p:spPr>
          <a:xfrm>
            <a:off x="3448424" y="1085628"/>
            <a:ext cx="18982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(0.125%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AcN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a:t>
            </a:r>
          </a:p>
        </p:txBody>
      </p:sp>
      <p:sp>
        <p:nvSpPr>
          <p:cNvPr id="16" name="Title 1">
            <a:extLst>
              <a:ext uri="{FF2B5EF4-FFF2-40B4-BE49-F238E27FC236}">
                <a16:creationId xmlns:a16="http://schemas.microsoft.com/office/drawing/2014/main" id="{EF3FD11E-358F-4506-E357-4FC36D87C0BE}"/>
              </a:ext>
            </a:extLst>
          </p:cNvPr>
          <p:cNvSpPr>
            <a:spLocks noGrp="1"/>
          </p:cNvSpPr>
          <p:nvPr>
            <p:ph type="title"/>
          </p:nvPr>
        </p:nvSpPr>
        <p:spPr>
          <a:xfrm>
            <a:off x="57443" y="90744"/>
            <a:ext cx="7347857" cy="837510"/>
          </a:xfrm>
        </p:spPr>
        <p:txBody>
          <a:bodyPr>
            <a:normAutofit fontScale="90000"/>
          </a:bodyPr>
          <a:lstStyle/>
          <a:p>
            <a:r>
              <a:rPr lang="en-US" sz="3600" b="1" dirty="0">
                <a:solidFill>
                  <a:schemeClr val="bg1"/>
                </a:solidFill>
                <a:effectLst>
                  <a:outerShdw blurRad="38100" dist="38100" dir="2700000" algn="tl">
                    <a:srgbClr val="000000">
                      <a:alpha val="43137"/>
                    </a:srgbClr>
                  </a:outerShdw>
                </a:effectLst>
                <a:latin typeface="Avenir" panose="020B0503020203020204" pitchFamily="34" charset="0"/>
              </a:rPr>
              <a:t>Resolution of Longer Oligonucleotides</a:t>
            </a:r>
          </a:p>
        </p:txBody>
      </p:sp>
      <p:sp>
        <p:nvSpPr>
          <p:cNvPr id="22" name="Line 5">
            <a:extLst>
              <a:ext uri="{FF2B5EF4-FFF2-40B4-BE49-F238E27FC236}">
                <a16:creationId xmlns:a16="http://schemas.microsoft.com/office/drawing/2014/main" id="{32F3A8A4-AB63-263F-7588-E85B348CE7A5}"/>
              </a:ext>
            </a:extLst>
          </p:cNvPr>
          <p:cNvSpPr>
            <a:spLocks noChangeShapeType="1"/>
          </p:cNvSpPr>
          <p:nvPr/>
        </p:nvSpPr>
        <p:spPr bwMode="auto">
          <a:xfrm>
            <a:off x="35941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6">
            <a:extLst>
              <a:ext uri="{FF2B5EF4-FFF2-40B4-BE49-F238E27FC236}">
                <a16:creationId xmlns:a16="http://schemas.microsoft.com/office/drawing/2014/main" id="{DB19EB30-6C97-AF69-4D6A-D31BC590C09E}"/>
              </a:ext>
            </a:extLst>
          </p:cNvPr>
          <p:cNvSpPr>
            <a:spLocks noChangeShapeType="1"/>
          </p:cNvSpPr>
          <p:nvPr/>
        </p:nvSpPr>
        <p:spPr bwMode="auto">
          <a:xfrm>
            <a:off x="37004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7">
            <a:extLst>
              <a:ext uri="{FF2B5EF4-FFF2-40B4-BE49-F238E27FC236}">
                <a16:creationId xmlns:a16="http://schemas.microsoft.com/office/drawing/2014/main" id="{9BD97F39-24FD-3580-4124-F51ACE4752FD}"/>
              </a:ext>
            </a:extLst>
          </p:cNvPr>
          <p:cNvSpPr>
            <a:spLocks noChangeShapeType="1"/>
          </p:cNvSpPr>
          <p:nvPr/>
        </p:nvSpPr>
        <p:spPr bwMode="auto">
          <a:xfrm>
            <a:off x="38084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8">
            <a:extLst>
              <a:ext uri="{FF2B5EF4-FFF2-40B4-BE49-F238E27FC236}">
                <a16:creationId xmlns:a16="http://schemas.microsoft.com/office/drawing/2014/main" id="{33145796-CC08-70EF-E05D-9A477FCF313F}"/>
              </a:ext>
            </a:extLst>
          </p:cNvPr>
          <p:cNvSpPr>
            <a:spLocks noChangeShapeType="1"/>
          </p:cNvSpPr>
          <p:nvPr/>
        </p:nvSpPr>
        <p:spPr bwMode="auto">
          <a:xfrm>
            <a:off x="39163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9">
            <a:extLst>
              <a:ext uri="{FF2B5EF4-FFF2-40B4-BE49-F238E27FC236}">
                <a16:creationId xmlns:a16="http://schemas.microsoft.com/office/drawing/2014/main" id="{9A7E0A95-F002-94C9-5ED6-BB94DA56E5D6}"/>
              </a:ext>
            </a:extLst>
          </p:cNvPr>
          <p:cNvSpPr>
            <a:spLocks noChangeShapeType="1"/>
          </p:cNvSpPr>
          <p:nvPr/>
        </p:nvSpPr>
        <p:spPr bwMode="auto">
          <a:xfrm>
            <a:off x="40243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10">
            <a:extLst>
              <a:ext uri="{FF2B5EF4-FFF2-40B4-BE49-F238E27FC236}">
                <a16:creationId xmlns:a16="http://schemas.microsoft.com/office/drawing/2014/main" id="{F2BF733E-285F-25F4-9FA0-1C21EFBB83D2}"/>
              </a:ext>
            </a:extLst>
          </p:cNvPr>
          <p:cNvSpPr>
            <a:spLocks noChangeShapeType="1"/>
          </p:cNvSpPr>
          <p:nvPr/>
        </p:nvSpPr>
        <p:spPr bwMode="auto">
          <a:xfrm>
            <a:off x="41322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11">
            <a:extLst>
              <a:ext uri="{FF2B5EF4-FFF2-40B4-BE49-F238E27FC236}">
                <a16:creationId xmlns:a16="http://schemas.microsoft.com/office/drawing/2014/main" id="{A67B9CAF-1C38-AE02-3910-566656BF637E}"/>
              </a:ext>
            </a:extLst>
          </p:cNvPr>
          <p:cNvSpPr>
            <a:spLocks noChangeShapeType="1"/>
          </p:cNvSpPr>
          <p:nvPr/>
        </p:nvSpPr>
        <p:spPr bwMode="auto">
          <a:xfrm>
            <a:off x="42402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12">
            <a:extLst>
              <a:ext uri="{FF2B5EF4-FFF2-40B4-BE49-F238E27FC236}">
                <a16:creationId xmlns:a16="http://schemas.microsoft.com/office/drawing/2014/main" id="{DB743587-E1AA-EDAF-323D-B1D981279485}"/>
              </a:ext>
            </a:extLst>
          </p:cNvPr>
          <p:cNvSpPr>
            <a:spLocks noChangeShapeType="1"/>
          </p:cNvSpPr>
          <p:nvPr/>
        </p:nvSpPr>
        <p:spPr bwMode="auto">
          <a:xfrm>
            <a:off x="43465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13">
            <a:extLst>
              <a:ext uri="{FF2B5EF4-FFF2-40B4-BE49-F238E27FC236}">
                <a16:creationId xmlns:a16="http://schemas.microsoft.com/office/drawing/2014/main" id="{6144F3EE-3C39-7186-A877-AA70DBDBAACB}"/>
              </a:ext>
            </a:extLst>
          </p:cNvPr>
          <p:cNvSpPr>
            <a:spLocks noChangeShapeType="1"/>
          </p:cNvSpPr>
          <p:nvPr/>
        </p:nvSpPr>
        <p:spPr bwMode="auto">
          <a:xfrm>
            <a:off x="44545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Line 14">
            <a:extLst>
              <a:ext uri="{FF2B5EF4-FFF2-40B4-BE49-F238E27FC236}">
                <a16:creationId xmlns:a16="http://schemas.microsoft.com/office/drawing/2014/main" id="{A7CEF3DD-7D82-F317-666E-54A2FAC3BBD1}"/>
              </a:ext>
            </a:extLst>
          </p:cNvPr>
          <p:cNvSpPr>
            <a:spLocks noChangeShapeType="1"/>
          </p:cNvSpPr>
          <p:nvPr/>
        </p:nvSpPr>
        <p:spPr bwMode="auto">
          <a:xfrm>
            <a:off x="45624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Line 15">
            <a:extLst>
              <a:ext uri="{FF2B5EF4-FFF2-40B4-BE49-F238E27FC236}">
                <a16:creationId xmlns:a16="http://schemas.microsoft.com/office/drawing/2014/main" id="{3B029774-6235-D364-354B-D760FB3DD630}"/>
              </a:ext>
            </a:extLst>
          </p:cNvPr>
          <p:cNvSpPr>
            <a:spLocks noChangeShapeType="1"/>
          </p:cNvSpPr>
          <p:nvPr/>
        </p:nvSpPr>
        <p:spPr bwMode="auto">
          <a:xfrm>
            <a:off x="466883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Line 16">
            <a:extLst>
              <a:ext uri="{FF2B5EF4-FFF2-40B4-BE49-F238E27FC236}">
                <a16:creationId xmlns:a16="http://schemas.microsoft.com/office/drawing/2014/main" id="{024E58B3-ECBA-96F2-717D-80D021FCF5DB}"/>
              </a:ext>
            </a:extLst>
          </p:cNvPr>
          <p:cNvSpPr>
            <a:spLocks noChangeShapeType="1"/>
          </p:cNvSpPr>
          <p:nvPr/>
        </p:nvSpPr>
        <p:spPr bwMode="auto">
          <a:xfrm>
            <a:off x="477678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Line 17">
            <a:extLst>
              <a:ext uri="{FF2B5EF4-FFF2-40B4-BE49-F238E27FC236}">
                <a16:creationId xmlns:a16="http://schemas.microsoft.com/office/drawing/2014/main" id="{7A39F764-FACC-A859-3422-EA74A3A82231}"/>
              </a:ext>
            </a:extLst>
          </p:cNvPr>
          <p:cNvSpPr>
            <a:spLocks noChangeShapeType="1"/>
          </p:cNvSpPr>
          <p:nvPr/>
        </p:nvSpPr>
        <p:spPr bwMode="auto">
          <a:xfrm>
            <a:off x="488473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Line 18">
            <a:extLst>
              <a:ext uri="{FF2B5EF4-FFF2-40B4-BE49-F238E27FC236}">
                <a16:creationId xmlns:a16="http://schemas.microsoft.com/office/drawing/2014/main" id="{2AD7EEEE-760E-E06A-7EB6-0450540FAE40}"/>
              </a:ext>
            </a:extLst>
          </p:cNvPr>
          <p:cNvSpPr>
            <a:spLocks noChangeShapeType="1"/>
          </p:cNvSpPr>
          <p:nvPr/>
        </p:nvSpPr>
        <p:spPr bwMode="auto">
          <a:xfrm>
            <a:off x="49911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Line 19">
            <a:extLst>
              <a:ext uri="{FF2B5EF4-FFF2-40B4-BE49-F238E27FC236}">
                <a16:creationId xmlns:a16="http://schemas.microsoft.com/office/drawing/2014/main" id="{12B61428-B1F6-B7A1-0EDF-C2F6609161E6}"/>
              </a:ext>
            </a:extLst>
          </p:cNvPr>
          <p:cNvSpPr>
            <a:spLocks noChangeShapeType="1"/>
          </p:cNvSpPr>
          <p:nvPr/>
        </p:nvSpPr>
        <p:spPr bwMode="auto">
          <a:xfrm>
            <a:off x="50990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Line 20">
            <a:extLst>
              <a:ext uri="{FF2B5EF4-FFF2-40B4-BE49-F238E27FC236}">
                <a16:creationId xmlns:a16="http://schemas.microsoft.com/office/drawing/2014/main" id="{4FB86B8D-B803-EBD3-C31E-DDBF37984D50}"/>
              </a:ext>
            </a:extLst>
          </p:cNvPr>
          <p:cNvSpPr>
            <a:spLocks noChangeShapeType="1"/>
          </p:cNvSpPr>
          <p:nvPr/>
        </p:nvSpPr>
        <p:spPr bwMode="auto">
          <a:xfrm>
            <a:off x="52070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Line 21">
            <a:extLst>
              <a:ext uri="{FF2B5EF4-FFF2-40B4-BE49-F238E27FC236}">
                <a16:creationId xmlns:a16="http://schemas.microsoft.com/office/drawing/2014/main" id="{3E19F127-A3EB-8C6D-432E-B943A8759A05}"/>
              </a:ext>
            </a:extLst>
          </p:cNvPr>
          <p:cNvSpPr>
            <a:spLocks noChangeShapeType="1"/>
          </p:cNvSpPr>
          <p:nvPr/>
        </p:nvSpPr>
        <p:spPr bwMode="auto">
          <a:xfrm>
            <a:off x="53149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Line 22">
            <a:extLst>
              <a:ext uri="{FF2B5EF4-FFF2-40B4-BE49-F238E27FC236}">
                <a16:creationId xmlns:a16="http://schemas.microsoft.com/office/drawing/2014/main" id="{448F921C-2D33-D60F-4BCE-E6A8C55F0708}"/>
              </a:ext>
            </a:extLst>
          </p:cNvPr>
          <p:cNvSpPr>
            <a:spLocks noChangeShapeType="1"/>
          </p:cNvSpPr>
          <p:nvPr/>
        </p:nvSpPr>
        <p:spPr bwMode="auto">
          <a:xfrm>
            <a:off x="54229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Line 23">
            <a:extLst>
              <a:ext uri="{FF2B5EF4-FFF2-40B4-BE49-F238E27FC236}">
                <a16:creationId xmlns:a16="http://schemas.microsoft.com/office/drawing/2014/main" id="{29AA166D-34D9-FC35-BDDA-4721A97F7877}"/>
              </a:ext>
            </a:extLst>
          </p:cNvPr>
          <p:cNvSpPr>
            <a:spLocks noChangeShapeType="1"/>
          </p:cNvSpPr>
          <p:nvPr/>
        </p:nvSpPr>
        <p:spPr bwMode="auto">
          <a:xfrm>
            <a:off x="55292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Line 24">
            <a:extLst>
              <a:ext uri="{FF2B5EF4-FFF2-40B4-BE49-F238E27FC236}">
                <a16:creationId xmlns:a16="http://schemas.microsoft.com/office/drawing/2014/main" id="{F369A8FC-F82E-8B8D-1BFA-53665CDB6E13}"/>
              </a:ext>
            </a:extLst>
          </p:cNvPr>
          <p:cNvSpPr>
            <a:spLocks noChangeShapeType="1"/>
          </p:cNvSpPr>
          <p:nvPr/>
        </p:nvSpPr>
        <p:spPr bwMode="auto">
          <a:xfrm>
            <a:off x="56372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Line 25">
            <a:extLst>
              <a:ext uri="{FF2B5EF4-FFF2-40B4-BE49-F238E27FC236}">
                <a16:creationId xmlns:a16="http://schemas.microsoft.com/office/drawing/2014/main" id="{8F8E670C-BD54-14BB-8A5B-9683BD846128}"/>
              </a:ext>
            </a:extLst>
          </p:cNvPr>
          <p:cNvSpPr>
            <a:spLocks noChangeShapeType="1"/>
          </p:cNvSpPr>
          <p:nvPr/>
        </p:nvSpPr>
        <p:spPr bwMode="auto">
          <a:xfrm>
            <a:off x="57451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Line 26">
            <a:extLst>
              <a:ext uri="{FF2B5EF4-FFF2-40B4-BE49-F238E27FC236}">
                <a16:creationId xmlns:a16="http://schemas.microsoft.com/office/drawing/2014/main" id="{7F724944-E2E8-B9D2-93B1-D2A98C1180EE}"/>
              </a:ext>
            </a:extLst>
          </p:cNvPr>
          <p:cNvSpPr>
            <a:spLocks noChangeShapeType="1"/>
          </p:cNvSpPr>
          <p:nvPr/>
        </p:nvSpPr>
        <p:spPr bwMode="auto">
          <a:xfrm>
            <a:off x="58531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Line 27">
            <a:extLst>
              <a:ext uri="{FF2B5EF4-FFF2-40B4-BE49-F238E27FC236}">
                <a16:creationId xmlns:a16="http://schemas.microsoft.com/office/drawing/2014/main" id="{186958C0-2DC6-93E3-3949-16A779480C2B}"/>
              </a:ext>
            </a:extLst>
          </p:cNvPr>
          <p:cNvSpPr>
            <a:spLocks noChangeShapeType="1"/>
          </p:cNvSpPr>
          <p:nvPr/>
        </p:nvSpPr>
        <p:spPr bwMode="auto">
          <a:xfrm>
            <a:off x="59610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Line 28">
            <a:extLst>
              <a:ext uri="{FF2B5EF4-FFF2-40B4-BE49-F238E27FC236}">
                <a16:creationId xmlns:a16="http://schemas.microsoft.com/office/drawing/2014/main" id="{8A297153-FC07-A474-15D0-50E6911760D4}"/>
              </a:ext>
            </a:extLst>
          </p:cNvPr>
          <p:cNvSpPr>
            <a:spLocks noChangeShapeType="1"/>
          </p:cNvSpPr>
          <p:nvPr/>
        </p:nvSpPr>
        <p:spPr bwMode="auto">
          <a:xfrm>
            <a:off x="60674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Line 29">
            <a:extLst>
              <a:ext uri="{FF2B5EF4-FFF2-40B4-BE49-F238E27FC236}">
                <a16:creationId xmlns:a16="http://schemas.microsoft.com/office/drawing/2014/main" id="{1424FAD4-9207-2442-C19E-76853A3C506C}"/>
              </a:ext>
            </a:extLst>
          </p:cNvPr>
          <p:cNvSpPr>
            <a:spLocks noChangeShapeType="1"/>
          </p:cNvSpPr>
          <p:nvPr/>
        </p:nvSpPr>
        <p:spPr bwMode="auto">
          <a:xfrm>
            <a:off x="61753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Line 30">
            <a:extLst>
              <a:ext uri="{FF2B5EF4-FFF2-40B4-BE49-F238E27FC236}">
                <a16:creationId xmlns:a16="http://schemas.microsoft.com/office/drawing/2014/main" id="{8DAE6396-F087-6AED-5A8D-E6A190E510ED}"/>
              </a:ext>
            </a:extLst>
          </p:cNvPr>
          <p:cNvSpPr>
            <a:spLocks noChangeShapeType="1"/>
          </p:cNvSpPr>
          <p:nvPr/>
        </p:nvSpPr>
        <p:spPr bwMode="auto">
          <a:xfrm>
            <a:off x="62833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Line 31">
            <a:extLst>
              <a:ext uri="{FF2B5EF4-FFF2-40B4-BE49-F238E27FC236}">
                <a16:creationId xmlns:a16="http://schemas.microsoft.com/office/drawing/2014/main" id="{0B750E07-A957-494E-2365-F0FDABACD7BF}"/>
              </a:ext>
            </a:extLst>
          </p:cNvPr>
          <p:cNvSpPr>
            <a:spLocks noChangeShapeType="1"/>
          </p:cNvSpPr>
          <p:nvPr/>
        </p:nvSpPr>
        <p:spPr bwMode="auto">
          <a:xfrm>
            <a:off x="63912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Line 32">
            <a:extLst>
              <a:ext uri="{FF2B5EF4-FFF2-40B4-BE49-F238E27FC236}">
                <a16:creationId xmlns:a16="http://schemas.microsoft.com/office/drawing/2014/main" id="{B0B26099-935A-84BE-8607-4D32A3F4D621}"/>
              </a:ext>
            </a:extLst>
          </p:cNvPr>
          <p:cNvSpPr>
            <a:spLocks noChangeShapeType="1"/>
          </p:cNvSpPr>
          <p:nvPr/>
        </p:nvSpPr>
        <p:spPr bwMode="auto">
          <a:xfrm>
            <a:off x="64992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Line 33">
            <a:extLst>
              <a:ext uri="{FF2B5EF4-FFF2-40B4-BE49-F238E27FC236}">
                <a16:creationId xmlns:a16="http://schemas.microsoft.com/office/drawing/2014/main" id="{E8C6752C-8067-697C-EB6F-4233B5925167}"/>
              </a:ext>
            </a:extLst>
          </p:cNvPr>
          <p:cNvSpPr>
            <a:spLocks noChangeShapeType="1"/>
          </p:cNvSpPr>
          <p:nvPr/>
        </p:nvSpPr>
        <p:spPr bwMode="auto">
          <a:xfrm>
            <a:off x="660558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Line 34">
            <a:extLst>
              <a:ext uri="{FF2B5EF4-FFF2-40B4-BE49-F238E27FC236}">
                <a16:creationId xmlns:a16="http://schemas.microsoft.com/office/drawing/2014/main" id="{1CFA261F-A2BB-D5B9-A42E-7823BC541CEC}"/>
              </a:ext>
            </a:extLst>
          </p:cNvPr>
          <p:cNvSpPr>
            <a:spLocks noChangeShapeType="1"/>
          </p:cNvSpPr>
          <p:nvPr/>
        </p:nvSpPr>
        <p:spPr bwMode="auto">
          <a:xfrm>
            <a:off x="671353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Line 35">
            <a:extLst>
              <a:ext uri="{FF2B5EF4-FFF2-40B4-BE49-F238E27FC236}">
                <a16:creationId xmlns:a16="http://schemas.microsoft.com/office/drawing/2014/main" id="{9543EEAC-8B2F-53A6-2EAA-08FBC9E46169}"/>
              </a:ext>
            </a:extLst>
          </p:cNvPr>
          <p:cNvSpPr>
            <a:spLocks noChangeShapeType="1"/>
          </p:cNvSpPr>
          <p:nvPr/>
        </p:nvSpPr>
        <p:spPr bwMode="auto">
          <a:xfrm>
            <a:off x="682148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Line 36">
            <a:extLst>
              <a:ext uri="{FF2B5EF4-FFF2-40B4-BE49-F238E27FC236}">
                <a16:creationId xmlns:a16="http://schemas.microsoft.com/office/drawing/2014/main" id="{542D2F67-FA5B-5BC2-C758-5A87E86EF25F}"/>
              </a:ext>
            </a:extLst>
          </p:cNvPr>
          <p:cNvSpPr>
            <a:spLocks noChangeShapeType="1"/>
          </p:cNvSpPr>
          <p:nvPr/>
        </p:nvSpPr>
        <p:spPr bwMode="auto">
          <a:xfrm>
            <a:off x="69278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Line 37">
            <a:extLst>
              <a:ext uri="{FF2B5EF4-FFF2-40B4-BE49-F238E27FC236}">
                <a16:creationId xmlns:a16="http://schemas.microsoft.com/office/drawing/2014/main" id="{B14C1F43-C638-8FAD-023D-882227FEEB1A}"/>
              </a:ext>
            </a:extLst>
          </p:cNvPr>
          <p:cNvSpPr>
            <a:spLocks noChangeShapeType="1"/>
          </p:cNvSpPr>
          <p:nvPr/>
        </p:nvSpPr>
        <p:spPr bwMode="auto">
          <a:xfrm>
            <a:off x="70358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Line 38">
            <a:extLst>
              <a:ext uri="{FF2B5EF4-FFF2-40B4-BE49-F238E27FC236}">
                <a16:creationId xmlns:a16="http://schemas.microsoft.com/office/drawing/2014/main" id="{A4D05068-B5B7-EDFA-EA56-2523FCE996F2}"/>
              </a:ext>
            </a:extLst>
          </p:cNvPr>
          <p:cNvSpPr>
            <a:spLocks noChangeShapeType="1"/>
          </p:cNvSpPr>
          <p:nvPr/>
        </p:nvSpPr>
        <p:spPr bwMode="auto">
          <a:xfrm>
            <a:off x="71437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Line 39">
            <a:extLst>
              <a:ext uri="{FF2B5EF4-FFF2-40B4-BE49-F238E27FC236}">
                <a16:creationId xmlns:a16="http://schemas.microsoft.com/office/drawing/2014/main" id="{100046DD-F5A3-0D59-AEA4-F573D98884C9}"/>
              </a:ext>
            </a:extLst>
          </p:cNvPr>
          <p:cNvSpPr>
            <a:spLocks noChangeShapeType="1"/>
          </p:cNvSpPr>
          <p:nvPr/>
        </p:nvSpPr>
        <p:spPr bwMode="auto">
          <a:xfrm>
            <a:off x="72517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Line 40">
            <a:extLst>
              <a:ext uri="{FF2B5EF4-FFF2-40B4-BE49-F238E27FC236}">
                <a16:creationId xmlns:a16="http://schemas.microsoft.com/office/drawing/2014/main" id="{D4EFA470-03B6-E16F-17EE-8E3AF1FB7536}"/>
              </a:ext>
            </a:extLst>
          </p:cNvPr>
          <p:cNvSpPr>
            <a:spLocks noChangeShapeType="1"/>
          </p:cNvSpPr>
          <p:nvPr/>
        </p:nvSpPr>
        <p:spPr bwMode="auto">
          <a:xfrm>
            <a:off x="73580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Line 41">
            <a:extLst>
              <a:ext uri="{FF2B5EF4-FFF2-40B4-BE49-F238E27FC236}">
                <a16:creationId xmlns:a16="http://schemas.microsoft.com/office/drawing/2014/main" id="{24D33E67-43A8-182E-8820-9FCE4E680F28}"/>
              </a:ext>
            </a:extLst>
          </p:cNvPr>
          <p:cNvSpPr>
            <a:spLocks noChangeShapeType="1"/>
          </p:cNvSpPr>
          <p:nvPr/>
        </p:nvSpPr>
        <p:spPr bwMode="auto">
          <a:xfrm>
            <a:off x="74660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Line 42">
            <a:extLst>
              <a:ext uri="{FF2B5EF4-FFF2-40B4-BE49-F238E27FC236}">
                <a16:creationId xmlns:a16="http://schemas.microsoft.com/office/drawing/2014/main" id="{28213ABD-AF8C-2096-7D93-77D7688EC176}"/>
              </a:ext>
            </a:extLst>
          </p:cNvPr>
          <p:cNvSpPr>
            <a:spLocks noChangeShapeType="1"/>
          </p:cNvSpPr>
          <p:nvPr/>
        </p:nvSpPr>
        <p:spPr bwMode="auto">
          <a:xfrm>
            <a:off x="75739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Line 43">
            <a:extLst>
              <a:ext uri="{FF2B5EF4-FFF2-40B4-BE49-F238E27FC236}">
                <a16:creationId xmlns:a16="http://schemas.microsoft.com/office/drawing/2014/main" id="{B3FC2B23-FC41-35CD-6103-C09D9B60DBD9}"/>
              </a:ext>
            </a:extLst>
          </p:cNvPr>
          <p:cNvSpPr>
            <a:spLocks noChangeShapeType="1"/>
          </p:cNvSpPr>
          <p:nvPr/>
        </p:nvSpPr>
        <p:spPr bwMode="auto">
          <a:xfrm>
            <a:off x="76819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Line 44">
            <a:extLst>
              <a:ext uri="{FF2B5EF4-FFF2-40B4-BE49-F238E27FC236}">
                <a16:creationId xmlns:a16="http://schemas.microsoft.com/office/drawing/2014/main" id="{66C4A33A-7692-0415-56D9-C03A64BD0630}"/>
              </a:ext>
            </a:extLst>
          </p:cNvPr>
          <p:cNvSpPr>
            <a:spLocks noChangeShapeType="1"/>
          </p:cNvSpPr>
          <p:nvPr/>
        </p:nvSpPr>
        <p:spPr bwMode="auto">
          <a:xfrm>
            <a:off x="77898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Line 45">
            <a:extLst>
              <a:ext uri="{FF2B5EF4-FFF2-40B4-BE49-F238E27FC236}">
                <a16:creationId xmlns:a16="http://schemas.microsoft.com/office/drawing/2014/main" id="{77E50E12-7F54-3D98-EADF-A56EA73C8065}"/>
              </a:ext>
            </a:extLst>
          </p:cNvPr>
          <p:cNvSpPr>
            <a:spLocks noChangeShapeType="1"/>
          </p:cNvSpPr>
          <p:nvPr/>
        </p:nvSpPr>
        <p:spPr bwMode="auto">
          <a:xfrm>
            <a:off x="78962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Line 46">
            <a:extLst>
              <a:ext uri="{FF2B5EF4-FFF2-40B4-BE49-F238E27FC236}">
                <a16:creationId xmlns:a16="http://schemas.microsoft.com/office/drawing/2014/main" id="{31691B39-4D4E-16AC-F32E-024C0D5AF8FE}"/>
              </a:ext>
            </a:extLst>
          </p:cNvPr>
          <p:cNvSpPr>
            <a:spLocks noChangeShapeType="1"/>
          </p:cNvSpPr>
          <p:nvPr/>
        </p:nvSpPr>
        <p:spPr bwMode="auto">
          <a:xfrm>
            <a:off x="80041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Line 47">
            <a:extLst>
              <a:ext uri="{FF2B5EF4-FFF2-40B4-BE49-F238E27FC236}">
                <a16:creationId xmlns:a16="http://schemas.microsoft.com/office/drawing/2014/main" id="{27CCA8CF-0E3C-5C63-3797-A984A16349E0}"/>
              </a:ext>
            </a:extLst>
          </p:cNvPr>
          <p:cNvSpPr>
            <a:spLocks noChangeShapeType="1"/>
          </p:cNvSpPr>
          <p:nvPr/>
        </p:nvSpPr>
        <p:spPr bwMode="auto">
          <a:xfrm>
            <a:off x="81121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Line 48">
            <a:extLst>
              <a:ext uri="{FF2B5EF4-FFF2-40B4-BE49-F238E27FC236}">
                <a16:creationId xmlns:a16="http://schemas.microsoft.com/office/drawing/2014/main" id="{79E73CD0-F007-BA2F-8A88-8A18B8CFB789}"/>
              </a:ext>
            </a:extLst>
          </p:cNvPr>
          <p:cNvSpPr>
            <a:spLocks noChangeShapeType="1"/>
          </p:cNvSpPr>
          <p:nvPr/>
        </p:nvSpPr>
        <p:spPr bwMode="auto">
          <a:xfrm>
            <a:off x="82200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Line 49">
            <a:extLst>
              <a:ext uri="{FF2B5EF4-FFF2-40B4-BE49-F238E27FC236}">
                <a16:creationId xmlns:a16="http://schemas.microsoft.com/office/drawing/2014/main" id="{A7A9F5F4-E435-D1FC-5AFC-B6DB821CF8C3}"/>
              </a:ext>
            </a:extLst>
          </p:cNvPr>
          <p:cNvSpPr>
            <a:spLocks noChangeShapeType="1"/>
          </p:cNvSpPr>
          <p:nvPr/>
        </p:nvSpPr>
        <p:spPr bwMode="auto">
          <a:xfrm>
            <a:off x="83280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Line 50">
            <a:extLst>
              <a:ext uri="{FF2B5EF4-FFF2-40B4-BE49-F238E27FC236}">
                <a16:creationId xmlns:a16="http://schemas.microsoft.com/office/drawing/2014/main" id="{772B97E2-5444-F976-F48C-9226A569E9F3}"/>
              </a:ext>
            </a:extLst>
          </p:cNvPr>
          <p:cNvSpPr>
            <a:spLocks noChangeShapeType="1"/>
          </p:cNvSpPr>
          <p:nvPr/>
        </p:nvSpPr>
        <p:spPr bwMode="auto">
          <a:xfrm>
            <a:off x="84359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Line 51">
            <a:extLst>
              <a:ext uri="{FF2B5EF4-FFF2-40B4-BE49-F238E27FC236}">
                <a16:creationId xmlns:a16="http://schemas.microsoft.com/office/drawing/2014/main" id="{7AEEA73C-0206-7D7A-49DB-F4B0B4669012}"/>
              </a:ext>
            </a:extLst>
          </p:cNvPr>
          <p:cNvSpPr>
            <a:spLocks noChangeShapeType="1"/>
          </p:cNvSpPr>
          <p:nvPr/>
        </p:nvSpPr>
        <p:spPr bwMode="auto">
          <a:xfrm>
            <a:off x="854233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Line 52">
            <a:extLst>
              <a:ext uri="{FF2B5EF4-FFF2-40B4-BE49-F238E27FC236}">
                <a16:creationId xmlns:a16="http://schemas.microsoft.com/office/drawing/2014/main" id="{C67E7DCB-8A83-150D-E14F-EE83D5E4FB7E}"/>
              </a:ext>
            </a:extLst>
          </p:cNvPr>
          <p:cNvSpPr>
            <a:spLocks noChangeShapeType="1"/>
          </p:cNvSpPr>
          <p:nvPr/>
        </p:nvSpPr>
        <p:spPr bwMode="auto">
          <a:xfrm>
            <a:off x="865028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Line 53">
            <a:extLst>
              <a:ext uri="{FF2B5EF4-FFF2-40B4-BE49-F238E27FC236}">
                <a16:creationId xmlns:a16="http://schemas.microsoft.com/office/drawing/2014/main" id="{351F9C61-FF6E-0E45-6B0C-2E03CE2336B9}"/>
              </a:ext>
            </a:extLst>
          </p:cNvPr>
          <p:cNvSpPr>
            <a:spLocks noChangeShapeType="1"/>
          </p:cNvSpPr>
          <p:nvPr/>
        </p:nvSpPr>
        <p:spPr bwMode="auto">
          <a:xfrm>
            <a:off x="87566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Line 54">
            <a:extLst>
              <a:ext uri="{FF2B5EF4-FFF2-40B4-BE49-F238E27FC236}">
                <a16:creationId xmlns:a16="http://schemas.microsoft.com/office/drawing/2014/main" id="{B5C4D6C6-23E6-F864-B256-035511C6C4F7}"/>
              </a:ext>
            </a:extLst>
          </p:cNvPr>
          <p:cNvSpPr>
            <a:spLocks noChangeShapeType="1"/>
          </p:cNvSpPr>
          <p:nvPr/>
        </p:nvSpPr>
        <p:spPr bwMode="auto">
          <a:xfrm>
            <a:off x="88646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Line 55">
            <a:extLst>
              <a:ext uri="{FF2B5EF4-FFF2-40B4-BE49-F238E27FC236}">
                <a16:creationId xmlns:a16="http://schemas.microsoft.com/office/drawing/2014/main" id="{E6609959-BF83-EDB2-5D11-17AAAFF6D12D}"/>
              </a:ext>
            </a:extLst>
          </p:cNvPr>
          <p:cNvSpPr>
            <a:spLocks noChangeShapeType="1"/>
          </p:cNvSpPr>
          <p:nvPr/>
        </p:nvSpPr>
        <p:spPr bwMode="auto">
          <a:xfrm>
            <a:off x="89725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Line 56">
            <a:extLst>
              <a:ext uri="{FF2B5EF4-FFF2-40B4-BE49-F238E27FC236}">
                <a16:creationId xmlns:a16="http://schemas.microsoft.com/office/drawing/2014/main" id="{0C4A77BC-A60B-A54D-7A82-E03B95CBB2A9}"/>
              </a:ext>
            </a:extLst>
          </p:cNvPr>
          <p:cNvSpPr>
            <a:spLocks noChangeShapeType="1"/>
          </p:cNvSpPr>
          <p:nvPr/>
        </p:nvSpPr>
        <p:spPr bwMode="auto">
          <a:xfrm>
            <a:off x="90789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Line 57">
            <a:extLst>
              <a:ext uri="{FF2B5EF4-FFF2-40B4-BE49-F238E27FC236}">
                <a16:creationId xmlns:a16="http://schemas.microsoft.com/office/drawing/2014/main" id="{01952AC6-50B5-35FE-B746-5F3CF6178622}"/>
              </a:ext>
            </a:extLst>
          </p:cNvPr>
          <p:cNvSpPr>
            <a:spLocks noChangeShapeType="1"/>
          </p:cNvSpPr>
          <p:nvPr/>
        </p:nvSpPr>
        <p:spPr bwMode="auto">
          <a:xfrm>
            <a:off x="91868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Line 58">
            <a:extLst>
              <a:ext uri="{FF2B5EF4-FFF2-40B4-BE49-F238E27FC236}">
                <a16:creationId xmlns:a16="http://schemas.microsoft.com/office/drawing/2014/main" id="{FD4A50F6-0410-856B-08C0-4C14F682BB9A}"/>
              </a:ext>
            </a:extLst>
          </p:cNvPr>
          <p:cNvSpPr>
            <a:spLocks noChangeShapeType="1"/>
          </p:cNvSpPr>
          <p:nvPr/>
        </p:nvSpPr>
        <p:spPr bwMode="auto">
          <a:xfrm>
            <a:off x="92948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Line 59">
            <a:extLst>
              <a:ext uri="{FF2B5EF4-FFF2-40B4-BE49-F238E27FC236}">
                <a16:creationId xmlns:a16="http://schemas.microsoft.com/office/drawing/2014/main" id="{6D42B20E-F292-B889-F1E2-0D41CAD7208F}"/>
              </a:ext>
            </a:extLst>
          </p:cNvPr>
          <p:cNvSpPr>
            <a:spLocks noChangeShapeType="1"/>
          </p:cNvSpPr>
          <p:nvPr/>
        </p:nvSpPr>
        <p:spPr bwMode="auto">
          <a:xfrm>
            <a:off x="94027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Line 60">
            <a:extLst>
              <a:ext uri="{FF2B5EF4-FFF2-40B4-BE49-F238E27FC236}">
                <a16:creationId xmlns:a16="http://schemas.microsoft.com/office/drawing/2014/main" id="{3E1C8BAF-1C91-5556-FF8F-0506D37A7217}"/>
              </a:ext>
            </a:extLst>
          </p:cNvPr>
          <p:cNvSpPr>
            <a:spLocks noChangeShapeType="1"/>
          </p:cNvSpPr>
          <p:nvPr/>
        </p:nvSpPr>
        <p:spPr bwMode="auto">
          <a:xfrm>
            <a:off x="95107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Line 61">
            <a:extLst>
              <a:ext uri="{FF2B5EF4-FFF2-40B4-BE49-F238E27FC236}">
                <a16:creationId xmlns:a16="http://schemas.microsoft.com/office/drawing/2014/main" id="{CE0872B5-9BBA-1C63-C608-EF3F9347B26D}"/>
              </a:ext>
            </a:extLst>
          </p:cNvPr>
          <p:cNvSpPr>
            <a:spLocks noChangeShapeType="1"/>
          </p:cNvSpPr>
          <p:nvPr/>
        </p:nvSpPr>
        <p:spPr bwMode="auto">
          <a:xfrm>
            <a:off x="96186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Line 62">
            <a:extLst>
              <a:ext uri="{FF2B5EF4-FFF2-40B4-BE49-F238E27FC236}">
                <a16:creationId xmlns:a16="http://schemas.microsoft.com/office/drawing/2014/main" id="{B9CB6AB5-D598-95AB-AFDC-E226B84EA285}"/>
              </a:ext>
            </a:extLst>
          </p:cNvPr>
          <p:cNvSpPr>
            <a:spLocks noChangeShapeType="1"/>
          </p:cNvSpPr>
          <p:nvPr/>
        </p:nvSpPr>
        <p:spPr bwMode="auto">
          <a:xfrm>
            <a:off x="97250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Line 63">
            <a:extLst>
              <a:ext uri="{FF2B5EF4-FFF2-40B4-BE49-F238E27FC236}">
                <a16:creationId xmlns:a16="http://schemas.microsoft.com/office/drawing/2014/main" id="{522D5688-CFB8-0B43-8D95-BD036200ADF8}"/>
              </a:ext>
            </a:extLst>
          </p:cNvPr>
          <p:cNvSpPr>
            <a:spLocks noChangeShapeType="1"/>
          </p:cNvSpPr>
          <p:nvPr/>
        </p:nvSpPr>
        <p:spPr bwMode="auto">
          <a:xfrm>
            <a:off x="98329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Line 64">
            <a:extLst>
              <a:ext uri="{FF2B5EF4-FFF2-40B4-BE49-F238E27FC236}">
                <a16:creationId xmlns:a16="http://schemas.microsoft.com/office/drawing/2014/main" id="{861D48FC-3908-26E4-CAF9-97063B6165E5}"/>
              </a:ext>
            </a:extLst>
          </p:cNvPr>
          <p:cNvSpPr>
            <a:spLocks noChangeShapeType="1"/>
          </p:cNvSpPr>
          <p:nvPr/>
        </p:nvSpPr>
        <p:spPr bwMode="auto">
          <a:xfrm>
            <a:off x="99409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Line 65">
            <a:extLst>
              <a:ext uri="{FF2B5EF4-FFF2-40B4-BE49-F238E27FC236}">
                <a16:creationId xmlns:a16="http://schemas.microsoft.com/office/drawing/2014/main" id="{4DF2BB80-AD48-E518-872A-6D2111B60728}"/>
              </a:ext>
            </a:extLst>
          </p:cNvPr>
          <p:cNvSpPr>
            <a:spLocks noChangeShapeType="1"/>
          </p:cNvSpPr>
          <p:nvPr/>
        </p:nvSpPr>
        <p:spPr bwMode="auto">
          <a:xfrm>
            <a:off x="100488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Line 66">
            <a:extLst>
              <a:ext uri="{FF2B5EF4-FFF2-40B4-BE49-F238E27FC236}">
                <a16:creationId xmlns:a16="http://schemas.microsoft.com/office/drawing/2014/main" id="{888E08AF-AAFA-1017-2361-B4621D3FB4C2}"/>
              </a:ext>
            </a:extLst>
          </p:cNvPr>
          <p:cNvSpPr>
            <a:spLocks noChangeShapeType="1"/>
          </p:cNvSpPr>
          <p:nvPr/>
        </p:nvSpPr>
        <p:spPr bwMode="auto">
          <a:xfrm>
            <a:off x="101568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Line 67">
            <a:extLst>
              <a:ext uri="{FF2B5EF4-FFF2-40B4-BE49-F238E27FC236}">
                <a16:creationId xmlns:a16="http://schemas.microsoft.com/office/drawing/2014/main" id="{CCCB1470-931C-3957-0478-D197BD21CB10}"/>
              </a:ext>
            </a:extLst>
          </p:cNvPr>
          <p:cNvSpPr>
            <a:spLocks noChangeShapeType="1"/>
          </p:cNvSpPr>
          <p:nvPr/>
        </p:nvSpPr>
        <p:spPr bwMode="auto">
          <a:xfrm>
            <a:off x="102647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Line 68">
            <a:extLst>
              <a:ext uri="{FF2B5EF4-FFF2-40B4-BE49-F238E27FC236}">
                <a16:creationId xmlns:a16="http://schemas.microsoft.com/office/drawing/2014/main" id="{6FF5A10C-B06A-ED0F-1582-07DD5D790D2D}"/>
              </a:ext>
            </a:extLst>
          </p:cNvPr>
          <p:cNvSpPr>
            <a:spLocks noChangeShapeType="1"/>
          </p:cNvSpPr>
          <p:nvPr/>
        </p:nvSpPr>
        <p:spPr bwMode="auto">
          <a:xfrm>
            <a:off x="1037113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Line 69">
            <a:extLst>
              <a:ext uri="{FF2B5EF4-FFF2-40B4-BE49-F238E27FC236}">
                <a16:creationId xmlns:a16="http://schemas.microsoft.com/office/drawing/2014/main" id="{23F4AA14-F5CE-E364-CF24-B2FC22111020}"/>
              </a:ext>
            </a:extLst>
          </p:cNvPr>
          <p:cNvSpPr>
            <a:spLocks noChangeShapeType="1"/>
          </p:cNvSpPr>
          <p:nvPr/>
        </p:nvSpPr>
        <p:spPr bwMode="auto">
          <a:xfrm>
            <a:off x="1047908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Line 70">
            <a:extLst>
              <a:ext uri="{FF2B5EF4-FFF2-40B4-BE49-F238E27FC236}">
                <a16:creationId xmlns:a16="http://schemas.microsoft.com/office/drawing/2014/main" id="{56919748-8A2F-1027-AE9A-3E172708F5B1}"/>
              </a:ext>
            </a:extLst>
          </p:cNvPr>
          <p:cNvSpPr>
            <a:spLocks noChangeShapeType="1"/>
          </p:cNvSpPr>
          <p:nvPr/>
        </p:nvSpPr>
        <p:spPr bwMode="auto">
          <a:xfrm>
            <a:off x="10587038"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Line 71">
            <a:extLst>
              <a:ext uri="{FF2B5EF4-FFF2-40B4-BE49-F238E27FC236}">
                <a16:creationId xmlns:a16="http://schemas.microsoft.com/office/drawing/2014/main" id="{67564FDC-123A-0709-D727-8C42ECC5D804}"/>
              </a:ext>
            </a:extLst>
          </p:cNvPr>
          <p:cNvSpPr>
            <a:spLocks noChangeShapeType="1"/>
          </p:cNvSpPr>
          <p:nvPr/>
        </p:nvSpPr>
        <p:spPr bwMode="auto">
          <a:xfrm>
            <a:off x="106934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Line 72">
            <a:extLst>
              <a:ext uri="{FF2B5EF4-FFF2-40B4-BE49-F238E27FC236}">
                <a16:creationId xmlns:a16="http://schemas.microsoft.com/office/drawing/2014/main" id="{8AACAA02-D346-A94C-0FEA-FED84FEE4468}"/>
              </a:ext>
            </a:extLst>
          </p:cNvPr>
          <p:cNvSpPr>
            <a:spLocks noChangeShapeType="1"/>
          </p:cNvSpPr>
          <p:nvPr/>
        </p:nvSpPr>
        <p:spPr bwMode="auto">
          <a:xfrm>
            <a:off x="1080135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Line 73">
            <a:extLst>
              <a:ext uri="{FF2B5EF4-FFF2-40B4-BE49-F238E27FC236}">
                <a16:creationId xmlns:a16="http://schemas.microsoft.com/office/drawing/2014/main" id="{B7BE34F8-7626-85EB-303B-FAA6F499C62E}"/>
              </a:ext>
            </a:extLst>
          </p:cNvPr>
          <p:cNvSpPr>
            <a:spLocks noChangeShapeType="1"/>
          </p:cNvSpPr>
          <p:nvPr/>
        </p:nvSpPr>
        <p:spPr bwMode="auto">
          <a:xfrm>
            <a:off x="10909301"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Line 74">
            <a:extLst>
              <a:ext uri="{FF2B5EF4-FFF2-40B4-BE49-F238E27FC236}">
                <a16:creationId xmlns:a16="http://schemas.microsoft.com/office/drawing/2014/main" id="{8F06D4ED-DA5C-37B9-A0D0-D95615687A91}"/>
              </a:ext>
            </a:extLst>
          </p:cNvPr>
          <p:cNvSpPr>
            <a:spLocks noChangeShapeType="1"/>
          </p:cNvSpPr>
          <p:nvPr/>
        </p:nvSpPr>
        <p:spPr bwMode="auto">
          <a:xfrm>
            <a:off x="110156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Line 75">
            <a:extLst>
              <a:ext uri="{FF2B5EF4-FFF2-40B4-BE49-F238E27FC236}">
                <a16:creationId xmlns:a16="http://schemas.microsoft.com/office/drawing/2014/main" id="{36B73F87-DB1A-3764-6BB6-0F153733DD6F}"/>
              </a:ext>
            </a:extLst>
          </p:cNvPr>
          <p:cNvSpPr>
            <a:spLocks noChangeShapeType="1"/>
          </p:cNvSpPr>
          <p:nvPr/>
        </p:nvSpPr>
        <p:spPr bwMode="auto">
          <a:xfrm>
            <a:off x="111236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Line 76">
            <a:extLst>
              <a:ext uri="{FF2B5EF4-FFF2-40B4-BE49-F238E27FC236}">
                <a16:creationId xmlns:a16="http://schemas.microsoft.com/office/drawing/2014/main" id="{50F08B09-A4A6-A91F-6558-4114B6ABC3E8}"/>
              </a:ext>
            </a:extLst>
          </p:cNvPr>
          <p:cNvSpPr>
            <a:spLocks noChangeShapeType="1"/>
          </p:cNvSpPr>
          <p:nvPr/>
        </p:nvSpPr>
        <p:spPr bwMode="auto">
          <a:xfrm>
            <a:off x="112315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Line 77">
            <a:extLst>
              <a:ext uri="{FF2B5EF4-FFF2-40B4-BE49-F238E27FC236}">
                <a16:creationId xmlns:a16="http://schemas.microsoft.com/office/drawing/2014/main" id="{2B372B66-5DC6-BD8A-1865-EB2E644386D8}"/>
              </a:ext>
            </a:extLst>
          </p:cNvPr>
          <p:cNvSpPr>
            <a:spLocks noChangeShapeType="1"/>
          </p:cNvSpPr>
          <p:nvPr/>
        </p:nvSpPr>
        <p:spPr bwMode="auto">
          <a:xfrm>
            <a:off x="1133951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Line 78">
            <a:extLst>
              <a:ext uri="{FF2B5EF4-FFF2-40B4-BE49-F238E27FC236}">
                <a16:creationId xmlns:a16="http://schemas.microsoft.com/office/drawing/2014/main" id="{9E62C8F6-3D3D-7844-1C02-AF281AAFC4A1}"/>
              </a:ext>
            </a:extLst>
          </p:cNvPr>
          <p:cNvSpPr>
            <a:spLocks noChangeShapeType="1"/>
          </p:cNvSpPr>
          <p:nvPr/>
        </p:nvSpPr>
        <p:spPr bwMode="auto">
          <a:xfrm>
            <a:off x="11447463"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Line 79">
            <a:extLst>
              <a:ext uri="{FF2B5EF4-FFF2-40B4-BE49-F238E27FC236}">
                <a16:creationId xmlns:a16="http://schemas.microsoft.com/office/drawing/2014/main" id="{EF6C2F6B-7ECF-4DA4-3B80-3E7AED58D28D}"/>
              </a:ext>
            </a:extLst>
          </p:cNvPr>
          <p:cNvSpPr>
            <a:spLocks noChangeShapeType="1"/>
          </p:cNvSpPr>
          <p:nvPr/>
        </p:nvSpPr>
        <p:spPr bwMode="auto">
          <a:xfrm>
            <a:off x="115538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Line 80">
            <a:extLst>
              <a:ext uri="{FF2B5EF4-FFF2-40B4-BE49-F238E27FC236}">
                <a16:creationId xmlns:a16="http://schemas.microsoft.com/office/drawing/2014/main" id="{87309FC2-CD32-42A9-A85A-D9933AD7D207}"/>
              </a:ext>
            </a:extLst>
          </p:cNvPr>
          <p:cNvSpPr>
            <a:spLocks noChangeShapeType="1"/>
          </p:cNvSpPr>
          <p:nvPr/>
        </p:nvSpPr>
        <p:spPr bwMode="auto">
          <a:xfrm>
            <a:off x="1166177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Line 81">
            <a:extLst>
              <a:ext uri="{FF2B5EF4-FFF2-40B4-BE49-F238E27FC236}">
                <a16:creationId xmlns:a16="http://schemas.microsoft.com/office/drawing/2014/main" id="{E765D22D-0F2D-D6B1-A188-711EB470FAB8}"/>
              </a:ext>
            </a:extLst>
          </p:cNvPr>
          <p:cNvSpPr>
            <a:spLocks noChangeShapeType="1"/>
          </p:cNvSpPr>
          <p:nvPr/>
        </p:nvSpPr>
        <p:spPr bwMode="auto">
          <a:xfrm>
            <a:off x="11769726" y="5028421"/>
            <a:ext cx="0" cy="206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Line 82">
            <a:extLst>
              <a:ext uri="{FF2B5EF4-FFF2-40B4-BE49-F238E27FC236}">
                <a16:creationId xmlns:a16="http://schemas.microsoft.com/office/drawing/2014/main" id="{651909D1-383D-642F-FB22-E09D7785E7DF}"/>
              </a:ext>
            </a:extLst>
          </p:cNvPr>
          <p:cNvSpPr>
            <a:spLocks noChangeShapeType="1"/>
          </p:cNvSpPr>
          <p:nvPr/>
        </p:nvSpPr>
        <p:spPr bwMode="auto">
          <a:xfrm>
            <a:off x="3808413"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Rectangle 83">
            <a:extLst>
              <a:ext uri="{FF2B5EF4-FFF2-40B4-BE49-F238E27FC236}">
                <a16:creationId xmlns:a16="http://schemas.microsoft.com/office/drawing/2014/main" id="{E67449A0-CEAB-5E15-CC43-ABF309DAEB91}"/>
              </a:ext>
            </a:extLst>
          </p:cNvPr>
          <p:cNvSpPr>
            <a:spLocks noChangeArrowheads="1"/>
          </p:cNvSpPr>
          <p:nvPr/>
        </p:nvSpPr>
        <p:spPr bwMode="auto">
          <a:xfrm>
            <a:off x="3732213"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25.5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3" name="Line 84">
            <a:extLst>
              <a:ext uri="{FF2B5EF4-FFF2-40B4-BE49-F238E27FC236}">
                <a16:creationId xmlns:a16="http://schemas.microsoft.com/office/drawing/2014/main" id="{5D7D623A-17A0-BA2E-3F43-194F1536DFA5}"/>
              </a:ext>
            </a:extLst>
          </p:cNvPr>
          <p:cNvSpPr>
            <a:spLocks noChangeShapeType="1"/>
          </p:cNvSpPr>
          <p:nvPr/>
        </p:nvSpPr>
        <p:spPr bwMode="auto">
          <a:xfrm>
            <a:off x="4346576"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Rectangle 85">
            <a:extLst>
              <a:ext uri="{FF2B5EF4-FFF2-40B4-BE49-F238E27FC236}">
                <a16:creationId xmlns:a16="http://schemas.microsoft.com/office/drawing/2014/main" id="{A94A38D9-B1E3-31B3-4A59-95EAC33423D9}"/>
              </a:ext>
            </a:extLst>
          </p:cNvPr>
          <p:cNvSpPr>
            <a:spLocks noChangeArrowheads="1"/>
          </p:cNvSpPr>
          <p:nvPr/>
        </p:nvSpPr>
        <p:spPr bwMode="auto">
          <a:xfrm>
            <a:off x="4270376"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5" name="Line 86">
            <a:extLst>
              <a:ext uri="{FF2B5EF4-FFF2-40B4-BE49-F238E27FC236}">
                <a16:creationId xmlns:a16="http://schemas.microsoft.com/office/drawing/2014/main" id="{6EB421F4-0F3D-83C5-276E-7E24579C6FFD}"/>
              </a:ext>
            </a:extLst>
          </p:cNvPr>
          <p:cNvSpPr>
            <a:spLocks noChangeShapeType="1"/>
          </p:cNvSpPr>
          <p:nvPr/>
        </p:nvSpPr>
        <p:spPr bwMode="auto">
          <a:xfrm>
            <a:off x="4884738"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Rectangle 87">
            <a:extLst>
              <a:ext uri="{FF2B5EF4-FFF2-40B4-BE49-F238E27FC236}">
                <a16:creationId xmlns:a16="http://schemas.microsoft.com/office/drawing/2014/main" id="{F9183E4E-A806-2964-2986-3551E3801F33}"/>
              </a:ext>
            </a:extLst>
          </p:cNvPr>
          <p:cNvSpPr>
            <a:spLocks noChangeArrowheads="1"/>
          </p:cNvSpPr>
          <p:nvPr/>
        </p:nvSpPr>
        <p:spPr bwMode="auto">
          <a:xfrm>
            <a:off x="4808538"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26.5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7" name="Line 88">
            <a:extLst>
              <a:ext uri="{FF2B5EF4-FFF2-40B4-BE49-F238E27FC236}">
                <a16:creationId xmlns:a16="http://schemas.microsoft.com/office/drawing/2014/main" id="{0A7306A6-C2E4-C7BF-5D6E-32FCF2EDA517}"/>
              </a:ext>
            </a:extLst>
          </p:cNvPr>
          <p:cNvSpPr>
            <a:spLocks noChangeShapeType="1"/>
          </p:cNvSpPr>
          <p:nvPr/>
        </p:nvSpPr>
        <p:spPr bwMode="auto">
          <a:xfrm>
            <a:off x="5422901"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Rectangle 89">
            <a:extLst>
              <a:ext uri="{FF2B5EF4-FFF2-40B4-BE49-F238E27FC236}">
                <a16:creationId xmlns:a16="http://schemas.microsoft.com/office/drawing/2014/main" id="{004C48B8-93AB-B2E6-637C-C7A4EDA34E9F}"/>
              </a:ext>
            </a:extLst>
          </p:cNvPr>
          <p:cNvSpPr>
            <a:spLocks noChangeArrowheads="1"/>
          </p:cNvSpPr>
          <p:nvPr/>
        </p:nvSpPr>
        <p:spPr bwMode="auto">
          <a:xfrm>
            <a:off x="5346701"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9" name="Line 90">
            <a:extLst>
              <a:ext uri="{FF2B5EF4-FFF2-40B4-BE49-F238E27FC236}">
                <a16:creationId xmlns:a16="http://schemas.microsoft.com/office/drawing/2014/main" id="{F6D281DC-8AC0-DB82-4E9B-EDE874CE815C}"/>
              </a:ext>
            </a:extLst>
          </p:cNvPr>
          <p:cNvSpPr>
            <a:spLocks noChangeShapeType="1"/>
          </p:cNvSpPr>
          <p:nvPr/>
        </p:nvSpPr>
        <p:spPr bwMode="auto">
          <a:xfrm>
            <a:off x="5961063"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Rectangle 91">
            <a:extLst>
              <a:ext uri="{FF2B5EF4-FFF2-40B4-BE49-F238E27FC236}">
                <a16:creationId xmlns:a16="http://schemas.microsoft.com/office/drawing/2014/main" id="{28110902-BBC7-0A4E-377B-C9FF965507AA}"/>
              </a:ext>
            </a:extLst>
          </p:cNvPr>
          <p:cNvSpPr>
            <a:spLocks noChangeArrowheads="1"/>
          </p:cNvSpPr>
          <p:nvPr/>
        </p:nvSpPr>
        <p:spPr bwMode="auto">
          <a:xfrm>
            <a:off x="5884863"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27.5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1" name="Line 92">
            <a:extLst>
              <a:ext uri="{FF2B5EF4-FFF2-40B4-BE49-F238E27FC236}">
                <a16:creationId xmlns:a16="http://schemas.microsoft.com/office/drawing/2014/main" id="{DA3C8A5A-FB6C-0CFE-C4BE-A381CF6B70BF}"/>
              </a:ext>
            </a:extLst>
          </p:cNvPr>
          <p:cNvSpPr>
            <a:spLocks noChangeShapeType="1"/>
          </p:cNvSpPr>
          <p:nvPr/>
        </p:nvSpPr>
        <p:spPr bwMode="auto">
          <a:xfrm>
            <a:off x="6499226"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Rectangle 93">
            <a:extLst>
              <a:ext uri="{FF2B5EF4-FFF2-40B4-BE49-F238E27FC236}">
                <a16:creationId xmlns:a16="http://schemas.microsoft.com/office/drawing/2014/main" id="{D7BD1F0D-C62D-18FD-AA5D-C49E2EDBE348}"/>
              </a:ext>
            </a:extLst>
          </p:cNvPr>
          <p:cNvSpPr>
            <a:spLocks noChangeArrowheads="1"/>
          </p:cNvSpPr>
          <p:nvPr/>
        </p:nvSpPr>
        <p:spPr bwMode="auto">
          <a:xfrm>
            <a:off x="6423026"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3" name="Line 94">
            <a:extLst>
              <a:ext uri="{FF2B5EF4-FFF2-40B4-BE49-F238E27FC236}">
                <a16:creationId xmlns:a16="http://schemas.microsoft.com/office/drawing/2014/main" id="{8131DC3D-331D-28E6-6A23-F529294BEE3D}"/>
              </a:ext>
            </a:extLst>
          </p:cNvPr>
          <p:cNvSpPr>
            <a:spLocks noChangeShapeType="1"/>
          </p:cNvSpPr>
          <p:nvPr/>
        </p:nvSpPr>
        <p:spPr bwMode="auto">
          <a:xfrm>
            <a:off x="7035801"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Rectangle 95">
            <a:extLst>
              <a:ext uri="{FF2B5EF4-FFF2-40B4-BE49-F238E27FC236}">
                <a16:creationId xmlns:a16="http://schemas.microsoft.com/office/drawing/2014/main" id="{0C1505AA-24D2-BCA0-97D9-5C5B5CD200D3}"/>
              </a:ext>
            </a:extLst>
          </p:cNvPr>
          <p:cNvSpPr>
            <a:spLocks noChangeArrowheads="1"/>
          </p:cNvSpPr>
          <p:nvPr/>
        </p:nvSpPr>
        <p:spPr bwMode="auto">
          <a:xfrm>
            <a:off x="6961188"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28.5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5" name="Line 96">
            <a:extLst>
              <a:ext uri="{FF2B5EF4-FFF2-40B4-BE49-F238E27FC236}">
                <a16:creationId xmlns:a16="http://schemas.microsoft.com/office/drawing/2014/main" id="{8C4D2D35-EA17-F9A3-C65A-5128237AC1F4}"/>
              </a:ext>
            </a:extLst>
          </p:cNvPr>
          <p:cNvSpPr>
            <a:spLocks noChangeShapeType="1"/>
          </p:cNvSpPr>
          <p:nvPr/>
        </p:nvSpPr>
        <p:spPr bwMode="auto">
          <a:xfrm>
            <a:off x="7573963"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Rectangle 97">
            <a:extLst>
              <a:ext uri="{FF2B5EF4-FFF2-40B4-BE49-F238E27FC236}">
                <a16:creationId xmlns:a16="http://schemas.microsoft.com/office/drawing/2014/main" id="{DB991AA6-6783-56C6-C56D-419D8ECAF89A}"/>
              </a:ext>
            </a:extLst>
          </p:cNvPr>
          <p:cNvSpPr>
            <a:spLocks noChangeArrowheads="1"/>
          </p:cNvSpPr>
          <p:nvPr/>
        </p:nvSpPr>
        <p:spPr bwMode="auto">
          <a:xfrm>
            <a:off x="7497763"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7" name="Line 98">
            <a:extLst>
              <a:ext uri="{FF2B5EF4-FFF2-40B4-BE49-F238E27FC236}">
                <a16:creationId xmlns:a16="http://schemas.microsoft.com/office/drawing/2014/main" id="{A03B9D8C-B472-5D2A-5EB7-3D7BFF905C3E}"/>
              </a:ext>
            </a:extLst>
          </p:cNvPr>
          <p:cNvSpPr>
            <a:spLocks noChangeShapeType="1"/>
          </p:cNvSpPr>
          <p:nvPr/>
        </p:nvSpPr>
        <p:spPr bwMode="auto">
          <a:xfrm>
            <a:off x="8112126"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Rectangle 99">
            <a:extLst>
              <a:ext uri="{FF2B5EF4-FFF2-40B4-BE49-F238E27FC236}">
                <a16:creationId xmlns:a16="http://schemas.microsoft.com/office/drawing/2014/main" id="{7777BAB4-50B8-E1BF-4EFE-AD2E16D30120}"/>
              </a:ext>
            </a:extLst>
          </p:cNvPr>
          <p:cNvSpPr>
            <a:spLocks noChangeArrowheads="1"/>
          </p:cNvSpPr>
          <p:nvPr/>
        </p:nvSpPr>
        <p:spPr bwMode="auto">
          <a:xfrm>
            <a:off x="8035926"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29.5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9" name="Line 100">
            <a:extLst>
              <a:ext uri="{FF2B5EF4-FFF2-40B4-BE49-F238E27FC236}">
                <a16:creationId xmlns:a16="http://schemas.microsoft.com/office/drawing/2014/main" id="{4A0312D9-7D51-3779-70DC-7B2D4C5D43E2}"/>
              </a:ext>
            </a:extLst>
          </p:cNvPr>
          <p:cNvSpPr>
            <a:spLocks noChangeShapeType="1"/>
          </p:cNvSpPr>
          <p:nvPr/>
        </p:nvSpPr>
        <p:spPr bwMode="auto">
          <a:xfrm>
            <a:off x="8650288"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Rectangle 101">
            <a:extLst>
              <a:ext uri="{FF2B5EF4-FFF2-40B4-BE49-F238E27FC236}">
                <a16:creationId xmlns:a16="http://schemas.microsoft.com/office/drawing/2014/main" id="{4596639C-1BA9-026B-FC75-D3616C107877}"/>
              </a:ext>
            </a:extLst>
          </p:cNvPr>
          <p:cNvSpPr>
            <a:spLocks noChangeArrowheads="1"/>
          </p:cNvSpPr>
          <p:nvPr/>
        </p:nvSpPr>
        <p:spPr bwMode="auto">
          <a:xfrm>
            <a:off x="8574088"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1" name="Line 102">
            <a:extLst>
              <a:ext uri="{FF2B5EF4-FFF2-40B4-BE49-F238E27FC236}">
                <a16:creationId xmlns:a16="http://schemas.microsoft.com/office/drawing/2014/main" id="{4E6CE38D-F9C2-A3E4-C441-29E46CF6C405}"/>
              </a:ext>
            </a:extLst>
          </p:cNvPr>
          <p:cNvSpPr>
            <a:spLocks noChangeShapeType="1"/>
          </p:cNvSpPr>
          <p:nvPr/>
        </p:nvSpPr>
        <p:spPr bwMode="auto">
          <a:xfrm>
            <a:off x="9186863"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Rectangle 103">
            <a:extLst>
              <a:ext uri="{FF2B5EF4-FFF2-40B4-BE49-F238E27FC236}">
                <a16:creationId xmlns:a16="http://schemas.microsoft.com/office/drawing/2014/main" id="{18FD5C9A-894E-DD56-3457-4E143E5EAA75}"/>
              </a:ext>
            </a:extLst>
          </p:cNvPr>
          <p:cNvSpPr>
            <a:spLocks noChangeArrowheads="1"/>
          </p:cNvSpPr>
          <p:nvPr/>
        </p:nvSpPr>
        <p:spPr bwMode="auto">
          <a:xfrm>
            <a:off x="9112251"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30.5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3" name="Line 104">
            <a:extLst>
              <a:ext uri="{FF2B5EF4-FFF2-40B4-BE49-F238E27FC236}">
                <a16:creationId xmlns:a16="http://schemas.microsoft.com/office/drawing/2014/main" id="{93293C11-7C5A-FC0E-3FEB-89DF28F50769}"/>
              </a:ext>
            </a:extLst>
          </p:cNvPr>
          <p:cNvSpPr>
            <a:spLocks noChangeShapeType="1"/>
          </p:cNvSpPr>
          <p:nvPr/>
        </p:nvSpPr>
        <p:spPr bwMode="auto">
          <a:xfrm>
            <a:off x="9725026"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Rectangle 105">
            <a:extLst>
              <a:ext uri="{FF2B5EF4-FFF2-40B4-BE49-F238E27FC236}">
                <a16:creationId xmlns:a16="http://schemas.microsoft.com/office/drawing/2014/main" id="{35623F9E-E6EF-64CE-2BC7-9F056E824D3B}"/>
              </a:ext>
            </a:extLst>
          </p:cNvPr>
          <p:cNvSpPr>
            <a:spLocks noChangeArrowheads="1"/>
          </p:cNvSpPr>
          <p:nvPr/>
        </p:nvSpPr>
        <p:spPr bwMode="auto">
          <a:xfrm>
            <a:off x="9650413"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5" name="Line 106">
            <a:extLst>
              <a:ext uri="{FF2B5EF4-FFF2-40B4-BE49-F238E27FC236}">
                <a16:creationId xmlns:a16="http://schemas.microsoft.com/office/drawing/2014/main" id="{099D9A4A-203C-CB3D-66C3-0B9FD2CDCA55}"/>
              </a:ext>
            </a:extLst>
          </p:cNvPr>
          <p:cNvSpPr>
            <a:spLocks noChangeShapeType="1"/>
          </p:cNvSpPr>
          <p:nvPr/>
        </p:nvSpPr>
        <p:spPr bwMode="auto">
          <a:xfrm>
            <a:off x="10264776"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Rectangle 107">
            <a:extLst>
              <a:ext uri="{FF2B5EF4-FFF2-40B4-BE49-F238E27FC236}">
                <a16:creationId xmlns:a16="http://schemas.microsoft.com/office/drawing/2014/main" id="{0671BDB7-010E-CEFA-9533-60F830F01846}"/>
              </a:ext>
            </a:extLst>
          </p:cNvPr>
          <p:cNvSpPr>
            <a:spLocks noChangeArrowheads="1"/>
          </p:cNvSpPr>
          <p:nvPr/>
        </p:nvSpPr>
        <p:spPr bwMode="auto">
          <a:xfrm>
            <a:off x="10188576"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31.5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7" name="Line 108">
            <a:extLst>
              <a:ext uri="{FF2B5EF4-FFF2-40B4-BE49-F238E27FC236}">
                <a16:creationId xmlns:a16="http://schemas.microsoft.com/office/drawing/2014/main" id="{322FDDF2-2B6C-8E93-66F9-91951108AFAD}"/>
              </a:ext>
            </a:extLst>
          </p:cNvPr>
          <p:cNvSpPr>
            <a:spLocks noChangeShapeType="1"/>
          </p:cNvSpPr>
          <p:nvPr/>
        </p:nvSpPr>
        <p:spPr bwMode="auto">
          <a:xfrm>
            <a:off x="10801351"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Rectangle 109">
            <a:extLst>
              <a:ext uri="{FF2B5EF4-FFF2-40B4-BE49-F238E27FC236}">
                <a16:creationId xmlns:a16="http://schemas.microsoft.com/office/drawing/2014/main" id="{D71EFB3D-D8A7-739B-5EED-0D5466C648FB}"/>
              </a:ext>
            </a:extLst>
          </p:cNvPr>
          <p:cNvSpPr>
            <a:spLocks noChangeArrowheads="1"/>
          </p:cNvSpPr>
          <p:nvPr/>
        </p:nvSpPr>
        <p:spPr bwMode="auto">
          <a:xfrm>
            <a:off x="10726738"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29" name="Line 110">
            <a:extLst>
              <a:ext uri="{FF2B5EF4-FFF2-40B4-BE49-F238E27FC236}">
                <a16:creationId xmlns:a16="http://schemas.microsoft.com/office/drawing/2014/main" id="{A42462DB-FD4F-F2AD-4ABB-A8F9966E649A}"/>
              </a:ext>
            </a:extLst>
          </p:cNvPr>
          <p:cNvSpPr>
            <a:spLocks noChangeShapeType="1"/>
          </p:cNvSpPr>
          <p:nvPr/>
        </p:nvSpPr>
        <p:spPr bwMode="auto">
          <a:xfrm>
            <a:off x="11339513" y="5028421"/>
            <a:ext cx="0" cy="42863"/>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Rectangle 111">
            <a:extLst>
              <a:ext uri="{FF2B5EF4-FFF2-40B4-BE49-F238E27FC236}">
                <a16:creationId xmlns:a16="http://schemas.microsoft.com/office/drawing/2014/main" id="{54F3D577-A5B7-76D5-2DAB-DE0A9546654A}"/>
              </a:ext>
            </a:extLst>
          </p:cNvPr>
          <p:cNvSpPr>
            <a:spLocks noChangeArrowheads="1"/>
          </p:cNvSpPr>
          <p:nvPr/>
        </p:nvSpPr>
        <p:spPr bwMode="auto">
          <a:xfrm>
            <a:off x="11264901" y="5071284"/>
            <a:ext cx="212725"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32.5</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1" name="Rectangle 112">
            <a:extLst>
              <a:ext uri="{FF2B5EF4-FFF2-40B4-BE49-F238E27FC236}">
                <a16:creationId xmlns:a16="http://schemas.microsoft.com/office/drawing/2014/main" id="{C1CF0108-BF99-6D35-39B1-ECB9BA7AED76}"/>
              </a:ext>
            </a:extLst>
          </p:cNvPr>
          <p:cNvSpPr>
            <a:spLocks noChangeArrowheads="1"/>
          </p:cNvSpPr>
          <p:nvPr/>
        </p:nvSpPr>
        <p:spPr bwMode="auto">
          <a:xfrm>
            <a:off x="11701463" y="5071284"/>
            <a:ext cx="18256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2" name="Line 113">
            <a:extLst>
              <a:ext uri="{FF2B5EF4-FFF2-40B4-BE49-F238E27FC236}">
                <a16:creationId xmlns:a16="http://schemas.microsoft.com/office/drawing/2014/main" id="{44CEDC8D-62E9-82A3-D23A-DED932B5855F}"/>
              </a:ext>
            </a:extLst>
          </p:cNvPr>
          <p:cNvSpPr>
            <a:spLocks noChangeShapeType="1"/>
          </p:cNvSpPr>
          <p:nvPr/>
        </p:nvSpPr>
        <p:spPr bwMode="auto">
          <a:xfrm>
            <a:off x="3505201" y="50157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Line 114">
            <a:extLst>
              <a:ext uri="{FF2B5EF4-FFF2-40B4-BE49-F238E27FC236}">
                <a16:creationId xmlns:a16="http://schemas.microsoft.com/office/drawing/2014/main" id="{40D94822-C913-76DE-D162-176E76E5B53E}"/>
              </a:ext>
            </a:extLst>
          </p:cNvPr>
          <p:cNvSpPr>
            <a:spLocks noChangeShapeType="1"/>
          </p:cNvSpPr>
          <p:nvPr/>
        </p:nvSpPr>
        <p:spPr bwMode="auto">
          <a:xfrm>
            <a:off x="3505201" y="494904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Line 115">
            <a:extLst>
              <a:ext uri="{FF2B5EF4-FFF2-40B4-BE49-F238E27FC236}">
                <a16:creationId xmlns:a16="http://schemas.microsoft.com/office/drawing/2014/main" id="{CA77AA46-118D-EDBC-44F9-2999E2C6E50C}"/>
              </a:ext>
            </a:extLst>
          </p:cNvPr>
          <p:cNvSpPr>
            <a:spLocks noChangeShapeType="1"/>
          </p:cNvSpPr>
          <p:nvPr/>
        </p:nvSpPr>
        <p:spPr bwMode="auto">
          <a:xfrm>
            <a:off x="3505201" y="488078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Line 116">
            <a:extLst>
              <a:ext uri="{FF2B5EF4-FFF2-40B4-BE49-F238E27FC236}">
                <a16:creationId xmlns:a16="http://schemas.microsoft.com/office/drawing/2014/main" id="{45963524-55C0-E735-83D8-884A163FF65E}"/>
              </a:ext>
            </a:extLst>
          </p:cNvPr>
          <p:cNvSpPr>
            <a:spLocks noChangeShapeType="1"/>
          </p:cNvSpPr>
          <p:nvPr/>
        </p:nvSpPr>
        <p:spPr bwMode="auto">
          <a:xfrm>
            <a:off x="3505201" y="48125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Line 117">
            <a:extLst>
              <a:ext uri="{FF2B5EF4-FFF2-40B4-BE49-F238E27FC236}">
                <a16:creationId xmlns:a16="http://schemas.microsoft.com/office/drawing/2014/main" id="{8D942960-9320-F80B-6447-FBF55BA5F54A}"/>
              </a:ext>
            </a:extLst>
          </p:cNvPr>
          <p:cNvSpPr>
            <a:spLocks noChangeShapeType="1"/>
          </p:cNvSpPr>
          <p:nvPr/>
        </p:nvSpPr>
        <p:spPr bwMode="auto">
          <a:xfrm>
            <a:off x="3505201" y="47442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Line 118">
            <a:extLst>
              <a:ext uri="{FF2B5EF4-FFF2-40B4-BE49-F238E27FC236}">
                <a16:creationId xmlns:a16="http://schemas.microsoft.com/office/drawing/2014/main" id="{20438178-CB84-255D-5F8B-17EE8A6144CB}"/>
              </a:ext>
            </a:extLst>
          </p:cNvPr>
          <p:cNvSpPr>
            <a:spLocks noChangeShapeType="1"/>
          </p:cNvSpPr>
          <p:nvPr/>
        </p:nvSpPr>
        <p:spPr bwMode="auto">
          <a:xfrm>
            <a:off x="3505201" y="467758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Line 119">
            <a:extLst>
              <a:ext uri="{FF2B5EF4-FFF2-40B4-BE49-F238E27FC236}">
                <a16:creationId xmlns:a16="http://schemas.microsoft.com/office/drawing/2014/main" id="{6ED3151B-FE69-B60F-1D85-99BE36DCB9FA}"/>
              </a:ext>
            </a:extLst>
          </p:cNvPr>
          <p:cNvSpPr>
            <a:spLocks noChangeShapeType="1"/>
          </p:cNvSpPr>
          <p:nvPr/>
        </p:nvSpPr>
        <p:spPr bwMode="auto">
          <a:xfrm>
            <a:off x="3505201" y="46093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Line 120">
            <a:extLst>
              <a:ext uri="{FF2B5EF4-FFF2-40B4-BE49-F238E27FC236}">
                <a16:creationId xmlns:a16="http://schemas.microsoft.com/office/drawing/2014/main" id="{585F417D-E564-7273-9567-4E84795D1744}"/>
              </a:ext>
            </a:extLst>
          </p:cNvPr>
          <p:cNvSpPr>
            <a:spLocks noChangeShapeType="1"/>
          </p:cNvSpPr>
          <p:nvPr/>
        </p:nvSpPr>
        <p:spPr bwMode="auto">
          <a:xfrm>
            <a:off x="3505201" y="45410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Line 121">
            <a:extLst>
              <a:ext uri="{FF2B5EF4-FFF2-40B4-BE49-F238E27FC236}">
                <a16:creationId xmlns:a16="http://schemas.microsoft.com/office/drawing/2014/main" id="{C536CC6E-056D-972E-6AC9-3632CD588456}"/>
              </a:ext>
            </a:extLst>
          </p:cNvPr>
          <p:cNvSpPr>
            <a:spLocks noChangeShapeType="1"/>
          </p:cNvSpPr>
          <p:nvPr/>
        </p:nvSpPr>
        <p:spPr bwMode="auto">
          <a:xfrm>
            <a:off x="3505201" y="447438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Line 122">
            <a:extLst>
              <a:ext uri="{FF2B5EF4-FFF2-40B4-BE49-F238E27FC236}">
                <a16:creationId xmlns:a16="http://schemas.microsoft.com/office/drawing/2014/main" id="{7ABCDE98-4D15-C925-1453-CDE969B3741D}"/>
              </a:ext>
            </a:extLst>
          </p:cNvPr>
          <p:cNvSpPr>
            <a:spLocks noChangeShapeType="1"/>
          </p:cNvSpPr>
          <p:nvPr/>
        </p:nvSpPr>
        <p:spPr bwMode="auto">
          <a:xfrm>
            <a:off x="3505201" y="44061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Line 123">
            <a:extLst>
              <a:ext uri="{FF2B5EF4-FFF2-40B4-BE49-F238E27FC236}">
                <a16:creationId xmlns:a16="http://schemas.microsoft.com/office/drawing/2014/main" id="{5DAAAC7E-A4E7-F528-973C-ABCBC0E174CB}"/>
              </a:ext>
            </a:extLst>
          </p:cNvPr>
          <p:cNvSpPr>
            <a:spLocks noChangeShapeType="1"/>
          </p:cNvSpPr>
          <p:nvPr/>
        </p:nvSpPr>
        <p:spPr bwMode="auto">
          <a:xfrm>
            <a:off x="3505201" y="43378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Line 124">
            <a:extLst>
              <a:ext uri="{FF2B5EF4-FFF2-40B4-BE49-F238E27FC236}">
                <a16:creationId xmlns:a16="http://schemas.microsoft.com/office/drawing/2014/main" id="{3B189CC8-0AAC-A185-9A76-900230A77F4D}"/>
              </a:ext>
            </a:extLst>
          </p:cNvPr>
          <p:cNvSpPr>
            <a:spLocks noChangeShapeType="1"/>
          </p:cNvSpPr>
          <p:nvPr/>
        </p:nvSpPr>
        <p:spPr bwMode="auto">
          <a:xfrm>
            <a:off x="3505201" y="42695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Line 125">
            <a:extLst>
              <a:ext uri="{FF2B5EF4-FFF2-40B4-BE49-F238E27FC236}">
                <a16:creationId xmlns:a16="http://schemas.microsoft.com/office/drawing/2014/main" id="{E62E9D64-F994-5557-4252-0C306D7868F4}"/>
              </a:ext>
            </a:extLst>
          </p:cNvPr>
          <p:cNvSpPr>
            <a:spLocks noChangeShapeType="1"/>
          </p:cNvSpPr>
          <p:nvPr/>
        </p:nvSpPr>
        <p:spPr bwMode="auto">
          <a:xfrm>
            <a:off x="3505201" y="42029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Line 126">
            <a:extLst>
              <a:ext uri="{FF2B5EF4-FFF2-40B4-BE49-F238E27FC236}">
                <a16:creationId xmlns:a16="http://schemas.microsoft.com/office/drawing/2014/main" id="{B5607140-847E-4F6B-B243-1FE94BEA48EC}"/>
              </a:ext>
            </a:extLst>
          </p:cNvPr>
          <p:cNvSpPr>
            <a:spLocks noChangeShapeType="1"/>
          </p:cNvSpPr>
          <p:nvPr/>
        </p:nvSpPr>
        <p:spPr bwMode="auto">
          <a:xfrm>
            <a:off x="3505201" y="41346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Line 127">
            <a:extLst>
              <a:ext uri="{FF2B5EF4-FFF2-40B4-BE49-F238E27FC236}">
                <a16:creationId xmlns:a16="http://schemas.microsoft.com/office/drawing/2014/main" id="{A9B10BC9-E472-67BE-4FA9-EE048BC7B8DA}"/>
              </a:ext>
            </a:extLst>
          </p:cNvPr>
          <p:cNvSpPr>
            <a:spLocks noChangeShapeType="1"/>
          </p:cNvSpPr>
          <p:nvPr/>
        </p:nvSpPr>
        <p:spPr bwMode="auto">
          <a:xfrm>
            <a:off x="3505201" y="40663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Line 128">
            <a:extLst>
              <a:ext uri="{FF2B5EF4-FFF2-40B4-BE49-F238E27FC236}">
                <a16:creationId xmlns:a16="http://schemas.microsoft.com/office/drawing/2014/main" id="{A76FC88D-4AF2-AD92-7740-A8C3CF08F2F4}"/>
              </a:ext>
            </a:extLst>
          </p:cNvPr>
          <p:cNvSpPr>
            <a:spLocks noChangeShapeType="1"/>
          </p:cNvSpPr>
          <p:nvPr/>
        </p:nvSpPr>
        <p:spPr bwMode="auto">
          <a:xfrm>
            <a:off x="3505201" y="39997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Line 129">
            <a:extLst>
              <a:ext uri="{FF2B5EF4-FFF2-40B4-BE49-F238E27FC236}">
                <a16:creationId xmlns:a16="http://schemas.microsoft.com/office/drawing/2014/main" id="{6CDF25A0-3900-4FC2-A39E-D89946D59AF0}"/>
              </a:ext>
            </a:extLst>
          </p:cNvPr>
          <p:cNvSpPr>
            <a:spLocks noChangeShapeType="1"/>
          </p:cNvSpPr>
          <p:nvPr/>
        </p:nvSpPr>
        <p:spPr bwMode="auto">
          <a:xfrm>
            <a:off x="3505201" y="39314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Line 130">
            <a:extLst>
              <a:ext uri="{FF2B5EF4-FFF2-40B4-BE49-F238E27FC236}">
                <a16:creationId xmlns:a16="http://schemas.microsoft.com/office/drawing/2014/main" id="{DD5A6263-DB87-81FC-88C2-1A70CB0AF63D}"/>
              </a:ext>
            </a:extLst>
          </p:cNvPr>
          <p:cNvSpPr>
            <a:spLocks noChangeShapeType="1"/>
          </p:cNvSpPr>
          <p:nvPr/>
        </p:nvSpPr>
        <p:spPr bwMode="auto">
          <a:xfrm>
            <a:off x="3505201" y="386478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Line 131">
            <a:extLst>
              <a:ext uri="{FF2B5EF4-FFF2-40B4-BE49-F238E27FC236}">
                <a16:creationId xmlns:a16="http://schemas.microsoft.com/office/drawing/2014/main" id="{9D90DF0E-B064-3ABD-C28A-7663DF1A261F}"/>
              </a:ext>
            </a:extLst>
          </p:cNvPr>
          <p:cNvSpPr>
            <a:spLocks noChangeShapeType="1"/>
          </p:cNvSpPr>
          <p:nvPr/>
        </p:nvSpPr>
        <p:spPr bwMode="auto">
          <a:xfrm>
            <a:off x="3505201" y="37949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Line 132">
            <a:extLst>
              <a:ext uri="{FF2B5EF4-FFF2-40B4-BE49-F238E27FC236}">
                <a16:creationId xmlns:a16="http://schemas.microsoft.com/office/drawing/2014/main" id="{56735FFA-1602-756A-6A49-5694DD089425}"/>
              </a:ext>
            </a:extLst>
          </p:cNvPr>
          <p:cNvSpPr>
            <a:spLocks noChangeShapeType="1"/>
          </p:cNvSpPr>
          <p:nvPr/>
        </p:nvSpPr>
        <p:spPr bwMode="auto">
          <a:xfrm>
            <a:off x="3505201" y="37282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Line 133">
            <a:extLst>
              <a:ext uri="{FF2B5EF4-FFF2-40B4-BE49-F238E27FC236}">
                <a16:creationId xmlns:a16="http://schemas.microsoft.com/office/drawing/2014/main" id="{547BA064-98DD-8F28-BBBA-7ED1724C7570}"/>
              </a:ext>
            </a:extLst>
          </p:cNvPr>
          <p:cNvSpPr>
            <a:spLocks noChangeShapeType="1"/>
          </p:cNvSpPr>
          <p:nvPr/>
        </p:nvSpPr>
        <p:spPr bwMode="auto">
          <a:xfrm>
            <a:off x="3505201" y="36599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Line 134">
            <a:extLst>
              <a:ext uri="{FF2B5EF4-FFF2-40B4-BE49-F238E27FC236}">
                <a16:creationId xmlns:a16="http://schemas.microsoft.com/office/drawing/2014/main" id="{A0A6A2BE-8718-73D4-7149-1EDB4C5A59F7}"/>
              </a:ext>
            </a:extLst>
          </p:cNvPr>
          <p:cNvSpPr>
            <a:spLocks noChangeShapeType="1"/>
          </p:cNvSpPr>
          <p:nvPr/>
        </p:nvSpPr>
        <p:spPr bwMode="auto">
          <a:xfrm>
            <a:off x="3505201" y="35917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Line 135">
            <a:extLst>
              <a:ext uri="{FF2B5EF4-FFF2-40B4-BE49-F238E27FC236}">
                <a16:creationId xmlns:a16="http://schemas.microsoft.com/office/drawing/2014/main" id="{B6B7CEB4-A86D-B1C5-FA7C-96084A623A1D}"/>
              </a:ext>
            </a:extLst>
          </p:cNvPr>
          <p:cNvSpPr>
            <a:spLocks noChangeShapeType="1"/>
          </p:cNvSpPr>
          <p:nvPr/>
        </p:nvSpPr>
        <p:spPr bwMode="auto">
          <a:xfrm>
            <a:off x="3505201" y="35250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Line 136">
            <a:extLst>
              <a:ext uri="{FF2B5EF4-FFF2-40B4-BE49-F238E27FC236}">
                <a16:creationId xmlns:a16="http://schemas.microsoft.com/office/drawing/2014/main" id="{C1FB799A-935A-C4F4-1D20-61181B23CFA6}"/>
              </a:ext>
            </a:extLst>
          </p:cNvPr>
          <p:cNvSpPr>
            <a:spLocks noChangeShapeType="1"/>
          </p:cNvSpPr>
          <p:nvPr/>
        </p:nvSpPr>
        <p:spPr bwMode="auto">
          <a:xfrm>
            <a:off x="3505201" y="34567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Line 137">
            <a:extLst>
              <a:ext uri="{FF2B5EF4-FFF2-40B4-BE49-F238E27FC236}">
                <a16:creationId xmlns:a16="http://schemas.microsoft.com/office/drawing/2014/main" id="{ADAC7329-52DA-BA99-BA00-A2FA988FBB4D}"/>
              </a:ext>
            </a:extLst>
          </p:cNvPr>
          <p:cNvSpPr>
            <a:spLocks noChangeShapeType="1"/>
          </p:cNvSpPr>
          <p:nvPr/>
        </p:nvSpPr>
        <p:spPr bwMode="auto">
          <a:xfrm>
            <a:off x="3505201" y="339012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Line 138">
            <a:extLst>
              <a:ext uri="{FF2B5EF4-FFF2-40B4-BE49-F238E27FC236}">
                <a16:creationId xmlns:a16="http://schemas.microsoft.com/office/drawing/2014/main" id="{434AA7D7-152D-64E1-DEA5-9D7AD3327E27}"/>
              </a:ext>
            </a:extLst>
          </p:cNvPr>
          <p:cNvSpPr>
            <a:spLocks noChangeShapeType="1"/>
          </p:cNvSpPr>
          <p:nvPr/>
        </p:nvSpPr>
        <p:spPr bwMode="auto">
          <a:xfrm>
            <a:off x="3505201" y="33202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Line 139">
            <a:extLst>
              <a:ext uri="{FF2B5EF4-FFF2-40B4-BE49-F238E27FC236}">
                <a16:creationId xmlns:a16="http://schemas.microsoft.com/office/drawing/2014/main" id="{69208924-238E-0168-4D16-BE08C2A07F21}"/>
              </a:ext>
            </a:extLst>
          </p:cNvPr>
          <p:cNvSpPr>
            <a:spLocks noChangeShapeType="1"/>
          </p:cNvSpPr>
          <p:nvPr/>
        </p:nvSpPr>
        <p:spPr bwMode="auto">
          <a:xfrm>
            <a:off x="3505201" y="32535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Line 140">
            <a:extLst>
              <a:ext uri="{FF2B5EF4-FFF2-40B4-BE49-F238E27FC236}">
                <a16:creationId xmlns:a16="http://schemas.microsoft.com/office/drawing/2014/main" id="{C89613CF-0EA0-3494-8BE2-18B12F2AC054}"/>
              </a:ext>
            </a:extLst>
          </p:cNvPr>
          <p:cNvSpPr>
            <a:spLocks noChangeShapeType="1"/>
          </p:cNvSpPr>
          <p:nvPr/>
        </p:nvSpPr>
        <p:spPr bwMode="auto">
          <a:xfrm>
            <a:off x="3505201" y="31853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Line 141">
            <a:extLst>
              <a:ext uri="{FF2B5EF4-FFF2-40B4-BE49-F238E27FC236}">
                <a16:creationId xmlns:a16="http://schemas.microsoft.com/office/drawing/2014/main" id="{0C2E1564-756A-3DBA-CBB3-95715DA2853C}"/>
              </a:ext>
            </a:extLst>
          </p:cNvPr>
          <p:cNvSpPr>
            <a:spLocks noChangeShapeType="1"/>
          </p:cNvSpPr>
          <p:nvPr/>
        </p:nvSpPr>
        <p:spPr bwMode="auto">
          <a:xfrm>
            <a:off x="3505201" y="31170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Line 142">
            <a:extLst>
              <a:ext uri="{FF2B5EF4-FFF2-40B4-BE49-F238E27FC236}">
                <a16:creationId xmlns:a16="http://schemas.microsoft.com/office/drawing/2014/main" id="{235F9DA7-66EC-10CB-F751-EC0693E8EA42}"/>
              </a:ext>
            </a:extLst>
          </p:cNvPr>
          <p:cNvSpPr>
            <a:spLocks noChangeShapeType="1"/>
          </p:cNvSpPr>
          <p:nvPr/>
        </p:nvSpPr>
        <p:spPr bwMode="auto">
          <a:xfrm>
            <a:off x="3505201" y="30503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Line 143">
            <a:extLst>
              <a:ext uri="{FF2B5EF4-FFF2-40B4-BE49-F238E27FC236}">
                <a16:creationId xmlns:a16="http://schemas.microsoft.com/office/drawing/2014/main" id="{3687531F-7D5D-6D1E-F2D0-C83FCAB285AE}"/>
              </a:ext>
            </a:extLst>
          </p:cNvPr>
          <p:cNvSpPr>
            <a:spLocks noChangeShapeType="1"/>
          </p:cNvSpPr>
          <p:nvPr/>
        </p:nvSpPr>
        <p:spPr bwMode="auto">
          <a:xfrm>
            <a:off x="3505201" y="29821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Line 144">
            <a:extLst>
              <a:ext uri="{FF2B5EF4-FFF2-40B4-BE49-F238E27FC236}">
                <a16:creationId xmlns:a16="http://schemas.microsoft.com/office/drawing/2014/main" id="{DF06AD55-D964-C1EE-C810-1845EC9BB968}"/>
              </a:ext>
            </a:extLst>
          </p:cNvPr>
          <p:cNvSpPr>
            <a:spLocks noChangeShapeType="1"/>
          </p:cNvSpPr>
          <p:nvPr/>
        </p:nvSpPr>
        <p:spPr bwMode="auto">
          <a:xfrm>
            <a:off x="3505201" y="291545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Line 145">
            <a:extLst>
              <a:ext uri="{FF2B5EF4-FFF2-40B4-BE49-F238E27FC236}">
                <a16:creationId xmlns:a16="http://schemas.microsoft.com/office/drawing/2014/main" id="{0A94C918-0B58-2CE6-56BA-E06B5CD34F38}"/>
              </a:ext>
            </a:extLst>
          </p:cNvPr>
          <p:cNvSpPr>
            <a:spLocks noChangeShapeType="1"/>
          </p:cNvSpPr>
          <p:nvPr/>
        </p:nvSpPr>
        <p:spPr bwMode="auto">
          <a:xfrm>
            <a:off x="3505201" y="284560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Line 146">
            <a:extLst>
              <a:ext uri="{FF2B5EF4-FFF2-40B4-BE49-F238E27FC236}">
                <a16:creationId xmlns:a16="http://schemas.microsoft.com/office/drawing/2014/main" id="{A8505F76-7F09-48CA-177D-E5E81F019514}"/>
              </a:ext>
            </a:extLst>
          </p:cNvPr>
          <p:cNvSpPr>
            <a:spLocks noChangeShapeType="1"/>
          </p:cNvSpPr>
          <p:nvPr/>
        </p:nvSpPr>
        <p:spPr bwMode="auto">
          <a:xfrm>
            <a:off x="3505201" y="27789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Line 147">
            <a:extLst>
              <a:ext uri="{FF2B5EF4-FFF2-40B4-BE49-F238E27FC236}">
                <a16:creationId xmlns:a16="http://schemas.microsoft.com/office/drawing/2014/main" id="{7F28933D-73AF-A2A4-C8AB-A93C11F26CA5}"/>
              </a:ext>
            </a:extLst>
          </p:cNvPr>
          <p:cNvSpPr>
            <a:spLocks noChangeShapeType="1"/>
          </p:cNvSpPr>
          <p:nvPr/>
        </p:nvSpPr>
        <p:spPr bwMode="auto">
          <a:xfrm>
            <a:off x="3505201" y="27106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Line 148">
            <a:extLst>
              <a:ext uri="{FF2B5EF4-FFF2-40B4-BE49-F238E27FC236}">
                <a16:creationId xmlns:a16="http://schemas.microsoft.com/office/drawing/2014/main" id="{B8356C24-4939-CA7B-A23E-29495BA8D37E}"/>
              </a:ext>
            </a:extLst>
          </p:cNvPr>
          <p:cNvSpPr>
            <a:spLocks noChangeShapeType="1"/>
          </p:cNvSpPr>
          <p:nvPr/>
        </p:nvSpPr>
        <p:spPr bwMode="auto">
          <a:xfrm>
            <a:off x="3505201" y="264240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Line 149">
            <a:extLst>
              <a:ext uri="{FF2B5EF4-FFF2-40B4-BE49-F238E27FC236}">
                <a16:creationId xmlns:a16="http://schemas.microsoft.com/office/drawing/2014/main" id="{B36E554B-4FEE-886A-70E8-67D93FDED68B}"/>
              </a:ext>
            </a:extLst>
          </p:cNvPr>
          <p:cNvSpPr>
            <a:spLocks noChangeShapeType="1"/>
          </p:cNvSpPr>
          <p:nvPr/>
        </p:nvSpPr>
        <p:spPr bwMode="auto">
          <a:xfrm>
            <a:off x="3505201" y="25757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Line 150">
            <a:extLst>
              <a:ext uri="{FF2B5EF4-FFF2-40B4-BE49-F238E27FC236}">
                <a16:creationId xmlns:a16="http://schemas.microsoft.com/office/drawing/2014/main" id="{03E78506-B375-D442-6040-A3728CF33A64}"/>
              </a:ext>
            </a:extLst>
          </p:cNvPr>
          <p:cNvSpPr>
            <a:spLocks noChangeShapeType="1"/>
          </p:cNvSpPr>
          <p:nvPr/>
        </p:nvSpPr>
        <p:spPr bwMode="auto">
          <a:xfrm>
            <a:off x="3505201" y="25074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Line 151">
            <a:extLst>
              <a:ext uri="{FF2B5EF4-FFF2-40B4-BE49-F238E27FC236}">
                <a16:creationId xmlns:a16="http://schemas.microsoft.com/office/drawing/2014/main" id="{BB4C22DE-F700-AD23-2DDC-DDFB231844EF}"/>
              </a:ext>
            </a:extLst>
          </p:cNvPr>
          <p:cNvSpPr>
            <a:spLocks noChangeShapeType="1"/>
          </p:cNvSpPr>
          <p:nvPr/>
        </p:nvSpPr>
        <p:spPr bwMode="auto">
          <a:xfrm>
            <a:off x="3505201" y="244079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Line 152">
            <a:extLst>
              <a:ext uri="{FF2B5EF4-FFF2-40B4-BE49-F238E27FC236}">
                <a16:creationId xmlns:a16="http://schemas.microsoft.com/office/drawing/2014/main" id="{2F780182-362E-FBDB-19F3-F0D9FDD96AFC}"/>
              </a:ext>
            </a:extLst>
          </p:cNvPr>
          <p:cNvSpPr>
            <a:spLocks noChangeShapeType="1"/>
          </p:cNvSpPr>
          <p:nvPr/>
        </p:nvSpPr>
        <p:spPr bwMode="auto">
          <a:xfrm>
            <a:off x="3505201" y="23725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Line 153">
            <a:extLst>
              <a:ext uri="{FF2B5EF4-FFF2-40B4-BE49-F238E27FC236}">
                <a16:creationId xmlns:a16="http://schemas.microsoft.com/office/drawing/2014/main" id="{EDF838C2-3712-3891-0391-0DE0E9A6596C}"/>
              </a:ext>
            </a:extLst>
          </p:cNvPr>
          <p:cNvSpPr>
            <a:spLocks noChangeShapeType="1"/>
          </p:cNvSpPr>
          <p:nvPr/>
        </p:nvSpPr>
        <p:spPr bwMode="auto">
          <a:xfrm>
            <a:off x="3505201" y="23042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Line 154">
            <a:extLst>
              <a:ext uri="{FF2B5EF4-FFF2-40B4-BE49-F238E27FC236}">
                <a16:creationId xmlns:a16="http://schemas.microsoft.com/office/drawing/2014/main" id="{6E32F861-4D28-97CE-1B04-7BA328537B57}"/>
              </a:ext>
            </a:extLst>
          </p:cNvPr>
          <p:cNvSpPr>
            <a:spLocks noChangeShapeType="1"/>
          </p:cNvSpPr>
          <p:nvPr/>
        </p:nvSpPr>
        <p:spPr bwMode="auto">
          <a:xfrm>
            <a:off x="3505201" y="223600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Line 155">
            <a:extLst>
              <a:ext uri="{FF2B5EF4-FFF2-40B4-BE49-F238E27FC236}">
                <a16:creationId xmlns:a16="http://schemas.microsoft.com/office/drawing/2014/main" id="{63D03EF1-5142-1BAE-A36B-DAB8CDFE223B}"/>
              </a:ext>
            </a:extLst>
          </p:cNvPr>
          <p:cNvSpPr>
            <a:spLocks noChangeShapeType="1"/>
          </p:cNvSpPr>
          <p:nvPr/>
        </p:nvSpPr>
        <p:spPr bwMode="auto">
          <a:xfrm>
            <a:off x="3505201" y="216774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Line 156">
            <a:extLst>
              <a:ext uri="{FF2B5EF4-FFF2-40B4-BE49-F238E27FC236}">
                <a16:creationId xmlns:a16="http://schemas.microsoft.com/office/drawing/2014/main" id="{388F9CB8-C2D1-5D0A-B49F-38D27C5596E6}"/>
              </a:ext>
            </a:extLst>
          </p:cNvPr>
          <p:cNvSpPr>
            <a:spLocks noChangeShapeType="1"/>
          </p:cNvSpPr>
          <p:nvPr/>
        </p:nvSpPr>
        <p:spPr bwMode="auto">
          <a:xfrm>
            <a:off x="3505201" y="21010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Line 157">
            <a:extLst>
              <a:ext uri="{FF2B5EF4-FFF2-40B4-BE49-F238E27FC236}">
                <a16:creationId xmlns:a16="http://schemas.microsoft.com/office/drawing/2014/main" id="{A1327310-20D4-26FA-E12A-55EB01EC68E8}"/>
              </a:ext>
            </a:extLst>
          </p:cNvPr>
          <p:cNvSpPr>
            <a:spLocks noChangeShapeType="1"/>
          </p:cNvSpPr>
          <p:nvPr/>
        </p:nvSpPr>
        <p:spPr bwMode="auto">
          <a:xfrm>
            <a:off x="3505201" y="203280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Line 158">
            <a:extLst>
              <a:ext uri="{FF2B5EF4-FFF2-40B4-BE49-F238E27FC236}">
                <a16:creationId xmlns:a16="http://schemas.microsoft.com/office/drawing/2014/main" id="{D3D3C98C-B068-E0E7-365A-5C012AD3C2D8}"/>
              </a:ext>
            </a:extLst>
          </p:cNvPr>
          <p:cNvSpPr>
            <a:spLocks noChangeShapeType="1"/>
          </p:cNvSpPr>
          <p:nvPr/>
        </p:nvSpPr>
        <p:spPr bwMode="auto">
          <a:xfrm>
            <a:off x="3505201" y="196613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Line 159">
            <a:extLst>
              <a:ext uri="{FF2B5EF4-FFF2-40B4-BE49-F238E27FC236}">
                <a16:creationId xmlns:a16="http://schemas.microsoft.com/office/drawing/2014/main" id="{5E7B0516-7B60-7FE8-E354-94B045B56DE6}"/>
              </a:ext>
            </a:extLst>
          </p:cNvPr>
          <p:cNvSpPr>
            <a:spLocks noChangeShapeType="1"/>
          </p:cNvSpPr>
          <p:nvPr/>
        </p:nvSpPr>
        <p:spPr bwMode="auto">
          <a:xfrm>
            <a:off x="3505201" y="1897871"/>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Line 160">
            <a:extLst>
              <a:ext uri="{FF2B5EF4-FFF2-40B4-BE49-F238E27FC236}">
                <a16:creationId xmlns:a16="http://schemas.microsoft.com/office/drawing/2014/main" id="{55012C13-2C79-1EE6-19C1-1BBD6930C3D2}"/>
              </a:ext>
            </a:extLst>
          </p:cNvPr>
          <p:cNvSpPr>
            <a:spLocks noChangeShapeType="1"/>
          </p:cNvSpPr>
          <p:nvPr/>
        </p:nvSpPr>
        <p:spPr bwMode="auto">
          <a:xfrm>
            <a:off x="3505201" y="182960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Line 161">
            <a:extLst>
              <a:ext uri="{FF2B5EF4-FFF2-40B4-BE49-F238E27FC236}">
                <a16:creationId xmlns:a16="http://schemas.microsoft.com/office/drawing/2014/main" id="{AAB33CAE-0B1F-B98D-94E6-5D168E273493}"/>
              </a:ext>
            </a:extLst>
          </p:cNvPr>
          <p:cNvSpPr>
            <a:spLocks noChangeShapeType="1"/>
          </p:cNvSpPr>
          <p:nvPr/>
        </p:nvSpPr>
        <p:spPr bwMode="auto">
          <a:xfrm>
            <a:off x="3505201" y="176134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Line 162">
            <a:extLst>
              <a:ext uri="{FF2B5EF4-FFF2-40B4-BE49-F238E27FC236}">
                <a16:creationId xmlns:a16="http://schemas.microsoft.com/office/drawing/2014/main" id="{56FFA9E3-E5B7-09AB-598F-3BC98F716C5D}"/>
              </a:ext>
            </a:extLst>
          </p:cNvPr>
          <p:cNvSpPr>
            <a:spLocks noChangeShapeType="1"/>
          </p:cNvSpPr>
          <p:nvPr/>
        </p:nvSpPr>
        <p:spPr bwMode="auto">
          <a:xfrm>
            <a:off x="3505201" y="1693084"/>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Line 163">
            <a:extLst>
              <a:ext uri="{FF2B5EF4-FFF2-40B4-BE49-F238E27FC236}">
                <a16:creationId xmlns:a16="http://schemas.microsoft.com/office/drawing/2014/main" id="{C0269D02-BDBF-9D9C-CE7B-CF4B6C7DDDDE}"/>
              </a:ext>
            </a:extLst>
          </p:cNvPr>
          <p:cNvSpPr>
            <a:spLocks noChangeShapeType="1"/>
          </p:cNvSpPr>
          <p:nvPr/>
        </p:nvSpPr>
        <p:spPr bwMode="auto">
          <a:xfrm>
            <a:off x="3505201" y="1626409"/>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Line 164">
            <a:extLst>
              <a:ext uri="{FF2B5EF4-FFF2-40B4-BE49-F238E27FC236}">
                <a16:creationId xmlns:a16="http://schemas.microsoft.com/office/drawing/2014/main" id="{E80DFD86-4FA3-4485-A997-344ACF94947A}"/>
              </a:ext>
            </a:extLst>
          </p:cNvPr>
          <p:cNvSpPr>
            <a:spLocks noChangeShapeType="1"/>
          </p:cNvSpPr>
          <p:nvPr/>
        </p:nvSpPr>
        <p:spPr bwMode="auto">
          <a:xfrm>
            <a:off x="3505201" y="1558146"/>
            <a:ext cx="206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Line 165">
            <a:extLst>
              <a:ext uri="{FF2B5EF4-FFF2-40B4-BE49-F238E27FC236}">
                <a16:creationId xmlns:a16="http://schemas.microsoft.com/office/drawing/2014/main" id="{3797C3FE-7CAD-89C6-B578-414F787C1B95}"/>
              </a:ext>
            </a:extLst>
          </p:cNvPr>
          <p:cNvSpPr>
            <a:spLocks noChangeShapeType="1"/>
          </p:cNvSpPr>
          <p:nvPr/>
        </p:nvSpPr>
        <p:spPr bwMode="auto">
          <a:xfrm>
            <a:off x="3484563" y="4880784"/>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Rectangle 166">
            <a:extLst>
              <a:ext uri="{FF2B5EF4-FFF2-40B4-BE49-F238E27FC236}">
                <a16:creationId xmlns:a16="http://schemas.microsoft.com/office/drawing/2014/main" id="{DF2F11B9-965E-F92D-38ED-6D8F9BC6237B}"/>
              </a:ext>
            </a:extLst>
          </p:cNvPr>
          <p:cNvSpPr>
            <a:spLocks noChangeArrowheads="1"/>
          </p:cNvSpPr>
          <p:nvPr/>
        </p:nvSpPr>
        <p:spPr bwMode="auto">
          <a:xfrm>
            <a:off x="3440113" y="4836334"/>
            <a:ext cx="87313"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6" name="Line 167">
            <a:extLst>
              <a:ext uri="{FF2B5EF4-FFF2-40B4-BE49-F238E27FC236}">
                <a16:creationId xmlns:a16="http://schemas.microsoft.com/office/drawing/2014/main" id="{3DBC714A-E49D-9DAC-16BD-AF9262A8B642}"/>
              </a:ext>
            </a:extLst>
          </p:cNvPr>
          <p:cNvSpPr>
            <a:spLocks noChangeShapeType="1"/>
          </p:cNvSpPr>
          <p:nvPr/>
        </p:nvSpPr>
        <p:spPr bwMode="auto">
          <a:xfrm>
            <a:off x="3484563" y="4541059"/>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Rectangle 168">
            <a:extLst>
              <a:ext uri="{FF2B5EF4-FFF2-40B4-BE49-F238E27FC236}">
                <a16:creationId xmlns:a16="http://schemas.microsoft.com/office/drawing/2014/main" id="{AE1CE69C-3628-58A4-F0C1-FC40C1FCC988}"/>
              </a:ext>
            </a:extLst>
          </p:cNvPr>
          <p:cNvSpPr>
            <a:spLocks noChangeArrowheads="1"/>
          </p:cNvSpPr>
          <p:nvPr/>
        </p:nvSpPr>
        <p:spPr bwMode="auto">
          <a:xfrm>
            <a:off x="3309938" y="4498196"/>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8" name="Line 169">
            <a:extLst>
              <a:ext uri="{FF2B5EF4-FFF2-40B4-BE49-F238E27FC236}">
                <a16:creationId xmlns:a16="http://schemas.microsoft.com/office/drawing/2014/main" id="{E335B233-FF99-399D-DC8A-8D207152E2D4}"/>
              </a:ext>
            </a:extLst>
          </p:cNvPr>
          <p:cNvSpPr>
            <a:spLocks noChangeShapeType="1"/>
          </p:cNvSpPr>
          <p:nvPr/>
        </p:nvSpPr>
        <p:spPr bwMode="auto">
          <a:xfrm>
            <a:off x="3484563" y="4202921"/>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Rectangle 170">
            <a:extLst>
              <a:ext uri="{FF2B5EF4-FFF2-40B4-BE49-F238E27FC236}">
                <a16:creationId xmlns:a16="http://schemas.microsoft.com/office/drawing/2014/main" id="{97CDB466-C253-098A-435D-E18206C35140}"/>
              </a:ext>
            </a:extLst>
          </p:cNvPr>
          <p:cNvSpPr>
            <a:spLocks noChangeArrowheads="1"/>
          </p:cNvSpPr>
          <p:nvPr/>
        </p:nvSpPr>
        <p:spPr bwMode="auto">
          <a:xfrm>
            <a:off x="3309938" y="4158471"/>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0" name="Line 171">
            <a:extLst>
              <a:ext uri="{FF2B5EF4-FFF2-40B4-BE49-F238E27FC236}">
                <a16:creationId xmlns:a16="http://schemas.microsoft.com/office/drawing/2014/main" id="{9B95A893-A2F8-7644-455F-B004070CB2A5}"/>
              </a:ext>
            </a:extLst>
          </p:cNvPr>
          <p:cNvSpPr>
            <a:spLocks noChangeShapeType="1"/>
          </p:cNvSpPr>
          <p:nvPr/>
        </p:nvSpPr>
        <p:spPr bwMode="auto">
          <a:xfrm>
            <a:off x="3484563" y="3864784"/>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Rectangle 172">
            <a:extLst>
              <a:ext uri="{FF2B5EF4-FFF2-40B4-BE49-F238E27FC236}">
                <a16:creationId xmlns:a16="http://schemas.microsoft.com/office/drawing/2014/main" id="{24703357-CAD9-E2E7-6288-81709A95F7F4}"/>
              </a:ext>
            </a:extLst>
          </p:cNvPr>
          <p:cNvSpPr>
            <a:spLocks noChangeArrowheads="1"/>
          </p:cNvSpPr>
          <p:nvPr/>
        </p:nvSpPr>
        <p:spPr bwMode="auto">
          <a:xfrm>
            <a:off x="3309938" y="3820334"/>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3000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2" name="Line 173">
            <a:extLst>
              <a:ext uri="{FF2B5EF4-FFF2-40B4-BE49-F238E27FC236}">
                <a16:creationId xmlns:a16="http://schemas.microsoft.com/office/drawing/2014/main" id="{E78527E5-C380-21AA-31F5-B5046C4A1468}"/>
              </a:ext>
            </a:extLst>
          </p:cNvPr>
          <p:cNvSpPr>
            <a:spLocks noChangeShapeType="1"/>
          </p:cNvSpPr>
          <p:nvPr/>
        </p:nvSpPr>
        <p:spPr bwMode="auto">
          <a:xfrm>
            <a:off x="3484563" y="3525059"/>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Rectangle 174">
            <a:extLst>
              <a:ext uri="{FF2B5EF4-FFF2-40B4-BE49-F238E27FC236}">
                <a16:creationId xmlns:a16="http://schemas.microsoft.com/office/drawing/2014/main" id="{0CE81AC6-6464-3067-0D3B-7A9F78253EB7}"/>
              </a:ext>
            </a:extLst>
          </p:cNvPr>
          <p:cNvSpPr>
            <a:spLocks noChangeArrowheads="1"/>
          </p:cNvSpPr>
          <p:nvPr/>
        </p:nvSpPr>
        <p:spPr bwMode="auto">
          <a:xfrm>
            <a:off x="3309938" y="3480609"/>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4000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4" name="Line 175">
            <a:extLst>
              <a:ext uri="{FF2B5EF4-FFF2-40B4-BE49-F238E27FC236}">
                <a16:creationId xmlns:a16="http://schemas.microsoft.com/office/drawing/2014/main" id="{E197CA7B-AB6C-FF55-A40D-722D932AB703}"/>
              </a:ext>
            </a:extLst>
          </p:cNvPr>
          <p:cNvSpPr>
            <a:spLocks noChangeShapeType="1"/>
          </p:cNvSpPr>
          <p:nvPr/>
        </p:nvSpPr>
        <p:spPr bwMode="auto">
          <a:xfrm>
            <a:off x="3484563" y="3185334"/>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Rectangle 176">
            <a:extLst>
              <a:ext uri="{FF2B5EF4-FFF2-40B4-BE49-F238E27FC236}">
                <a16:creationId xmlns:a16="http://schemas.microsoft.com/office/drawing/2014/main" id="{19BE3CD1-F797-6923-6961-37B9D710BFF6}"/>
              </a:ext>
            </a:extLst>
          </p:cNvPr>
          <p:cNvSpPr>
            <a:spLocks noChangeArrowheads="1"/>
          </p:cNvSpPr>
          <p:nvPr/>
        </p:nvSpPr>
        <p:spPr bwMode="auto">
          <a:xfrm>
            <a:off x="3309938" y="3140884"/>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6" name="Line 177">
            <a:extLst>
              <a:ext uri="{FF2B5EF4-FFF2-40B4-BE49-F238E27FC236}">
                <a16:creationId xmlns:a16="http://schemas.microsoft.com/office/drawing/2014/main" id="{9BD2CA9F-3384-492A-BF62-4FD48118B1F6}"/>
              </a:ext>
            </a:extLst>
          </p:cNvPr>
          <p:cNvSpPr>
            <a:spLocks noChangeShapeType="1"/>
          </p:cNvSpPr>
          <p:nvPr/>
        </p:nvSpPr>
        <p:spPr bwMode="auto">
          <a:xfrm>
            <a:off x="3484563" y="2845609"/>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Rectangle 178">
            <a:extLst>
              <a:ext uri="{FF2B5EF4-FFF2-40B4-BE49-F238E27FC236}">
                <a16:creationId xmlns:a16="http://schemas.microsoft.com/office/drawing/2014/main" id="{6B1E77B4-984C-3E70-038A-50788A59750E}"/>
              </a:ext>
            </a:extLst>
          </p:cNvPr>
          <p:cNvSpPr>
            <a:spLocks noChangeArrowheads="1"/>
          </p:cNvSpPr>
          <p:nvPr/>
        </p:nvSpPr>
        <p:spPr bwMode="auto">
          <a:xfrm>
            <a:off x="3309938" y="2801159"/>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8" name="Line 179">
            <a:extLst>
              <a:ext uri="{FF2B5EF4-FFF2-40B4-BE49-F238E27FC236}">
                <a16:creationId xmlns:a16="http://schemas.microsoft.com/office/drawing/2014/main" id="{CE06C93C-41C2-BC65-6839-D25CFBF3CCE0}"/>
              </a:ext>
            </a:extLst>
          </p:cNvPr>
          <p:cNvSpPr>
            <a:spLocks noChangeShapeType="1"/>
          </p:cNvSpPr>
          <p:nvPr/>
        </p:nvSpPr>
        <p:spPr bwMode="auto">
          <a:xfrm>
            <a:off x="3484563" y="2507471"/>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Rectangle 180">
            <a:extLst>
              <a:ext uri="{FF2B5EF4-FFF2-40B4-BE49-F238E27FC236}">
                <a16:creationId xmlns:a16="http://schemas.microsoft.com/office/drawing/2014/main" id="{C9282DBF-66F1-8E0F-C6DC-F60A47D5811E}"/>
              </a:ext>
            </a:extLst>
          </p:cNvPr>
          <p:cNvSpPr>
            <a:spLocks noChangeArrowheads="1"/>
          </p:cNvSpPr>
          <p:nvPr/>
        </p:nvSpPr>
        <p:spPr bwMode="auto">
          <a:xfrm>
            <a:off x="3309938" y="2463021"/>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0" name="Line 181">
            <a:extLst>
              <a:ext uri="{FF2B5EF4-FFF2-40B4-BE49-F238E27FC236}">
                <a16:creationId xmlns:a16="http://schemas.microsoft.com/office/drawing/2014/main" id="{97508608-9D02-11DB-ADA9-9A8708E31636}"/>
              </a:ext>
            </a:extLst>
          </p:cNvPr>
          <p:cNvSpPr>
            <a:spLocks noChangeShapeType="1"/>
          </p:cNvSpPr>
          <p:nvPr/>
        </p:nvSpPr>
        <p:spPr bwMode="auto">
          <a:xfrm>
            <a:off x="3484563" y="2167746"/>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Rectangle 182">
            <a:extLst>
              <a:ext uri="{FF2B5EF4-FFF2-40B4-BE49-F238E27FC236}">
                <a16:creationId xmlns:a16="http://schemas.microsoft.com/office/drawing/2014/main" id="{055E34D7-9022-05CD-23DE-7ECA2F9D2A37}"/>
              </a:ext>
            </a:extLst>
          </p:cNvPr>
          <p:cNvSpPr>
            <a:spLocks noChangeArrowheads="1"/>
          </p:cNvSpPr>
          <p:nvPr/>
        </p:nvSpPr>
        <p:spPr bwMode="auto">
          <a:xfrm>
            <a:off x="3309938" y="2124884"/>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2" name="Line 183">
            <a:extLst>
              <a:ext uri="{FF2B5EF4-FFF2-40B4-BE49-F238E27FC236}">
                <a16:creationId xmlns:a16="http://schemas.microsoft.com/office/drawing/2014/main" id="{1CE012C2-8AA9-3BA7-E876-182E158E11E5}"/>
              </a:ext>
            </a:extLst>
          </p:cNvPr>
          <p:cNvSpPr>
            <a:spLocks noChangeShapeType="1"/>
          </p:cNvSpPr>
          <p:nvPr/>
        </p:nvSpPr>
        <p:spPr bwMode="auto">
          <a:xfrm>
            <a:off x="3484563" y="1829609"/>
            <a:ext cx="41275"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Rectangle 184">
            <a:extLst>
              <a:ext uri="{FF2B5EF4-FFF2-40B4-BE49-F238E27FC236}">
                <a16:creationId xmlns:a16="http://schemas.microsoft.com/office/drawing/2014/main" id="{141F64EA-7A07-84F7-8429-4BE8AD6736BB}"/>
              </a:ext>
            </a:extLst>
          </p:cNvPr>
          <p:cNvSpPr>
            <a:spLocks noChangeArrowheads="1"/>
          </p:cNvSpPr>
          <p:nvPr/>
        </p:nvSpPr>
        <p:spPr bwMode="auto">
          <a:xfrm>
            <a:off x="3309938" y="1785159"/>
            <a:ext cx="2349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4" name="Rectangle 185">
            <a:extLst>
              <a:ext uri="{FF2B5EF4-FFF2-40B4-BE49-F238E27FC236}">
                <a16:creationId xmlns:a16="http://schemas.microsoft.com/office/drawing/2014/main" id="{E6DA9741-19F9-1F3C-2BFC-C0726F869537}"/>
              </a:ext>
            </a:extLst>
          </p:cNvPr>
          <p:cNvSpPr>
            <a:spLocks noChangeArrowheads="1"/>
          </p:cNvSpPr>
          <p:nvPr/>
        </p:nvSpPr>
        <p:spPr bwMode="auto">
          <a:xfrm>
            <a:off x="3484563" y="1458134"/>
            <a:ext cx="14605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uV</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5" name="Freeform 186">
            <a:extLst>
              <a:ext uri="{FF2B5EF4-FFF2-40B4-BE49-F238E27FC236}">
                <a16:creationId xmlns:a16="http://schemas.microsoft.com/office/drawing/2014/main" id="{BD57A7BF-227D-BEEE-0F22-18C073583CD5}"/>
              </a:ext>
            </a:extLst>
          </p:cNvPr>
          <p:cNvSpPr>
            <a:spLocks/>
          </p:cNvSpPr>
          <p:nvPr/>
        </p:nvSpPr>
        <p:spPr bwMode="auto">
          <a:xfrm>
            <a:off x="3527426" y="1851834"/>
            <a:ext cx="8301038" cy="2149475"/>
          </a:xfrm>
          <a:custGeom>
            <a:avLst/>
            <a:gdLst>
              <a:gd name="T0" fmla="*/ 80 w 5229"/>
              <a:gd name="T1" fmla="*/ 1349 h 1354"/>
              <a:gd name="T2" fmla="*/ 164 w 5229"/>
              <a:gd name="T3" fmla="*/ 1353 h 1354"/>
              <a:gd name="T4" fmla="*/ 247 w 5229"/>
              <a:gd name="T5" fmla="*/ 1338 h 1354"/>
              <a:gd name="T6" fmla="*/ 330 w 5229"/>
              <a:gd name="T7" fmla="*/ 1349 h 1354"/>
              <a:gd name="T8" fmla="*/ 413 w 5229"/>
              <a:gd name="T9" fmla="*/ 1348 h 1354"/>
              <a:gd name="T10" fmla="*/ 496 w 5229"/>
              <a:gd name="T11" fmla="*/ 1351 h 1354"/>
              <a:gd name="T12" fmla="*/ 580 w 5229"/>
              <a:gd name="T13" fmla="*/ 1350 h 1354"/>
              <a:gd name="T14" fmla="*/ 662 w 5229"/>
              <a:gd name="T15" fmla="*/ 1342 h 1354"/>
              <a:gd name="T16" fmla="*/ 745 w 5229"/>
              <a:gd name="T17" fmla="*/ 1342 h 1354"/>
              <a:gd name="T18" fmla="*/ 829 w 5229"/>
              <a:gd name="T19" fmla="*/ 1333 h 1354"/>
              <a:gd name="T20" fmla="*/ 912 w 5229"/>
              <a:gd name="T21" fmla="*/ 1323 h 1354"/>
              <a:gd name="T22" fmla="*/ 995 w 5229"/>
              <a:gd name="T23" fmla="*/ 783 h 1354"/>
              <a:gd name="T24" fmla="*/ 1078 w 5229"/>
              <a:gd name="T25" fmla="*/ 862 h 1354"/>
              <a:gd name="T26" fmla="*/ 1161 w 5229"/>
              <a:gd name="T27" fmla="*/ 1313 h 1354"/>
              <a:gd name="T28" fmla="*/ 1244 w 5229"/>
              <a:gd name="T29" fmla="*/ 1321 h 1354"/>
              <a:gd name="T30" fmla="*/ 1328 w 5229"/>
              <a:gd name="T31" fmla="*/ 1321 h 1354"/>
              <a:gd name="T32" fmla="*/ 1410 w 5229"/>
              <a:gd name="T33" fmla="*/ 1327 h 1354"/>
              <a:gd name="T34" fmla="*/ 1494 w 5229"/>
              <a:gd name="T35" fmla="*/ 1329 h 1354"/>
              <a:gd name="T36" fmla="*/ 1577 w 5229"/>
              <a:gd name="T37" fmla="*/ 1330 h 1354"/>
              <a:gd name="T38" fmla="*/ 1660 w 5229"/>
              <a:gd name="T39" fmla="*/ 1326 h 1354"/>
              <a:gd name="T40" fmla="*/ 1743 w 5229"/>
              <a:gd name="T41" fmla="*/ 1301 h 1354"/>
              <a:gd name="T42" fmla="*/ 1826 w 5229"/>
              <a:gd name="T43" fmla="*/ 1312 h 1354"/>
              <a:gd name="T44" fmla="*/ 1909 w 5229"/>
              <a:gd name="T45" fmla="*/ 1289 h 1354"/>
              <a:gd name="T46" fmla="*/ 1993 w 5229"/>
              <a:gd name="T47" fmla="*/ 363 h 1354"/>
              <a:gd name="T48" fmla="*/ 2076 w 5229"/>
              <a:gd name="T49" fmla="*/ 1140 h 1354"/>
              <a:gd name="T50" fmla="*/ 2159 w 5229"/>
              <a:gd name="T51" fmla="*/ 1302 h 1354"/>
              <a:gd name="T52" fmla="*/ 2242 w 5229"/>
              <a:gd name="T53" fmla="*/ 1298 h 1354"/>
              <a:gd name="T54" fmla="*/ 2325 w 5229"/>
              <a:gd name="T55" fmla="*/ 1304 h 1354"/>
              <a:gd name="T56" fmla="*/ 2408 w 5229"/>
              <a:gd name="T57" fmla="*/ 1310 h 1354"/>
              <a:gd name="T58" fmla="*/ 2491 w 5229"/>
              <a:gd name="T59" fmla="*/ 1314 h 1354"/>
              <a:gd name="T60" fmla="*/ 2574 w 5229"/>
              <a:gd name="T61" fmla="*/ 1293 h 1354"/>
              <a:gd name="T62" fmla="*/ 2658 w 5229"/>
              <a:gd name="T63" fmla="*/ 1238 h 1354"/>
              <a:gd name="T64" fmla="*/ 2741 w 5229"/>
              <a:gd name="T65" fmla="*/ 1063 h 1354"/>
              <a:gd name="T66" fmla="*/ 2823 w 5229"/>
              <a:gd name="T67" fmla="*/ 710 h 1354"/>
              <a:gd name="T68" fmla="*/ 2907 w 5229"/>
              <a:gd name="T69" fmla="*/ 1205 h 1354"/>
              <a:gd name="T70" fmla="*/ 2990 w 5229"/>
              <a:gd name="T71" fmla="*/ 1208 h 1354"/>
              <a:gd name="T72" fmla="*/ 3073 w 5229"/>
              <a:gd name="T73" fmla="*/ 542 h 1354"/>
              <a:gd name="T74" fmla="*/ 3157 w 5229"/>
              <a:gd name="T75" fmla="*/ 1022 h 1354"/>
              <a:gd name="T76" fmla="*/ 3239 w 5229"/>
              <a:gd name="T77" fmla="*/ 1215 h 1354"/>
              <a:gd name="T78" fmla="*/ 3322 w 5229"/>
              <a:gd name="T79" fmla="*/ 1252 h 1354"/>
              <a:gd name="T80" fmla="*/ 3406 w 5229"/>
              <a:gd name="T81" fmla="*/ 1197 h 1354"/>
              <a:gd name="T82" fmla="*/ 3489 w 5229"/>
              <a:gd name="T83" fmla="*/ 1175 h 1354"/>
              <a:gd name="T84" fmla="*/ 3572 w 5229"/>
              <a:gd name="T85" fmla="*/ 481 h 1354"/>
              <a:gd name="T86" fmla="*/ 3655 w 5229"/>
              <a:gd name="T87" fmla="*/ 1103 h 1354"/>
              <a:gd name="T88" fmla="*/ 3738 w 5229"/>
              <a:gd name="T89" fmla="*/ 1200 h 1354"/>
              <a:gd name="T90" fmla="*/ 3822 w 5229"/>
              <a:gd name="T91" fmla="*/ 1164 h 1354"/>
              <a:gd name="T92" fmla="*/ 3904 w 5229"/>
              <a:gd name="T93" fmla="*/ 940 h 1354"/>
              <a:gd name="T94" fmla="*/ 3987 w 5229"/>
              <a:gd name="T95" fmla="*/ 1056 h 1354"/>
              <a:gd name="T96" fmla="*/ 4071 w 5229"/>
              <a:gd name="T97" fmla="*/ 1257 h 1354"/>
              <a:gd name="T98" fmla="*/ 4154 w 5229"/>
              <a:gd name="T99" fmla="*/ 1296 h 1354"/>
              <a:gd name="T100" fmla="*/ 4237 w 5229"/>
              <a:gd name="T101" fmla="*/ 1312 h 1354"/>
              <a:gd name="T102" fmla="*/ 4320 w 5229"/>
              <a:gd name="T103" fmla="*/ 1317 h 1354"/>
              <a:gd name="T104" fmla="*/ 4403 w 5229"/>
              <a:gd name="T105" fmla="*/ 1319 h 1354"/>
              <a:gd name="T106" fmla="*/ 4486 w 5229"/>
              <a:gd name="T107" fmla="*/ 1325 h 1354"/>
              <a:gd name="T108" fmla="*/ 4570 w 5229"/>
              <a:gd name="T109" fmla="*/ 1326 h 1354"/>
              <a:gd name="T110" fmla="*/ 4652 w 5229"/>
              <a:gd name="T111" fmla="*/ 1329 h 1354"/>
              <a:gd name="T112" fmla="*/ 4736 w 5229"/>
              <a:gd name="T113" fmla="*/ 1330 h 1354"/>
              <a:gd name="T114" fmla="*/ 4819 w 5229"/>
              <a:gd name="T115" fmla="*/ 1332 h 1354"/>
              <a:gd name="T116" fmla="*/ 4902 w 5229"/>
              <a:gd name="T117" fmla="*/ 1332 h 1354"/>
              <a:gd name="T118" fmla="*/ 4985 w 5229"/>
              <a:gd name="T119" fmla="*/ 1331 h 1354"/>
              <a:gd name="T120" fmla="*/ 5068 w 5229"/>
              <a:gd name="T121" fmla="*/ 1331 h 1354"/>
              <a:gd name="T122" fmla="*/ 5151 w 5229"/>
              <a:gd name="T123" fmla="*/ 1333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9" h="1354">
                <a:moveTo>
                  <a:pt x="0" y="1349"/>
                </a:moveTo>
                <a:lnTo>
                  <a:pt x="1" y="1349"/>
                </a:lnTo>
                <a:lnTo>
                  <a:pt x="3" y="1348"/>
                </a:lnTo>
                <a:lnTo>
                  <a:pt x="5" y="1349"/>
                </a:lnTo>
                <a:lnTo>
                  <a:pt x="6" y="1349"/>
                </a:lnTo>
                <a:lnTo>
                  <a:pt x="8" y="1349"/>
                </a:lnTo>
                <a:lnTo>
                  <a:pt x="10" y="1349"/>
                </a:lnTo>
                <a:lnTo>
                  <a:pt x="12" y="1349"/>
                </a:lnTo>
                <a:lnTo>
                  <a:pt x="14" y="1348"/>
                </a:lnTo>
                <a:lnTo>
                  <a:pt x="15" y="1347"/>
                </a:lnTo>
                <a:lnTo>
                  <a:pt x="17" y="1347"/>
                </a:lnTo>
                <a:lnTo>
                  <a:pt x="19" y="1346"/>
                </a:lnTo>
                <a:lnTo>
                  <a:pt x="21" y="1345"/>
                </a:lnTo>
                <a:lnTo>
                  <a:pt x="22" y="1346"/>
                </a:lnTo>
                <a:lnTo>
                  <a:pt x="24" y="1347"/>
                </a:lnTo>
                <a:lnTo>
                  <a:pt x="27" y="1347"/>
                </a:lnTo>
                <a:lnTo>
                  <a:pt x="28" y="1346"/>
                </a:lnTo>
                <a:lnTo>
                  <a:pt x="30" y="1345"/>
                </a:lnTo>
                <a:lnTo>
                  <a:pt x="31" y="1345"/>
                </a:lnTo>
                <a:lnTo>
                  <a:pt x="34" y="1346"/>
                </a:lnTo>
                <a:lnTo>
                  <a:pt x="36" y="1347"/>
                </a:lnTo>
                <a:lnTo>
                  <a:pt x="37" y="1347"/>
                </a:lnTo>
                <a:lnTo>
                  <a:pt x="39" y="1347"/>
                </a:lnTo>
                <a:lnTo>
                  <a:pt x="41" y="1347"/>
                </a:lnTo>
                <a:lnTo>
                  <a:pt x="43" y="1347"/>
                </a:lnTo>
                <a:lnTo>
                  <a:pt x="44" y="1347"/>
                </a:lnTo>
                <a:lnTo>
                  <a:pt x="46" y="1347"/>
                </a:lnTo>
                <a:lnTo>
                  <a:pt x="48" y="1347"/>
                </a:lnTo>
                <a:lnTo>
                  <a:pt x="50" y="1346"/>
                </a:lnTo>
                <a:lnTo>
                  <a:pt x="52" y="1347"/>
                </a:lnTo>
                <a:lnTo>
                  <a:pt x="53" y="1347"/>
                </a:lnTo>
                <a:lnTo>
                  <a:pt x="55" y="1347"/>
                </a:lnTo>
                <a:lnTo>
                  <a:pt x="57" y="1347"/>
                </a:lnTo>
                <a:lnTo>
                  <a:pt x="59" y="1348"/>
                </a:lnTo>
                <a:lnTo>
                  <a:pt x="61" y="1348"/>
                </a:lnTo>
                <a:lnTo>
                  <a:pt x="62" y="1347"/>
                </a:lnTo>
                <a:lnTo>
                  <a:pt x="64" y="1347"/>
                </a:lnTo>
                <a:lnTo>
                  <a:pt x="66" y="1347"/>
                </a:lnTo>
                <a:lnTo>
                  <a:pt x="68" y="1349"/>
                </a:lnTo>
                <a:lnTo>
                  <a:pt x="70" y="1349"/>
                </a:lnTo>
                <a:lnTo>
                  <a:pt x="71" y="1349"/>
                </a:lnTo>
                <a:lnTo>
                  <a:pt x="73" y="1349"/>
                </a:lnTo>
                <a:lnTo>
                  <a:pt x="75" y="1348"/>
                </a:lnTo>
                <a:lnTo>
                  <a:pt x="77" y="1348"/>
                </a:lnTo>
                <a:lnTo>
                  <a:pt x="79" y="1349"/>
                </a:lnTo>
                <a:lnTo>
                  <a:pt x="80" y="1349"/>
                </a:lnTo>
                <a:lnTo>
                  <a:pt x="83" y="1349"/>
                </a:lnTo>
                <a:lnTo>
                  <a:pt x="84" y="1349"/>
                </a:lnTo>
                <a:lnTo>
                  <a:pt x="86" y="1349"/>
                </a:lnTo>
                <a:lnTo>
                  <a:pt x="87" y="1349"/>
                </a:lnTo>
                <a:lnTo>
                  <a:pt x="90" y="1349"/>
                </a:lnTo>
                <a:lnTo>
                  <a:pt x="92" y="1349"/>
                </a:lnTo>
                <a:lnTo>
                  <a:pt x="93" y="1349"/>
                </a:lnTo>
                <a:lnTo>
                  <a:pt x="95" y="1348"/>
                </a:lnTo>
                <a:lnTo>
                  <a:pt x="97" y="1348"/>
                </a:lnTo>
                <a:lnTo>
                  <a:pt x="99" y="1349"/>
                </a:lnTo>
                <a:lnTo>
                  <a:pt x="100" y="1349"/>
                </a:lnTo>
                <a:lnTo>
                  <a:pt x="102" y="1349"/>
                </a:lnTo>
                <a:lnTo>
                  <a:pt x="104" y="1349"/>
                </a:lnTo>
                <a:lnTo>
                  <a:pt x="106" y="1350"/>
                </a:lnTo>
                <a:lnTo>
                  <a:pt x="108" y="1350"/>
                </a:lnTo>
                <a:lnTo>
                  <a:pt x="109" y="1349"/>
                </a:lnTo>
                <a:lnTo>
                  <a:pt x="111" y="1350"/>
                </a:lnTo>
                <a:lnTo>
                  <a:pt x="113" y="1350"/>
                </a:lnTo>
                <a:lnTo>
                  <a:pt x="115" y="1349"/>
                </a:lnTo>
                <a:lnTo>
                  <a:pt x="117" y="1349"/>
                </a:lnTo>
                <a:lnTo>
                  <a:pt x="118" y="1350"/>
                </a:lnTo>
                <a:lnTo>
                  <a:pt x="120" y="1351"/>
                </a:lnTo>
                <a:lnTo>
                  <a:pt x="122" y="1351"/>
                </a:lnTo>
                <a:lnTo>
                  <a:pt x="124" y="1351"/>
                </a:lnTo>
                <a:lnTo>
                  <a:pt x="126" y="1352"/>
                </a:lnTo>
                <a:lnTo>
                  <a:pt x="127" y="1352"/>
                </a:lnTo>
                <a:lnTo>
                  <a:pt x="129" y="1351"/>
                </a:lnTo>
                <a:lnTo>
                  <a:pt x="131" y="1351"/>
                </a:lnTo>
                <a:lnTo>
                  <a:pt x="133" y="1351"/>
                </a:lnTo>
                <a:lnTo>
                  <a:pt x="135" y="1351"/>
                </a:lnTo>
                <a:lnTo>
                  <a:pt x="136" y="1352"/>
                </a:lnTo>
                <a:lnTo>
                  <a:pt x="139" y="1353"/>
                </a:lnTo>
                <a:lnTo>
                  <a:pt x="140" y="1352"/>
                </a:lnTo>
                <a:lnTo>
                  <a:pt x="142" y="1352"/>
                </a:lnTo>
                <a:lnTo>
                  <a:pt x="143" y="1352"/>
                </a:lnTo>
                <a:lnTo>
                  <a:pt x="146" y="1353"/>
                </a:lnTo>
                <a:lnTo>
                  <a:pt x="148" y="1354"/>
                </a:lnTo>
                <a:lnTo>
                  <a:pt x="149" y="1354"/>
                </a:lnTo>
                <a:lnTo>
                  <a:pt x="151" y="1354"/>
                </a:lnTo>
                <a:lnTo>
                  <a:pt x="153" y="1354"/>
                </a:lnTo>
                <a:lnTo>
                  <a:pt x="155" y="1354"/>
                </a:lnTo>
                <a:lnTo>
                  <a:pt x="157" y="1354"/>
                </a:lnTo>
                <a:lnTo>
                  <a:pt x="158" y="1354"/>
                </a:lnTo>
                <a:lnTo>
                  <a:pt x="160" y="1353"/>
                </a:lnTo>
                <a:lnTo>
                  <a:pt x="162" y="1353"/>
                </a:lnTo>
                <a:lnTo>
                  <a:pt x="164" y="1353"/>
                </a:lnTo>
                <a:lnTo>
                  <a:pt x="165" y="1353"/>
                </a:lnTo>
                <a:lnTo>
                  <a:pt x="167" y="1353"/>
                </a:lnTo>
                <a:lnTo>
                  <a:pt x="169" y="1354"/>
                </a:lnTo>
                <a:lnTo>
                  <a:pt x="171" y="1354"/>
                </a:lnTo>
                <a:lnTo>
                  <a:pt x="173" y="1354"/>
                </a:lnTo>
                <a:lnTo>
                  <a:pt x="174" y="1353"/>
                </a:lnTo>
                <a:lnTo>
                  <a:pt x="176" y="1353"/>
                </a:lnTo>
                <a:lnTo>
                  <a:pt x="178" y="1352"/>
                </a:lnTo>
                <a:lnTo>
                  <a:pt x="180" y="1351"/>
                </a:lnTo>
                <a:lnTo>
                  <a:pt x="182" y="1351"/>
                </a:lnTo>
                <a:lnTo>
                  <a:pt x="183" y="1351"/>
                </a:lnTo>
                <a:lnTo>
                  <a:pt x="185" y="1351"/>
                </a:lnTo>
                <a:lnTo>
                  <a:pt x="187" y="1351"/>
                </a:lnTo>
                <a:lnTo>
                  <a:pt x="189" y="1351"/>
                </a:lnTo>
                <a:lnTo>
                  <a:pt x="191" y="1351"/>
                </a:lnTo>
                <a:lnTo>
                  <a:pt x="192" y="1350"/>
                </a:lnTo>
                <a:lnTo>
                  <a:pt x="195" y="1350"/>
                </a:lnTo>
                <a:lnTo>
                  <a:pt x="196" y="1350"/>
                </a:lnTo>
                <a:lnTo>
                  <a:pt x="198" y="1349"/>
                </a:lnTo>
                <a:lnTo>
                  <a:pt x="199" y="1349"/>
                </a:lnTo>
                <a:lnTo>
                  <a:pt x="202" y="1349"/>
                </a:lnTo>
                <a:lnTo>
                  <a:pt x="204" y="1349"/>
                </a:lnTo>
                <a:lnTo>
                  <a:pt x="205" y="1349"/>
                </a:lnTo>
                <a:lnTo>
                  <a:pt x="207" y="1348"/>
                </a:lnTo>
                <a:lnTo>
                  <a:pt x="209" y="1347"/>
                </a:lnTo>
                <a:lnTo>
                  <a:pt x="211" y="1347"/>
                </a:lnTo>
                <a:lnTo>
                  <a:pt x="213" y="1345"/>
                </a:lnTo>
                <a:lnTo>
                  <a:pt x="214" y="1346"/>
                </a:lnTo>
                <a:lnTo>
                  <a:pt x="216" y="1346"/>
                </a:lnTo>
                <a:lnTo>
                  <a:pt x="218" y="1345"/>
                </a:lnTo>
                <a:lnTo>
                  <a:pt x="220" y="1344"/>
                </a:lnTo>
                <a:lnTo>
                  <a:pt x="221" y="1342"/>
                </a:lnTo>
                <a:lnTo>
                  <a:pt x="223" y="1342"/>
                </a:lnTo>
                <a:lnTo>
                  <a:pt x="225" y="1342"/>
                </a:lnTo>
                <a:lnTo>
                  <a:pt x="227" y="1342"/>
                </a:lnTo>
                <a:lnTo>
                  <a:pt x="229" y="1342"/>
                </a:lnTo>
                <a:lnTo>
                  <a:pt x="230" y="1340"/>
                </a:lnTo>
                <a:lnTo>
                  <a:pt x="232" y="1340"/>
                </a:lnTo>
                <a:lnTo>
                  <a:pt x="234" y="1340"/>
                </a:lnTo>
                <a:lnTo>
                  <a:pt x="236" y="1340"/>
                </a:lnTo>
                <a:lnTo>
                  <a:pt x="238" y="1340"/>
                </a:lnTo>
                <a:lnTo>
                  <a:pt x="239" y="1340"/>
                </a:lnTo>
                <a:lnTo>
                  <a:pt x="241" y="1340"/>
                </a:lnTo>
                <a:lnTo>
                  <a:pt x="243" y="1340"/>
                </a:lnTo>
                <a:lnTo>
                  <a:pt x="245" y="1339"/>
                </a:lnTo>
                <a:lnTo>
                  <a:pt x="247" y="1338"/>
                </a:lnTo>
                <a:lnTo>
                  <a:pt x="248" y="1338"/>
                </a:lnTo>
                <a:lnTo>
                  <a:pt x="251" y="1338"/>
                </a:lnTo>
                <a:lnTo>
                  <a:pt x="252" y="1337"/>
                </a:lnTo>
                <a:lnTo>
                  <a:pt x="254" y="1337"/>
                </a:lnTo>
                <a:lnTo>
                  <a:pt x="256" y="1337"/>
                </a:lnTo>
                <a:lnTo>
                  <a:pt x="258" y="1337"/>
                </a:lnTo>
                <a:lnTo>
                  <a:pt x="260" y="1338"/>
                </a:lnTo>
                <a:lnTo>
                  <a:pt x="261" y="1338"/>
                </a:lnTo>
                <a:lnTo>
                  <a:pt x="263" y="1339"/>
                </a:lnTo>
                <a:lnTo>
                  <a:pt x="265" y="1340"/>
                </a:lnTo>
                <a:lnTo>
                  <a:pt x="267" y="1340"/>
                </a:lnTo>
                <a:lnTo>
                  <a:pt x="269" y="1340"/>
                </a:lnTo>
                <a:lnTo>
                  <a:pt x="270" y="1340"/>
                </a:lnTo>
                <a:lnTo>
                  <a:pt x="272" y="1340"/>
                </a:lnTo>
                <a:lnTo>
                  <a:pt x="274" y="1340"/>
                </a:lnTo>
                <a:lnTo>
                  <a:pt x="276" y="1341"/>
                </a:lnTo>
                <a:lnTo>
                  <a:pt x="278" y="1342"/>
                </a:lnTo>
                <a:lnTo>
                  <a:pt x="279" y="1342"/>
                </a:lnTo>
                <a:lnTo>
                  <a:pt x="281" y="1343"/>
                </a:lnTo>
                <a:lnTo>
                  <a:pt x="283" y="1343"/>
                </a:lnTo>
                <a:lnTo>
                  <a:pt x="285" y="1343"/>
                </a:lnTo>
                <a:lnTo>
                  <a:pt x="286" y="1343"/>
                </a:lnTo>
                <a:lnTo>
                  <a:pt x="288" y="1344"/>
                </a:lnTo>
                <a:lnTo>
                  <a:pt x="290" y="1344"/>
                </a:lnTo>
                <a:lnTo>
                  <a:pt x="292" y="1346"/>
                </a:lnTo>
                <a:lnTo>
                  <a:pt x="294" y="1346"/>
                </a:lnTo>
                <a:lnTo>
                  <a:pt x="295" y="1346"/>
                </a:lnTo>
                <a:lnTo>
                  <a:pt x="297" y="1346"/>
                </a:lnTo>
                <a:lnTo>
                  <a:pt x="300" y="1347"/>
                </a:lnTo>
                <a:lnTo>
                  <a:pt x="301" y="1347"/>
                </a:lnTo>
                <a:lnTo>
                  <a:pt x="303" y="1347"/>
                </a:lnTo>
                <a:lnTo>
                  <a:pt x="304" y="1347"/>
                </a:lnTo>
                <a:lnTo>
                  <a:pt x="307" y="1347"/>
                </a:lnTo>
                <a:lnTo>
                  <a:pt x="308" y="1347"/>
                </a:lnTo>
                <a:lnTo>
                  <a:pt x="310" y="1347"/>
                </a:lnTo>
                <a:lnTo>
                  <a:pt x="312" y="1348"/>
                </a:lnTo>
                <a:lnTo>
                  <a:pt x="314" y="1348"/>
                </a:lnTo>
                <a:lnTo>
                  <a:pt x="316" y="1347"/>
                </a:lnTo>
                <a:lnTo>
                  <a:pt x="317" y="1348"/>
                </a:lnTo>
                <a:lnTo>
                  <a:pt x="319" y="1349"/>
                </a:lnTo>
                <a:lnTo>
                  <a:pt x="321" y="1349"/>
                </a:lnTo>
                <a:lnTo>
                  <a:pt x="323" y="1348"/>
                </a:lnTo>
                <a:lnTo>
                  <a:pt x="325" y="1348"/>
                </a:lnTo>
                <a:lnTo>
                  <a:pt x="326" y="1348"/>
                </a:lnTo>
                <a:lnTo>
                  <a:pt x="328" y="1349"/>
                </a:lnTo>
                <a:lnTo>
                  <a:pt x="330" y="1349"/>
                </a:lnTo>
                <a:lnTo>
                  <a:pt x="332" y="1349"/>
                </a:lnTo>
                <a:lnTo>
                  <a:pt x="334" y="1349"/>
                </a:lnTo>
                <a:lnTo>
                  <a:pt x="335" y="1349"/>
                </a:lnTo>
                <a:lnTo>
                  <a:pt x="337" y="1349"/>
                </a:lnTo>
                <a:lnTo>
                  <a:pt x="339" y="1349"/>
                </a:lnTo>
                <a:lnTo>
                  <a:pt x="341" y="1349"/>
                </a:lnTo>
                <a:lnTo>
                  <a:pt x="342" y="1349"/>
                </a:lnTo>
                <a:lnTo>
                  <a:pt x="344" y="1348"/>
                </a:lnTo>
                <a:lnTo>
                  <a:pt x="346" y="1349"/>
                </a:lnTo>
                <a:lnTo>
                  <a:pt x="348" y="1349"/>
                </a:lnTo>
                <a:lnTo>
                  <a:pt x="350" y="1348"/>
                </a:lnTo>
                <a:lnTo>
                  <a:pt x="351" y="1347"/>
                </a:lnTo>
                <a:lnTo>
                  <a:pt x="353" y="1347"/>
                </a:lnTo>
                <a:lnTo>
                  <a:pt x="356" y="1347"/>
                </a:lnTo>
                <a:lnTo>
                  <a:pt x="357" y="1347"/>
                </a:lnTo>
                <a:lnTo>
                  <a:pt x="359" y="1347"/>
                </a:lnTo>
                <a:lnTo>
                  <a:pt x="360" y="1347"/>
                </a:lnTo>
                <a:lnTo>
                  <a:pt x="363" y="1347"/>
                </a:lnTo>
                <a:lnTo>
                  <a:pt x="364" y="1347"/>
                </a:lnTo>
                <a:lnTo>
                  <a:pt x="366" y="1347"/>
                </a:lnTo>
                <a:lnTo>
                  <a:pt x="368" y="1346"/>
                </a:lnTo>
                <a:lnTo>
                  <a:pt x="370" y="1346"/>
                </a:lnTo>
                <a:lnTo>
                  <a:pt x="372" y="1346"/>
                </a:lnTo>
                <a:lnTo>
                  <a:pt x="373" y="1346"/>
                </a:lnTo>
                <a:lnTo>
                  <a:pt x="375" y="1347"/>
                </a:lnTo>
                <a:lnTo>
                  <a:pt x="377" y="1347"/>
                </a:lnTo>
                <a:lnTo>
                  <a:pt x="379" y="1347"/>
                </a:lnTo>
                <a:lnTo>
                  <a:pt x="381" y="1347"/>
                </a:lnTo>
                <a:lnTo>
                  <a:pt x="382" y="1347"/>
                </a:lnTo>
                <a:lnTo>
                  <a:pt x="384" y="1348"/>
                </a:lnTo>
                <a:lnTo>
                  <a:pt x="386" y="1347"/>
                </a:lnTo>
                <a:lnTo>
                  <a:pt x="388" y="1347"/>
                </a:lnTo>
                <a:lnTo>
                  <a:pt x="390" y="1347"/>
                </a:lnTo>
                <a:lnTo>
                  <a:pt x="391" y="1347"/>
                </a:lnTo>
                <a:lnTo>
                  <a:pt x="393" y="1347"/>
                </a:lnTo>
                <a:lnTo>
                  <a:pt x="395" y="1348"/>
                </a:lnTo>
                <a:lnTo>
                  <a:pt x="397" y="1347"/>
                </a:lnTo>
                <a:lnTo>
                  <a:pt x="399" y="1347"/>
                </a:lnTo>
                <a:lnTo>
                  <a:pt x="400" y="1348"/>
                </a:lnTo>
                <a:lnTo>
                  <a:pt x="402" y="1349"/>
                </a:lnTo>
                <a:lnTo>
                  <a:pt x="404" y="1348"/>
                </a:lnTo>
                <a:lnTo>
                  <a:pt x="406" y="1349"/>
                </a:lnTo>
                <a:lnTo>
                  <a:pt x="407" y="1349"/>
                </a:lnTo>
                <a:lnTo>
                  <a:pt x="409" y="1348"/>
                </a:lnTo>
                <a:lnTo>
                  <a:pt x="412" y="1348"/>
                </a:lnTo>
                <a:lnTo>
                  <a:pt x="413" y="1348"/>
                </a:lnTo>
                <a:lnTo>
                  <a:pt x="415" y="1349"/>
                </a:lnTo>
                <a:lnTo>
                  <a:pt x="416" y="1350"/>
                </a:lnTo>
                <a:lnTo>
                  <a:pt x="419" y="1351"/>
                </a:lnTo>
                <a:lnTo>
                  <a:pt x="420" y="1351"/>
                </a:lnTo>
                <a:lnTo>
                  <a:pt x="422" y="1351"/>
                </a:lnTo>
                <a:lnTo>
                  <a:pt x="424" y="1351"/>
                </a:lnTo>
                <a:lnTo>
                  <a:pt x="426" y="1350"/>
                </a:lnTo>
                <a:lnTo>
                  <a:pt x="428" y="1350"/>
                </a:lnTo>
                <a:lnTo>
                  <a:pt x="429" y="1351"/>
                </a:lnTo>
                <a:lnTo>
                  <a:pt x="431" y="1351"/>
                </a:lnTo>
                <a:lnTo>
                  <a:pt x="433" y="1351"/>
                </a:lnTo>
                <a:lnTo>
                  <a:pt x="435" y="1352"/>
                </a:lnTo>
                <a:lnTo>
                  <a:pt x="437" y="1352"/>
                </a:lnTo>
                <a:lnTo>
                  <a:pt x="438" y="1352"/>
                </a:lnTo>
                <a:lnTo>
                  <a:pt x="440" y="1353"/>
                </a:lnTo>
                <a:lnTo>
                  <a:pt x="442" y="1353"/>
                </a:lnTo>
                <a:lnTo>
                  <a:pt x="444" y="1353"/>
                </a:lnTo>
                <a:lnTo>
                  <a:pt x="446" y="1353"/>
                </a:lnTo>
                <a:lnTo>
                  <a:pt x="447" y="1354"/>
                </a:lnTo>
                <a:lnTo>
                  <a:pt x="449" y="1354"/>
                </a:lnTo>
                <a:lnTo>
                  <a:pt x="451" y="1353"/>
                </a:lnTo>
                <a:lnTo>
                  <a:pt x="453" y="1354"/>
                </a:lnTo>
                <a:lnTo>
                  <a:pt x="455" y="1353"/>
                </a:lnTo>
                <a:lnTo>
                  <a:pt x="456" y="1353"/>
                </a:lnTo>
                <a:lnTo>
                  <a:pt x="458" y="1351"/>
                </a:lnTo>
                <a:lnTo>
                  <a:pt x="460" y="1351"/>
                </a:lnTo>
                <a:lnTo>
                  <a:pt x="462" y="1352"/>
                </a:lnTo>
                <a:lnTo>
                  <a:pt x="463" y="1353"/>
                </a:lnTo>
                <a:lnTo>
                  <a:pt x="465" y="1354"/>
                </a:lnTo>
                <a:lnTo>
                  <a:pt x="468" y="1353"/>
                </a:lnTo>
                <a:lnTo>
                  <a:pt x="469" y="1353"/>
                </a:lnTo>
                <a:lnTo>
                  <a:pt x="471" y="1353"/>
                </a:lnTo>
                <a:lnTo>
                  <a:pt x="472" y="1352"/>
                </a:lnTo>
                <a:lnTo>
                  <a:pt x="475" y="1351"/>
                </a:lnTo>
                <a:lnTo>
                  <a:pt x="477" y="1351"/>
                </a:lnTo>
                <a:lnTo>
                  <a:pt x="478" y="1351"/>
                </a:lnTo>
                <a:lnTo>
                  <a:pt x="480" y="1351"/>
                </a:lnTo>
                <a:lnTo>
                  <a:pt x="482" y="1352"/>
                </a:lnTo>
                <a:lnTo>
                  <a:pt x="484" y="1352"/>
                </a:lnTo>
                <a:lnTo>
                  <a:pt x="485" y="1352"/>
                </a:lnTo>
                <a:lnTo>
                  <a:pt x="487" y="1352"/>
                </a:lnTo>
                <a:lnTo>
                  <a:pt x="489" y="1352"/>
                </a:lnTo>
                <a:lnTo>
                  <a:pt x="491" y="1351"/>
                </a:lnTo>
                <a:lnTo>
                  <a:pt x="493" y="1351"/>
                </a:lnTo>
                <a:lnTo>
                  <a:pt x="494" y="1351"/>
                </a:lnTo>
                <a:lnTo>
                  <a:pt x="496" y="1351"/>
                </a:lnTo>
                <a:lnTo>
                  <a:pt x="498" y="1351"/>
                </a:lnTo>
                <a:lnTo>
                  <a:pt x="500" y="1351"/>
                </a:lnTo>
                <a:lnTo>
                  <a:pt x="502" y="1351"/>
                </a:lnTo>
                <a:lnTo>
                  <a:pt x="503" y="1350"/>
                </a:lnTo>
                <a:lnTo>
                  <a:pt x="505" y="1350"/>
                </a:lnTo>
                <a:lnTo>
                  <a:pt x="507" y="1350"/>
                </a:lnTo>
                <a:lnTo>
                  <a:pt x="509" y="1351"/>
                </a:lnTo>
                <a:lnTo>
                  <a:pt x="511" y="1350"/>
                </a:lnTo>
                <a:lnTo>
                  <a:pt x="512" y="1349"/>
                </a:lnTo>
                <a:lnTo>
                  <a:pt x="514" y="1349"/>
                </a:lnTo>
                <a:lnTo>
                  <a:pt x="516" y="1349"/>
                </a:lnTo>
                <a:lnTo>
                  <a:pt x="518" y="1349"/>
                </a:lnTo>
                <a:lnTo>
                  <a:pt x="519" y="1349"/>
                </a:lnTo>
                <a:lnTo>
                  <a:pt x="521" y="1349"/>
                </a:lnTo>
                <a:lnTo>
                  <a:pt x="524" y="1349"/>
                </a:lnTo>
                <a:lnTo>
                  <a:pt x="525" y="1349"/>
                </a:lnTo>
                <a:lnTo>
                  <a:pt x="527" y="1349"/>
                </a:lnTo>
                <a:lnTo>
                  <a:pt x="528" y="1349"/>
                </a:lnTo>
                <a:lnTo>
                  <a:pt x="531" y="1349"/>
                </a:lnTo>
                <a:lnTo>
                  <a:pt x="533" y="1349"/>
                </a:lnTo>
                <a:lnTo>
                  <a:pt x="534" y="1349"/>
                </a:lnTo>
                <a:lnTo>
                  <a:pt x="536" y="1350"/>
                </a:lnTo>
                <a:lnTo>
                  <a:pt x="538" y="1349"/>
                </a:lnTo>
                <a:lnTo>
                  <a:pt x="540" y="1349"/>
                </a:lnTo>
                <a:lnTo>
                  <a:pt x="541" y="1349"/>
                </a:lnTo>
                <a:lnTo>
                  <a:pt x="543" y="1350"/>
                </a:lnTo>
                <a:lnTo>
                  <a:pt x="545" y="1349"/>
                </a:lnTo>
                <a:lnTo>
                  <a:pt x="547" y="1349"/>
                </a:lnTo>
                <a:lnTo>
                  <a:pt x="549" y="1349"/>
                </a:lnTo>
                <a:lnTo>
                  <a:pt x="550" y="1349"/>
                </a:lnTo>
                <a:lnTo>
                  <a:pt x="552" y="1349"/>
                </a:lnTo>
                <a:lnTo>
                  <a:pt x="554" y="1349"/>
                </a:lnTo>
                <a:lnTo>
                  <a:pt x="556" y="1349"/>
                </a:lnTo>
                <a:lnTo>
                  <a:pt x="558" y="1349"/>
                </a:lnTo>
                <a:lnTo>
                  <a:pt x="559" y="1349"/>
                </a:lnTo>
                <a:lnTo>
                  <a:pt x="561" y="1349"/>
                </a:lnTo>
                <a:lnTo>
                  <a:pt x="563" y="1350"/>
                </a:lnTo>
                <a:lnTo>
                  <a:pt x="565" y="1350"/>
                </a:lnTo>
                <a:lnTo>
                  <a:pt x="567" y="1350"/>
                </a:lnTo>
                <a:lnTo>
                  <a:pt x="568" y="1350"/>
                </a:lnTo>
                <a:lnTo>
                  <a:pt x="570" y="1349"/>
                </a:lnTo>
                <a:lnTo>
                  <a:pt x="572" y="1349"/>
                </a:lnTo>
                <a:lnTo>
                  <a:pt x="574" y="1349"/>
                </a:lnTo>
                <a:lnTo>
                  <a:pt x="576" y="1349"/>
                </a:lnTo>
                <a:lnTo>
                  <a:pt x="577" y="1349"/>
                </a:lnTo>
                <a:lnTo>
                  <a:pt x="580" y="1350"/>
                </a:lnTo>
                <a:lnTo>
                  <a:pt x="581" y="1349"/>
                </a:lnTo>
                <a:lnTo>
                  <a:pt x="583" y="1349"/>
                </a:lnTo>
                <a:lnTo>
                  <a:pt x="584" y="1350"/>
                </a:lnTo>
                <a:lnTo>
                  <a:pt x="587" y="1350"/>
                </a:lnTo>
                <a:lnTo>
                  <a:pt x="589" y="1350"/>
                </a:lnTo>
                <a:lnTo>
                  <a:pt x="590" y="1349"/>
                </a:lnTo>
                <a:lnTo>
                  <a:pt x="592" y="1349"/>
                </a:lnTo>
                <a:lnTo>
                  <a:pt x="593" y="1350"/>
                </a:lnTo>
                <a:lnTo>
                  <a:pt x="596" y="1351"/>
                </a:lnTo>
                <a:lnTo>
                  <a:pt x="598" y="1350"/>
                </a:lnTo>
                <a:lnTo>
                  <a:pt x="599" y="1349"/>
                </a:lnTo>
                <a:lnTo>
                  <a:pt x="601" y="1349"/>
                </a:lnTo>
                <a:lnTo>
                  <a:pt x="603" y="1349"/>
                </a:lnTo>
                <a:lnTo>
                  <a:pt x="605" y="1349"/>
                </a:lnTo>
                <a:lnTo>
                  <a:pt x="606" y="1349"/>
                </a:lnTo>
                <a:lnTo>
                  <a:pt x="608" y="1348"/>
                </a:lnTo>
                <a:lnTo>
                  <a:pt x="610" y="1348"/>
                </a:lnTo>
                <a:lnTo>
                  <a:pt x="612" y="1348"/>
                </a:lnTo>
                <a:lnTo>
                  <a:pt x="614" y="1348"/>
                </a:lnTo>
                <a:lnTo>
                  <a:pt x="615" y="1347"/>
                </a:lnTo>
                <a:lnTo>
                  <a:pt x="617" y="1347"/>
                </a:lnTo>
                <a:lnTo>
                  <a:pt x="619" y="1349"/>
                </a:lnTo>
                <a:lnTo>
                  <a:pt x="621" y="1349"/>
                </a:lnTo>
                <a:lnTo>
                  <a:pt x="623" y="1348"/>
                </a:lnTo>
                <a:lnTo>
                  <a:pt x="624" y="1347"/>
                </a:lnTo>
                <a:lnTo>
                  <a:pt x="626" y="1348"/>
                </a:lnTo>
                <a:lnTo>
                  <a:pt x="628" y="1348"/>
                </a:lnTo>
                <a:lnTo>
                  <a:pt x="630" y="1347"/>
                </a:lnTo>
                <a:lnTo>
                  <a:pt x="632" y="1347"/>
                </a:lnTo>
                <a:lnTo>
                  <a:pt x="633" y="1347"/>
                </a:lnTo>
                <a:lnTo>
                  <a:pt x="635" y="1347"/>
                </a:lnTo>
                <a:lnTo>
                  <a:pt x="637" y="1347"/>
                </a:lnTo>
                <a:lnTo>
                  <a:pt x="639" y="1347"/>
                </a:lnTo>
                <a:lnTo>
                  <a:pt x="640" y="1347"/>
                </a:lnTo>
                <a:lnTo>
                  <a:pt x="642" y="1347"/>
                </a:lnTo>
                <a:lnTo>
                  <a:pt x="645" y="1347"/>
                </a:lnTo>
                <a:lnTo>
                  <a:pt x="646" y="1347"/>
                </a:lnTo>
                <a:lnTo>
                  <a:pt x="648" y="1345"/>
                </a:lnTo>
                <a:lnTo>
                  <a:pt x="649" y="1344"/>
                </a:lnTo>
                <a:lnTo>
                  <a:pt x="652" y="1344"/>
                </a:lnTo>
                <a:lnTo>
                  <a:pt x="654" y="1344"/>
                </a:lnTo>
                <a:lnTo>
                  <a:pt x="655" y="1344"/>
                </a:lnTo>
                <a:lnTo>
                  <a:pt x="657" y="1344"/>
                </a:lnTo>
                <a:lnTo>
                  <a:pt x="659" y="1343"/>
                </a:lnTo>
                <a:lnTo>
                  <a:pt x="661" y="1343"/>
                </a:lnTo>
                <a:lnTo>
                  <a:pt x="662" y="1342"/>
                </a:lnTo>
                <a:lnTo>
                  <a:pt x="664" y="1342"/>
                </a:lnTo>
                <a:lnTo>
                  <a:pt x="666" y="1342"/>
                </a:lnTo>
                <a:lnTo>
                  <a:pt x="668" y="1341"/>
                </a:lnTo>
                <a:lnTo>
                  <a:pt x="670" y="1340"/>
                </a:lnTo>
                <a:lnTo>
                  <a:pt x="671" y="1340"/>
                </a:lnTo>
                <a:lnTo>
                  <a:pt x="673" y="1340"/>
                </a:lnTo>
                <a:lnTo>
                  <a:pt x="675" y="1341"/>
                </a:lnTo>
                <a:lnTo>
                  <a:pt x="677" y="1340"/>
                </a:lnTo>
                <a:lnTo>
                  <a:pt x="679" y="1340"/>
                </a:lnTo>
                <a:lnTo>
                  <a:pt x="680" y="1339"/>
                </a:lnTo>
                <a:lnTo>
                  <a:pt x="682" y="1338"/>
                </a:lnTo>
                <a:lnTo>
                  <a:pt x="684" y="1337"/>
                </a:lnTo>
                <a:lnTo>
                  <a:pt x="686" y="1337"/>
                </a:lnTo>
                <a:lnTo>
                  <a:pt x="688" y="1338"/>
                </a:lnTo>
                <a:lnTo>
                  <a:pt x="689" y="1338"/>
                </a:lnTo>
                <a:lnTo>
                  <a:pt x="691" y="1338"/>
                </a:lnTo>
                <a:lnTo>
                  <a:pt x="693" y="1337"/>
                </a:lnTo>
                <a:lnTo>
                  <a:pt x="695" y="1337"/>
                </a:lnTo>
                <a:lnTo>
                  <a:pt x="697" y="1337"/>
                </a:lnTo>
                <a:lnTo>
                  <a:pt x="698" y="1338"/>
                </a:lnTo>
                <a:lnTo>
                  <a:pt x="701" y="1337"/>
                </a:lnTo>
                <a:lnTo>
                  <a:pt x="702" y="1336"/>
                </a:lnTo>
                <a:lnTo>
                  <a:pt x="704" y="1337"/>
                </a:lnTo>
                <a:lnTo>
                  <a:pt x="705" y="1336"/>
                </a:lnTo>
                <a:lnTo>
                  <a:pt x="708" y="1335"/>
                </a:lnTo>
                <a:lnTo>
                  <a:pt x="710" y="1336"/>
                </a:lnTo>
                <a:lnTo>
                  <a:pt x="711" y="1337"/>
                </a:lnTo>
                <a:lnTo>
                  <a:pt x="713" y="1338"/>
                </a:lnTo>
                <a:lnTo>
                  <a:pt x="715" y="1338"/>
                </a:lnTo>
                <a:lnTo>
                  <a:pt x="717" y="1338"/>
                </a:lnTo>
                <a:lnTo>
                  <a:pt x="719" y="1338"/>
                </a:lnTo>
                <a:lnTo>
                  <a:pt x="720" y="1339"/>
                </a:lnTo>
                <a:lnTo>
                  <a:pt x="722" y="1339"/>
                </a:lnTo>
                <a:lnTo>
                  <a:pt x="724" y="1339"/>
                </a:lnTo>
                <a:lnTo>
                  <a:pt x="726" y="1340"/>
                </a:lnTo>
                <a:lnTo>
                  <a:pt x="727" y="1340"/>
                </a:lnTo>
                <a:lnTo>
                  <a:pt x="729" y="1341"/>
                </a:lnTo>
                <a:lnTo>
                  <a:pt x="731" y="1341"/>
                </a:lnTo>
                <a:lnTo>
                  <a:pt x="733" y="1342"/>
                </a:lnTo>
                <a:lnTo>
                  <a:pt x="735" y="1342"/>
                </a:lnTo>
                <a:lnTo>
                  <a:pt x="736" y="1342"/>
                </a:lnTo>
                <a:lnTo>
                  <a:pt x="738" y="1342"/>
                </a:lnTo>
                <a:lnTo>
                  <a:pt x="740" y="1341"/>
                </a:lnTo>
                <a:lnTo>
                  <a:pt x="742" y="1342"/>
                </a:lnTo>
                <a:lnTo>
                  <a:pt x="744" y="1342"/>
                </a:lnTo>
                <a:lnTo>
                  <a:pt x="745" y="1342"/>
                </a:lnTo>
                <a:lnTo>
                  <a:pt x="747" y="1342"/>
                </a:lnTo>
                <a:lnTo>
                  <a:pt x="749" y="1342"/>
                </a:lnTo>
                <a:lnTo>
                  <a:pt x="751" y="1342"/>
                </a:lnTo>
                <a:lnTo>
                  <a:pt x="753" y="1342"/>
                </a:lnTo>
                <a:lnTo>
                  <a:pt x="754" y="1342"/>
                </a:lnTo>
                <a:lnTo>
                  <a:pt x="757" y="1342"/>
                </a:lnTo>
                <a:lnTo>
                  <a:pt x="758" y="1343"/>
                </a:lnTo>
                <a:lnTo>
                  <a:pt x="760" y="1344"/>
                </a:lnTo>
                <a:lnTo>
                  <a:pt x="761" y="1344"/>
                </a:lnTo>
                <a:lnTo>
                  <a:pt x="764" y="1343"/>
                </a:lnTo>
                <a:lnTo>
                  <a:pt x="766" y="1342"/>
                </a:lnTo>
                <a:lnTo>
                  <a:pt x="767" y="1341"/>
                </a:lnTo>
                <a:lnTo>
                  <a:pt x="769" y="1341"/>
                </a:lnTo>
                <a:lnTo>
                  <a:pt x="771" y="1341"/>
                </a:lnTo>
                <a:lnTo>
                  <a:pt x="773" y="1341"/>
                </a:lnTo>
                <a:lnTo>
                  <a:pt x="775" y="1340"/>
                </a:lnTo>
                <a:lnTo>
                  <a:pt x="776" y="1340"/>
                </a:lnTo>
                <a:lnTo>
                  <a:pt x="778" y="1340"/>
                </a:lnTo>
                <a:lnTo>
                  <a:pt x="780" y="1340"/>
                </a:lnTo>
                <a:lnTo>
                  <a:pt x="782" y="1339"/>
                </a:lnTo>
                <a:lnTo>
                  <a:pt x="783" y="1339"/>
                </a:lnTo>
                <a:lnTo>
                  <a:pt x="785" y="1339"/>
                </a:lnTo>
                <a:lnTo>
                  <a:pt x="787" y="1339"/>
                </a:lnTo>
                <a:lnTo>
                  <a:pt x="789" y="1338"/>
                </a:lnTo>
                <a:lnTo>
                  <a:pt x="791" y="1338"/>
                </a:lnTo>
                <a:lnTo>
                  <a:pt x="792" y="1339"/>
                </a:lnTo>
                <a:lnTo>
                  <a:pt x="794" y="1339"/>
                </a:lnTo>
                <a:lnTo>
                  <a:pt x="796" y="1337"/>
                </a:lnTo>
                <a:lnTo>
                  <a:pt x="798" y="1337"/>
                </a:lnTo>
                <a:lnTo>
                  <a:pt x="800" y="1337"/>
                </a:lnTo>
                <a:lnTo>
                  <a:pt x="801" y="1337"/>
                </a:lnTo>
                <a:lnTo>
                  <a:pt x="803" y="1337"/>
                </a:lnTo>
                <a:lnTo>
                  <a:pt x="805" y="1337"/>
                </a:lnTo>
                <a:lnTo>
                  <a:pt x="807" y="1336"/>
                </a:lnTo>
                <a:lnTo>
                  <a:pt x="809" y="1335"/>
                </a:lnTo>
                <a:lnTo>
                  <a:pt x="810" y="1335"/>
                </a:lnTo>
                <a:lnTo>
                  <a:pt x="813" y="1335"/>
                </a:lnTo>
                <a:lnTo>
                  <a:pt x="814" y="1335"/>
                </a:lnTo>
                <a:lnTo>
                  <a:pt x="816" y="1335"/>
                </a:lnTo>
                <a:lnTo>
                  <a:pt x="818" y="1335"/>
                </a:lnTo>
                <a:lnTo>
                  <a:pt x="820" y="1335"/>
                </a:lnTo>
                <a:lnTo>
                  <a:pt x="822" y="1335"/>
                </a:lnTo>
                <a:lnTo>
                  <a:pt x="823" y="1334"/>
                </a:lnTo>
                <a:lnTo>
                  <a:pt x="825" y="1335"/>
                </a:lnTo>
                <a:lnTo>
                  <a:pt x="827" y="1334"/>
                </a:lnTo>
                <a:lnTo>
                  <a:pt x="829" y="1333"/>
                </a:lnTo>
                <a:lnTo>
                  <a:pt x="831" y="1332"/>
                </a:lnTo>
                <a:lnTo>
                  <a:pt x="832" y="1332"/>
                </a:lnTo>
                <a:lnTo>
                  <a:pt x="834" y="1331"/>
                </a:lnTo>
                <a:lnTo>
                  <a:pt x="836" y="1330"/>
                </a:lnTo>
                <a:lnTo>
                  <a:pt x="838" y="1330"/>
                </a:lnTo>
                <a:lnTo>
                  <a:pt x="839" y="1330"/>
                </a:lnTo>
                <a:lnTo>
                  <a:pt x="841" y="1330"/>
                </a:lnTo>
                <a:lnTo>
                  <a:pt x="843" y="1330"/>
                </a:lnTo>
                <a:lnTo>
                  <a:pt x="845" y="1329"/>
                </a:lnTo>
                <a:lnTo>
                  <a:pt x="847" y="1328"/>
                </a:lnTo>
                <a:lnTo>
                  <a:pt x="848" y="1328"/>
                </a:lnTo>
                <a:lnTo>
                  <a:pt x="850" y="1328"/>
                </a:lnTo>
                <a:lnTo>
                  <a:pt x="852" y="1328"/>
                </a:lnTo>
                <a:lnTo>
                  <a:pt x="854" y="1328"/>
                </a:lnTo>
                <a:lnTo>
                  <a:pt x="856" y="1328"/>
                </a:lnTo>
                <a:lnTo>
                  <a:pt x="857" y="1328"/>
                </a:lnTo>
                <a:lnTo>
                  <a:pt x="859" y="1328"/>
                </a:lnTo>
                <a:lnTo>
                  <a:pt x="861" y="1326"/>
                </a:lnTo>
                <a:lnTo>
                  <a:pt x="863" y="1326"/>
                </a:lnTo>
                <a:lnTo>
                  <a:pt x="865" y="1327"/>
                </a:lnTo>
                <a:lnTo>
                  <a:pt x="866" y="1327"/>
                </a:lnTo>
                <a:lnTo>
                  <a:pt x="869" y="1327"/>
                </a:lnTo>
                <a:lnTo>
                  <a:pt x="870" y="1327"/>
                </a:lnTo>
                <a:lnTo>
                  <a:pt x="872" y="1327"/>
                </a:lnTo>
                <a:lnTo>
                  <a:pt x="874" y="1326"/>
                </a:lnTo>
                <a:lnTo>
                  <a:pt x="876" y="1326"/>
                </a:lnTo>
                <a:lnTo>
                  <a:pt x="878" y="1326"/>
                </a:lnTo>
                <a:lnTo>
                  <a:pt x="879" y="1326"/>
                </a:lnTo>
                <a:lnTo>
                  <a:pt x="881" y="1326"/>
                </a:lnTo>
                <a:lnTo>
                  <a:pt x="883" y="1326"/>
                </a:lnTo>
                <a:lnTo>
                  <a:pt x="885" y="1326"/>
                </a:lnTo>
                <a:lnTo>
                  <a:pt x="887" y="1325"/>
                </a:lnTo>
                <a:lnTo>
                  <a:pt x="888" y="1325"/>
                </a:lnTo>
                <a:lnTo>
                  <a:pt x="890" y="1325"/>
                </a:lnTo>
                <a:lnTo>
                  <a:pt x="892" y="1326"/>
                </a:lnTo>
                <a:lnTo>
                  <a:pt x="894" y="1325"/>
                </a:lnTo>
                <a:lnTo>
                  <a:pt x="896" y="1324"/>
                </a:lnTo>
                <a:lnTo>
                  <a:pt x="897" y="1324"/>
                </a:lnTo>
                <a:lnTo>
                  <a:pt x="899" y="1324"/>
                </a:lnTo>
                <a:lnTo>
                  <a:pt x="901" y="1324"/>
                </a:lnTo>
                <a:lnTo>
                  <a:pt x="903" y="1324"/>
                </a:lnTo>
                <a:lnTo>
                  <a:pt x="904" y="1325"/>
                </a:lnTo>
                <a:lnTo>
                  <a:pt x="906" y="1324"/>
                </a:lnTo>
                <a:lnTo>
                  <a:pt x="908" y="1324"/>
                </a:lnTo>
                <a:lnTo>
                  <a:pt x="910" y="1323"/>
                </a:lnTo>
                <a:lnTo>
                  <a:pt x="912" y="1323"/>
                </a:lnTo>
                <a:lnTo>
                  <a:pt x="913" y="1324"/>
                </a:lnTo>
                <a:lnTo>
                  <a:pt x="915" y="1324"/>
                </a:lnTo>
                <a:lnTo>
                  <a:pt x="918" y="1323"/>
                </a:lnTo>
                <a:lnTo>
                  <a:pt x="919" y="1322"/>
                </a:lnTo>
                <a:lnTo>
                  <a:pt x="921" y="1321"/>
                </a:lnTo>
                <a:lnTo>
                  <a:pt x="922" y="1321"/>
                </a:lnTo>
                <a:lnTo>
                  <a:pt x="925" y="1321"/>
                </a:lnTo>
                <a:lnTo>
                  <a:pt x="926" y="1321"/>
                </a:lnTo>
                <a:lnTo>
                  <a:pt x="928" y="1320"/>
                </a:lnTo>
                <a:lnTo>
                  <a:pt x="930" y="1319"/>
                </a:lnTo>
                <a:lnTo>
                  <a:pt x="932" y="1320"/>
                </a:lnTo>
                <a:lnTo>
                  <a:pt x="934" y="1320"/>
                </a:lnTo>
                <a:lnTo>
                  <a:pt x="935" y="1320"/>
                </a:lnTo>
                <a:lnTo>
                  <a:pt x="937" y="1319"/>
                </a:lnTo>
                <a:lnTo>
                  <a:pt x="939" y="1319"/>
                </a:lnTo>
                <a:lnTo>
                  <a:pt x="941" y="1319"/>
                </a:lnTo>
                <a:lnTo>
                  <a:pt x="943" y="1317"/>
                </a:lnTo>
                <a:lnTo>
                  <a:pt x="944" y="1316"/>
                </a:lnTo>
                <a:lnTo>
                  <a:pt x="946" y="1315"/>
                </a:lnTo>
                <a:lnTo>
                  <a:pt x="948" y="1314"/>
                </a:lnTo>
                <a:lnTo>
                  <a:pt x="950" y="1312"/>
                </a:lnTo>
                <a:lnTo>
                  <a:pt x="952" y="1310"/>
                </a:lnTo>
                <a:lnTo>
                  <a:pt x="953" y="1306"/>
                </a:lnTo>
                <a:lnTo>
                  <a:pt x="955" y="1303"/>
                </a:lnTo>
                <a:lnTo>
                  <a:pt x="957" y="1298"/>
                </a:lnTo>
                <a:lnTo>
                  <a:pt x="959" y="1293"/>
                </a:lnTo>
                <a:lnTo>
                  <a:pt x="960" y="1288"/>
                </a:lnTo>
                <a:lnTo>
                  <a:pt x="962" y="1280"/>
                </a:lnTo>
                <a:lnTo>
                  <a:pt x="964" y="1270"/>
                </a:lnTo>
                <a:lnTo>
                  <a:pt x="966" y="1261"/>
                </a:lnTo>
                <a:lnTo>
                  <a:pt x="968" y="1249"/>
                </a:lnTo>
                <a:lnTo>
                  <a:pt x="969" y="1237"/>
                </a:lnTo>
                <a:lnTo>
                  <a:pt x="971" y="1222"/>
                </a:lnTo>
                <a:lnTo>
                  <a:pt x="974" y="1204"/>
                </a:lnTo>
                <a:lnTo>
                  <a:pt x="975" y="1183"/>
                </a:lnTo>
                <a:lnTo>
                  <a:pt x="977" y="1160"/>
                </a:lnTo>
                <a:lnTo>
                  <a:pt x="978" y="1135"/>
                </a:lnTo>
                <a:lnTo>
                  <a:pt x="981" y="1106"/>
                </a:lnTo>
                <a:lnTo>
                  <a:pt x="982" y="1076"/>
                </a:lnTo>
                <a:lnTo>
                  <a:pt x="984" y="1043"/>
                </a:lnTo>
                <a:lnTo>
                  <a:pt x="986" y="1006"/>
                </a:lnTo>
                <a:lnTo>
                  <a:pt x="988" y="967"/>
                </a:lnTo>
                <a:lnTo>
                  <a:pt x="990" y="925"/>
                </a:lnTo>
                <a:lnTo>
                  <a:pt x="991" y="880"/>
                </a:lnTo>
                <a:lnTo>
                  <a:pt x="993" y="832"/>
                </a:lnTo>
                <a:lnTo>
                  <a:pt x="995" y="783"/>
                </a:lnTo>
                <a:lnTo>
                  <a:pt x="997" y="732"/>
                </a:lnTo>
                <a:lnTo>
                  <a:pt x="999" y="679"/>
                </a:lnTo>
                <a:lnTo>
                  <a:pt x="1000" y="626"/>
                </a:lnTo>
                <a:lnTo>
                  <a:pt x="1002" y="572"/>
                </a:lnTo>
                <a:lnTo>
                  <a:pt x="1004" y="518"/>
                </a:lnTo>
                <a:lnTo>
                  <a:pt x="1006" y="464"/>
                </a:lnTo>
                <a:lnTo>
                  <a:pt x="1008" y="410"/>
                </a:lnTo>
                <a:lnTo>
                  <a:pt x="1009" y="359"/>
                </a:lnTo>
                <a:lnTo>
                  <a:pt x="1011" y="309"/>
                </a:lnTo>
                <a:lnTo>
                  <a:pt x="1013" y="261"/>
                </a:lnTo>
                <a:lnTo>
                  <a:pt x="1015" y="215"/>
                </a:lnTo>
                <a:lnTo>
                  <a:pt x="1017" y="173"/>
                </a:lnTo>
                <a:lnTo>
                  <a:pt x="1018" y="135"/>
                </a:lnTo>
                <a:lnTo>
                  <a:pt x="1020" y="102"/>
                </a:lnTo>
                <a:lnTo>
                  <a:pt x="1022" y="72"/>
                </a:lnTo>
                <a:lnTo>
                  <a:pt x="1024" y="47"/>
                </a:lnTo>
                <a:lnTo>
                  <a:pt x="1025" y="28"/>
                </a:lnTo>
                <a:lnTo>
                  <a:pt x="1027" y="14"/>
                </a:lnTo>
                <a:lnTo>
                  <a:pt x="1030" y="4"/>
                </a:lnTo>
                <a:lnTo>
                  <a:pt x="1031" y="0"/>
                </a:lnTo>
                <a:lnTo>
                  <a:pt x="1033" y="0"/>
                </a:lnTo>
                <a:lnTo>
                  <a:pt x="1034" y="5"/>
                </a:lnTo>
                <a:lnTo>
                  <a:pt x="1037" y="16"/>
                </a:lnTo>
                <a:lnTo>
                  <a:pt x="1039" y="31"/>
                </a:lnTo>
                <a:lnTo>
                  <a:pt x="1040" y="50"/>
                </a:lnTo>
                <a:lnTo>
                  <a:pt x="1042" y="73"/>
                </a:lnTo>
                <a:lnTo>
                  <a:pt x="1044" y="100"/>
                </a:lnTo>
                <a:lnTo>
                  <a:pt x="1046" y="130"/>
                </a:lnTo>
                <a:lnTo>
                  <a:pt x="1047" y="164"/>
                </a:lnTo>
                <a:lnTo>
                  <a:pt x="1049" y="199"/>
                </a:lnTo>
                <a:lnTo>
                  <a:pt x="1051" y="239"/>
                </a:lnTo>
                <a:lnTo>
                  <a:pt x="1053" y="279"/>
                </a:lnTo>
                <a:lnTo>
                  <a:pt x="1055" y="320"/>
                </a:lnTo>
                <a:lnTo>
                  <a:pt x="1056" y="364"/>
                </a:lnTo>
                <a:lnTo>
                  <a:pt x="1058" y="409"/>
                </a:lnTo>
                <a:lnTo>
                  <a:pt x="1060" y="454"/>
                </a:lnTo>
                <a:lnTo>
                  <a:pt x="1062" y="498"/>
                </a:lnTo>
                <a:lnTo>
                  <a:pt x="1064" y="542"/>
                </a:lnTo>
                <a:lnTo>
                  <a:pt x="1065" y="586"/>
                </a:lnTo>
                <a:lnTo>
                  <a:pt x="1067" y="628"/>
                </a:lnTo>
                <a:lnTo>
                  <a:pt x="1069" y="671"/>
                </a:lnTo>
                <a:lnTo>
                  <a:pt x="1071" y="712"/>
                </a:lnTo>
                <a:lnTo>
                  <a:pt x="1073" y="751"/>
                </a:lnTo>
                <a:lnTo>
                  <a:pt x="1074" y="790"/>
                </a:lnTo>
                <a:lnTo>
                  <a:pt x="1076" y="826"/>
                </a:lnTo>
                <a:lnTo>
                  <a:pt x="1078" y="862"/>
                </a:lnTo>
                <a:lnTo>
                  <a:pt x="1080" y="895"/>
                </a:lnTo>
                <a:lnTo>
                  <a:pt x="1081" y="927"/>
                </a:lnTo>
                <a:lnTo>
                  <a:pt x="1083" y="958"/>
                </a:lnTo>
                <a:lnTo>
                  <a:pt x="1086" y="987"/>
                </a:lnTo>
                <a:lnTo>
                  <a:pt x="1087" y="1013"/>
                </a:lnTo>
                <a:lnTo>
                  <a:pt x="1089" y="1038"/>
                </a:lnTo>
                <a:lnTo>
                  <a:pt x="1090" y="1062"/>
                </a:lnTo>
                <a:lnTo>
                  <a:pt x="1093" y="1084"/>
                </a:lnTo>
                <a:lnTo>
                  <a:pt x="1095" y="1104"/>
                </a:lnTo>
                <a:lnTo>
                  <a:pt x="1096" y="1122"/>
                </a:lnTo>
                <a:lnTo>
                  <a:pt x="1098" y="1139"/>
                </a:lnTo>
                <a:lnTo>
                  <a:pt x="1100" y="1156"/>
                </a:lnTo>
                <a:lnTo>
                  <a:pt x="1102" y="1171"/>
                </a:lnTo>
                <a:lnTo>
                  <a:pt x="1103" y="1185"/>
                </a:lnTo>
                <a:lnTo>
                  <a:pt x="1105" y="1196"/>
                </a:lnTo>
                <a:lnTo>
                  <a:pt x="1107" y="1208"/>
                </a:lnTo>
                <a:lnTo>
                  <a:pt x="1109" y="1218"/>
                </a:lnTo>
                <a:lnTo>
                  <a:pt x="1111" y="1227"/>
                </a:lnTo>
                <a:lnTo>
                  <a:pt x="1112" y="1236"/>
                </a:lnTo>
                <a:lnTo>
                  <a:pt x="1114" y="1244"/>
                </a:lnTo>
                <a:lnTo>
                  <a:pt x="1116" y="1249"/>
                </a:lnTo>
                <a:lnTo>
                  <a:pt x="1118" y="1255"/>
                </a:lnTo>
                <a:lnTo>
                  <a:pt x="1120" y="1261"/>
                </a:lnTo>
                <a:lnTo>
                  <a:pt x="1121" y="1266"/>
                </a:lnTo>
                <a:lnTo>
                  <a:pt x="1123" y="1270"/>
                </a:lnTo>
                <a:lnTo>
                  <a:pt x="1125" y="1275"/>
                </a:lnTo>
                <a:lnTo>
                  <a:pt x="1127" y="1278"/>
                </a:lnTo>
                <a:lnTo>
                  <a:pt x="1129" y="1282"/>
                </a:lnTo>
                <a:lnTo>
                  <a:pt x="1130" y="1284"/>
                </a:lnTo>
                <a:lnTo>
                  <a:pt x="1132" y="1287"/>
                </a:lnTo>
                <a:lnTo>
                  <a:pt x="1134" y="1291"/>
                </a:lnTo>
                <a:lnTo>
                  <a:pt x="1136" y="1293"/>
                </a:lnTo>
                <a:lnTo>
                  <a:pt x="1138" y="1295"/>
                </a:lnTo>
                <a:lnTo>
                  <a:pt x="1139" y="1297"/>
                </a:lnTo>
                <a:lnTo>
                  <a:pt x="1142" y="1298"/>
                </a:lnTo>
                <a:lnTo>
                  <a:pt x="1143" y="1300"/>
                </a:lnTo>
                <a:lnTo>
                  <a:pt x="1145" y="1303"/>
                </a:lnTo>
                <a:lnTo>
                  <a:pt x="1146" y="1305"/>
                </a:lnTo>
                <a:lnTo>
                  <a:pt x="1149" y="1307"/>
                </a:lnTo>
                <a:lnTo>
                  <a:pt x="1151" y="1307"/>
                </a:lnTo>
                <a:lnTo>
                  <a:pt x="1152" y="1308"/>
                </a:lnTo>
                <a:lnTo>
                  <a:pt x="1154" y="1310"/>
                </a:lnTo>
                <a:lnTo>
                  <a:pt x="1156" y="1311"/>
                </a:lnTo>
                <a:lnTo>
                  <a:pt x="1158" y="1312"/>
                </a:lnTo>
                <a:lnTo>
                  <a:pt x="1159" y="1312"/>
                </a:lnTo>
                <a:lnTo>
                  <a:pt x="1161" y="1313"/>
                </a:lnTo>
                <a:lnTo>
                  <a:pt x="1163" y="1314"/>
                </a:lnTo>
                <a:lnTo>
                  <a:pt x="1165" y="1315"/>
                </a:lnTo>
                <a:lnTo>
                  <a:pt x="1167" y="1315"/>
                </a:lnTo>
                <a:lnTo>
                  <a:pt x="1168" y="1316"/>
                </a:lnTo>
                <a:lnTo>
                  <a:pt x="1170" y="1317"/>
                </a:lnTo>
                <a:lnTo>
                  <a:pt x="1172" y="1318"/>
                </a:lnTo>
                <a:lnTo>
                  <a:pt x="1174" y="1318"/>
                </a:lnTo>
                <a:lnTo>
                  <a:pt x="1176" y="1318"/>
                </a:lnTo>
                <a:lnTo>
                  <a:pt x="1177" y="1319"/>
                </a:lnTo>
                <a:lnTo>
                  <a:pt x="1179" y="1321"/>
                </a:lnTo>
                <a:lnTo>
                  <a:pt x="1181" y="1321"/>
                </a:lnTo>
                <a:lnTo>
                  <a:pt x="1183" y="1321"/>
                </a:lnTo>
                <a:lnTo>
                  <a:pt x="1185" y="1321"/>
                </a:lnTo>
                <a:lnTo>
                  <a:pt x="1186" y="1322"/>
                </a:lnTo>
                <a:lnTo>
                  <a:pt x="1188" y="1323"/>
                </a:lnTo>
                <a:lnTo>
                  <a:pt x="1190" y="1324"/>
                </a:lnTo>
                <a:lnTo>
                  <a:pt x="1192" y="1324"/>
                </a:lnTo>
                <a:lnTo>
                  <a:pt x="1194" y="1325"/>
                </a:lnTo>
                <a:lnTo>
                  <a:pt x="1195" y="1324"/>
                </a:lnTo>
                <a:lnTo>
                  <a:pt x="1198" y="1324"/>
                </a:lnTo>
                <a:lnTo>
                  <a:pt x="1199" y="1324"/>
                </a:lnTo>
                <a:lnTo>
                  <a:pt x="1201" y="1324"/>
                </a:lnTo>
                <a:lnTo>
                  <a:pt x="1202" y="1324"/>
                </a:lnTo>
                <a:lnTo>
                  <a:pt x="1205" y="1325"/>
                </a:lnTo>
                <a:lnTo>
                  <a:pt x="1207" y="1325"/>
                </a:lnTo>
                <a:lnTo>
                  <a:pt x="1208" y="1325"/>
                </a:lnTo>
                <a:lnTo>
                  <a:pt x="1210" y="1326"/>
                </a:lnTo>
                <a:lnTo>
                  <a:pt x="1212" y="1326"/>
                </a:lnTo>
                <a:lnTo>
                  <a:pt x="1214" y="1326"/>
                </a:lnTo>
                <a:lnTo>
                  <a:pt x="1216" y="1325"/>
                </a:lnTo>
                <a:lnTo>
                  <a:pt x="1217" y="1325"/>
                </a:lnTo>
                <a:lnTo>
                  <a:pt x="1219" y="1325"/>
                </a:lnTo>
                <a:lnTo>
                  <a:pt x="1221" y="1325"/>
                </a:lnTo>
                <a:lnTo>
                  <a:pt x="1223" y="1325"/>
                </a:lnTo>
                <a:lnTo>
                  <a:pt x="1224" y="1325"/>
                </a:lnTo>
                <a:lnTo>
                  <a:pt x="1226" y="1324"/>
                </a:lnTo>
                <a:lnTo>
                  <a:pt x="1228" y="1324"/>
                </a:lnTo>
                <a:lnTo>
                  <a:pt x="1230" y="1324"/>
                </a:lnTo>
                <a:lnTo>
                  <a:pt x="1232" y="1323"/>
                </a:lnTo>
                <a:lnTo>
                  <a:pt x="1233" y="1323"/>
                </a:lnTo>
                <a:lnTo>
                  <a:pt x="1235" y="1323"/>
                </a:lnTo>
                <a:lnTo>
                  <a:pt x="1237" y="1322"/>
                </a:lnTo>
                <a:lnTo>
                  <a:pt x="1239" y="1322"/>
                </a:lnTo>
                <a:lnTo>
                  <a:pt x="1241" y="1321"/>
                </a:lnTo>
                <a:lnTo>
                  <a:pt x="1242" y="1321"/>
                </a:lnTo>
                <a:lnTo>
                  <a:pt x="1244" y="1321"/>
                </a:lnTo>
                <a:lnTo>
                  <a:pt x="1246" y="1320"/>
                </a:lnTo>
                <a:lnTo>
                  <a:pt x="1248" y="1320"/>
                </a:lnTo>
                <a:lnTo>
                  <a:pt x="1250" y="1320"/>
                </a:lnTo>
                <a:lnTo>
                  <a:pt x="1251" y="1319"/>
                </a:lnTo>
                <a:lnTo>
                  <a:pt x="1254" y="1319"/>
                </a:lnTo>
                <a:lnTo>
                  <a:pt x="1255" y="1319"/>
                </a:lnTo>
                <a:lnTo>
                  <a:pt x="1257" y="1319"/>
                </a:lnTo>
                <a:lnTo>
                  <a:pt x="1258" y="1319"/>
                </a:lnTo>
                <a:lnTo>
                  <a:pt x="1261" y="1319"/>
                </a:lnTo>
                <a:lnTo>
                  <a:pt x="1263" y="1319"/>
                </a:lnTo>
                <a:lnTo>
                  <a:pt x="1264" y="1319"/>
                </a:lnTo>
                <a:lnTo>
                  <a:pt x="1266" y="1319"/>
                </a:lnTo>
                <a:lnTo>
                  <a:pt x="1268" y="1318"/>
                </a:lnTo>
                <a:lnTo>
                  <a:pt x="1270" y="1317"/>
                </a:lnTo>
                <a:lnTo>
                  <a:pt x="1272" y="1317"/>
                </a:lnTo>
                <a:lnTo>
                  <a:pt x="1273" y="1317"/>
                </a:lnTo>
                <a:lnTo>
                  <a:pt x="1275" y="1317"/>
                </a:lnTo>
                <a:lnTo>
                  <a:pt x="1277" y="1317"/>
                </a:lnTo>
                <a:lnTo>
                  <a:pt x="1279" y="1317"/>
                </a:lnTo>
                <a:lnTo>
                  <a:pt x="1280" y="1317"/>
                </a:lnTo>
                <a:lnTo>
                  <a:pt x="1282" y="1317"/>
                </a:lnTo>
                <a:lnTo>
                  <a:pt x="1284" y="1317"/>
                </a:lnTo>
                <a:lnTo>
                  <a:pt x="1286" y="1318"/>
                </a:lnTo>
                <a:lnTo>
                  <a:pt x="1288" y="1317"/>
                </a:lnTo>
                <a:lnTo>
                  <a:pt x="1289" y="1317"/>
                </a:lnTo>
                <a:lnTo>
                  <a:pt x="1291" y="1317"/>
                </a:lnTo>
                <a:lnTo>
                  <a:pt x="1293" y="1318"/>
                </a:lnTo>
                <a:lnTo>
                  <a:pt x="1295" y="1317"/>
                </a:lnTo>
                <a:lnTo>
                  <a:pt x="1297" y="1317"/>
                </a:lnTo>
                <a:lnTo>
                  <a:pt x="1298" y="1318"/>
                </a:lnTo>
                <a:lnTo>
                  <a:pt x="1300" y="1318"/>
                </a:lnTo>
                <a:lnTo>
                  <a:pt x="1302" y="1318"/>
                </a:lnTo>
                <a:lnTo>
                  <a:pt x="1304" y="1319"/>
                </a:lnTo>
                <a:lnTo>
                  <a:pt x="1306" y="1319"/>
                </a:lnTo>
                <a:lnTo>
                  <a:pt x="1307" y="1319"/>
                </a:lnTo>
                <a:lnTo>
                  <a:pt x="1310" y="1319"/>
                </a:lnTo>
                <a:lnTo>
                  <a:pt x="1311" y="1320"/>
                </a:lnTo>
                <a:lnTo>
                  <a:pt x="1313" y="1320"/>
                </a:lnTo>
                <a:lnTo>
                  <a:pt x="1315" y="1321"/>
                </a:lnTo>
                <a:lnTo>
                  <a:pt x="1317" y="1321"/>
                </a:lnTo>
                <a:lnTo>
                  <a:pt x="1319" y="1320"/>
                </a:lnTo>
                <a:lnTo>
                  <a:pt x="1320" y="1319"/>
                </a:lnTo>
                <a:lnTo>
                  <a:pt x="1322" y="1319"/>
                </a:lnTo>
                <a:lnTo>
                  <a:pt x="1324" y="1321"/>
                </a:lnTo>
                <a:lnTo>
                  <a:pt x="1326" y="1321"/>
                </a:lnTo>
                <a:lnTo>
                  <a:pt x="1328" y="1321"/>
                </a:lnTo>
                <a:lnTo>
                  <a:pt x="1329" y="1323"/>
                </a:lnTo>
                <a:lnTo>
                  <a:pt x="1331" y="1324"/>
                </a:lnTo>
                <a:lnTo>
                  <a:pt x="1333" y="1323"/>
                </a:lnTo>
                <a:lnTo>
                  <a:pt x="1335" y="1323"/>
                </a:lnTo>
                <a:lnTo>
                  <a:pt x="1337" y="1324"/>
                </a:lnTo>
                <a:lnTo>
                  <a:pt x="1338" y="1324"/>
                </a:lnTo>
                <a:lnTo>
                  <a:pt x="1340" y="1324"/>
                </a:lnTo>
                <a:lnTo>
                  <a:pt x="1342" y="1324"/>
                </a:lnTo>
                <a:lnTo>
                  <a:pt x="1344" y="1325"/>
                </a:lnTo>
                <a:lnTo>
                  <a:pt x="1345" y="1325"/>
                </a:lnTo>
                <a:lnTo>
                  <a:pt x="1347" y="1326"/>
                </a:lnTo>
                <a:lnTo>
                  <a:pt x="1349" y="1326"/>
                </a:lnTo>
                <a:lnTo>
                  <a:pt x="1351" y="1326"/>
                </a:lnTo>
                <a:lnTo>
                  <a:pt x="1353" y="1326"/>
                </a:lnTo>
                <a:lnTo>
                  <a:pt x="1354" y="1326"/>
                </a:lnTo>
                <a:lnTo>
                  <a:pt x="1356" y="1326"/>
                </a:lnTo>
                <a:lnTo>
                  <a:pt x="1359" y="1326"/>
                </a:lnTo>
                <a:lnTo>
                  <a:pt x="1360" y="1327"/>
                </a:lnTo>
                <a:lnTo>
                  <a:pt x="1362" y="1328"/>
                </a:lnTo>
                <a:lnTo>
                  <a:pt x="1363" y="1328"/>
                </a:lnTo>
                <a:lnTo>
                  <a:pt x="1366" y="1328"/>
                </a:lnTo>
                <a:lnTo>
                  <a:pt x="1367" y="1327"/>
                </a:lnTo>
                <a:lnTo>
                  <a:pt x="1369" y="1327"/>
                </a:lnTo>
                <a:lnTo>
                  <a:pt x="1371" y="1328"/>
                </a:lnTo>
                <a:lnTo>
                  <a:pt x="1373" y="1329"/>
                </a:lnTo>
                <a:lnTo>
                  <a:pt x="1375" y="1328"/>
                </a:lnTo>
                <a:lnTo>
                  <a:pt x="1376" y="1328"/>
                </a:lnTo>
                <a:lnTo>
                  <a:pt x="1378" y="1328"/>
                </a:lnTo>
                <a:lnTo>
                  <a:pt x="1380" y="1329"/>
                </a:lnTo>
                <a:lnTo>
                  <a:pt x="1382" y="1328"/>
                </a:lnTo>
                <a:lnTo>
                  <a:pt x="1384" y="1327"/>
                </a:lnTo>
                <a:lnTo>
                  <a:pt x="1385" y="1328"/>
                </a:lnTo>
                <a:lnTo>
                  <a:pt x="1387" y="1328"/>
                </a:lnTo>
                <a:lnTo>
                  <a:pt x="1389" y="1328"/>
                </a:lnTo>
                <a:lnTo>
                  <a:pt x="1391" y="1329"/>
                </a:lnTo>
                <a:lnTo>
                  <a:pt x="1393" y="1329"/>
                </a:lnTo>
                <a:lnTo>
                  <a:pt x="1394" y="1328"/>
                </a:lnTo>
                <a:lnTo>
                  <a:pt x="1396" y="1328"/>
                </a:lnTo>
                <a:lnTo>
                  <a:pt x="1398" y="1327"/>
                </a:lnTo>
                <a:lnTo>
                  <a:pt x="1400" y="1327"/>
                </a:lnTo>
                <a:lnTo>
                  <a:pt x="1401" y="1328"/>
                </a:lnTo>
                <a:lnTo>
                  <a:pt x="1403" y="1328"/>
                </a:lnTo>
                <a:lnTo>
                  <a:pt x="1405" y="1328"/>
                </a:lnTo>
                <a:lnTo>
                  <a:pt x="1407" y="1327"/>
                </a:lnTo>
                <a:lnTo>
                  <a:pt x="1409" y="1327"/>
                </a:lnTo>
                <a:lnTo>
                  <a:pt x="1410" y="1327"/>
                </a:lnTo>
                <a:lnTo>
                  <a:pt x="1412" y="1327"/>
                </a:lnTo>
                <a:lnTo>
                  <a:pt x="1415" y="1327"/>
                </a:lnTo>
                <a:lnTo>
                  <a:pt x="1416" y="1326"/>
                </a:lnTo>
                <a:lnTo>
                  <a:pt x="1418" y="1326"/>
                </a:lnTo>
                <a:lnTo>
                  <a:pt x="1419" y="1327"/>
                </a:lnTo>
                <a:lnTo>
                  <a:pt x="1422" y="1327"/>
                </a:lnTo>
                <a:lnTo>
                  <a:pt x="1423" y="1326"/>
                </a:lnTo>
                <a:lnTo>
                  <a:pt x="1425" y="1326"/>
                </a:lnTo>
                <a:lnTo>
                  <a:pt x="1427" y="1326"/>
                </a:lnTo>
                <a:lnTo>
                  <a:pt x="1429" y="1325"/>
                </a:lnTo>
                <a:lnTo>
                  <a:pt x="1431" y="1325"/>
                </a:lnTo>
                <a:lnTo>
                  <a:pt x="1432" y="1324"/>
                </a:lnTo>
                <a:lnTo>
                  <a:pt x="1434" y="1324"/>
                </a:lnTo>
                <a:lnTo>
                  <a:pt x="1436" y="1324"/>
                </a:lnTo>
                <a:lnTo>
                  <a:pt x="1438" y="1324"/>
                </a:lnTo>
                <a:lnTo>
                  <a:pt x="1440" y="1324"/>
                </a:lnTo>
                <a:lnTo>
                  <a:pt x="1441" y="1325"/>
                </a:lnTo>
                <a:lnTo>
                  <a:pt x="1443" y="1325"/>
                </a:lnTo>
                <a:lnTo>
                  <a:pt x="1445" y="1325"/>
                </a:lnTo>
                <a:lnTo>
                  <a:pt x="1447" y="1324"/>
                </a:lnTo>
                <a:lnTo>
                  <a:pt x="1449" y="1324"/>
                </a:lnTo>
                <a:lnTo>
                  <a:pt x="1450" y="1325"/>
                </a:lnTo>
                <a:lnTo>
                  <a:pt x="1452" y="1326"/>
                </a:lnTo>
                <a:lnTo>
                  <a:pt x="1454" y="1326"/>
                </a:lnTo>
                <a:lnTo>
                  <a:pt x="1456" y="1325"/>
                </a:lnTo>
                <a:lnTo>
                  <a:pt x="1458" y="1326"/>
                </a:lnTo>
                <a:lnTo>
                  <a:pt x="1459" y="1326"/>
                </a:lnTo>
                <a:lnTo>
                  <a:pt x="1461" y="1326"/>
                </a:lnTo>
                <a:lnTo>
                  <a:pt x="1463" y="1326"/>
                </a:lnTo>
                <a:lnTo>
                  <a:pt x="1465" y="1327"/>
                </a:lnTo>
                <a:lnTo>
                  <a:pt x="1466" y="1327"/>
                </a:lnTo>
                <a:lnTo>
                  <a:pt x="1468" y="1327"/>
                </a:lnTo>
                <a:lnTo>
                  <a:pt x="1470" y="1327"/>
                </a:lnTo>
                <a:lnTo>
                  <a:pt x="1472" y="1328"/>
                </a:lnTo>
                <a:lnTo>
                  <a:pt x="1474" y="1328"/>
                </a:lnTo>
                <a:lnTo>
                  <a:pt x="1475" y="1328"/>
                </a:lnTo>
                <a:lnTo>
                  <a:pt x="1477" y="1328"/>
                </a:lnTo>
                <a:lnTo>
                  <a:pt x="1479" y="1329"/>
                </a:lnTo>
                <a:lnTo>
                  <a:pt x="1481" y="1329"/>
                </a:lnTo>
                <a:lnTo>
                  <a:pt x="1483" y="1328"/>
                </a:lnTo>
                <a:lnTo>
                  <a:pt x="1484" y="1328"/>
                </a:lnTo>
                <a:lnTo>
                  <a:pt x="1487" y="1328"/>
                </a:lnTo>
                <a:lnTo>
                  <a:pt x="1488" y="1329"/>
                </a:lnTo>
                <a:lnTo>
                  <a:pt x="1490" y="1329"/>
                </a:lnTo>
                <a:lnTo>
                  <a:pt x="1492" y="1329"/>
                </a:lnTo>
                <a:lnTo>
                  <a:pt x="1494" y="1329"/>
                </a:lnTo>
                <a:lnTo>
                  <a:pt x="1496" y="1329"/>
                </a:lnTo>
                <a:lnTo>
                  <a:pt x="1497" y="1328"/>
                </a:lnTo>
                <a:lnTo>
                  <a:pt x="1499" y="1329"/>
                </a:lnTo>
                <a:lnTo>
                  <a:pt x="1501" y="1329"/>
                </a:lnTo>
                <a:lnTo>
                  <a:pt x="1503" y="1329"/>
                </a:lnTo>
                <a:lnTo>
                  <a:pt x="1505" y="1329"/>
                </a:lnTo>
                <a:lnTo>
                  <a:pt x="1506" y="1330"/>
                </a:lnTo>
                <a:lnTo>
                  <a:pt x="1508" y="1330"/>
                </a:lnTo>
                <a:lnTo>
                  <a:pt x="1510" y="1329"/>
                </a:lnTo>
                <a:lnTo>
                  <a:pt x="1512" y="1330"/>
                </a:lnTo>
                <a:lnTo>
                  <a:pt x="1514" y="1330"/>
                </a:lnTo>
                <a:lnTo>
                  <a:pt x="1515" y="1330"/>
                </a:lnTo>
                <a:lnTo>
                  <a:pt x="1517" y="1330"/>
                </a:lnTo>
                <a:lnTo>
                  <a:pt x="1519" y="1330"/>
                </a:lnTo>
                <a:lnTo>
                  <a:pt x="1521" y="1331"/>
                </a:lnTo>
                <a:lnTo>
                  <a:pt x="1522" y="1332"/>
                </a:lnTo>
                <a:lnTo>
                  <a:pt x="1524" y="1332"/>
                </a:lnTo>
                <a:lnTo>
                  <a:pt x="1526" y="1331"/>
                </a:lnTo>
                <a:lnTo>
                  <a:pt x="1528" y="1330"/>
                </a:lnTo>
                <a:lnTo>
                  <a:pt x="1530" y="1330"/>
                </a:lnTo>
                <a:lnTo>
                  <a:pt x="1531" y="1331"/>
                </a:lnTo>
                <a:lnTo>
                  <a:pt x="1533" y="1331"/>
                </a:lnTo>
                <a:lnTo>
                  <a:pt x="1536" y="1331"/>
                </a:lnTo>
                <a:lnTo>
                  <a:pt x="1537" y="1331"/>
                </a:lnTo>
                <a:lnTo>
                  <a:pt x="1539" y="1331"/>
                </a:lnTo>
                <a:lnTo>
                  <a:pt x="1540" y="1330"/>
                </a:lnTo>
                <a:lnTo>
                  <a:pt x="1543" y="1331"/>
                </a:lnTo>
                <a:lnTo>
                  <a:pt x="1544" y="1331"/>
                </a:lnTo>
                <a:lnTo>
                  <a:pt x="1546" y="1331"/>
                </a:lnTo>
                <a:lnTo>
                  <a:pt x="1548" y="1330"/>
                </a:lnTo>
                <a:lnTo>
                  <a:pt x="1550" y="1331"/>
                </a:lnTo>
                <a:lnTo>
                  <a:pt x="1552" y="1332"/>
                </a:lnTo>
                <a:lnTo>
                  <a:pt x="1553" y="1332"/>
                </a:lnTo>
                <a:lnTo>
                  <a:pt x="1555" y="1331"/>
                </a:lnTo>
                <a:lnTo>
                  <a:pt x="1557" y="1331"/>
                </a:lnTo>
                <a:lnTo>
                  <a:pt x="1559" y="1331"/>
                </a:lnTo>
                <a:lnTo>
                  <a:pt x="1561" y="1332"/>
                </a:lnTo>
                <a:lnTo>
                  <a:pt x="1562" y="1332"/>
                </a:lnTo>
                <a:lnTo>
                  <a:pt x="1564" y="1332"/>
                </a:lnTo>
                <a:lnTo>
                  <a:pt x="1566" y="1332"/>
                </a:lnTo>
                <a:lnTo>
                  <a:pt x="1568" y="1331"/>
                </a:lnTo>
                <a:lnTo>
                  <a:pt x="1570" y="1331"/>
                </a:lnTo>
                <a:lnTo>
                  <a:pt x="1571" y="1331"/>
                </a:lnTo>
                <a:lnTo>
                  <a:pt x="1573" y="1331"/>
                </a:lnTo>
                <a:lnTo>
                  <a:pt x="1575" y="1331"/>
                </a:lnTo>
                <a:lnTo>
                  <a:pt x="1577" y="1330"/>
                </a:lnTo>
                <a:lnTo>
                  <a:pt x="1578" y="1330"/>
                </a:lnTo>
                <a:lnTo>
                  <a:pt x="1580" y="1330"/>
                </a:lnTo>
                <a:lnTo>
                  <a:pt x="1582" y="1329"/>
                </a:lnTo>
                <a:lnTo>
                  <a:pt x="1584" y="1329"/>
                </a:lnTo>
                <a:lnTo>
                  <a:pt x="1586" y="1329"/>
                </a:lnTo>
                <a:lnTo>
                  <a:pt x="1587" y="1329"/>
                </a:lnTo>
                <a:lnTo>
                  <a:pt x="1589" y="1329"/>
                </a:lnTo>
                <a:lnTo>
                  <a:pt x="1592" y="1328"/>
                </a:lnTo>
                <a:lnTo>
                  <a:pt x="1593" y="1329"/>
                </a:lnTo>
                <a:lnTo>
                  <a:pt x="1595" y="1330"/>
                </a:lnTo>
                <a:lnTo>
                  <a:pt x="1596" y="1330"/>
                </a:lnTo>
                <a:lnTo>
                  <a:pt x="1599" y="1330"/>
                </a:lnTo>
                <a:lnTo>
                  <a:pt x="1600" y="1330"/>
                </a:lnTo>
                <a:lnTo>
                  <a:pt x="1602" y="1329"/>
                </a:lnTo>
                <a:lnTo>
                  <a:pt x="1604" y="1329"/>
                </a:lnTo>
                <a:lnTo>
                  <a:pt x="1606" y="1329"/>
                </a:lnTo>
                <a:lnTo>
                  <a:pt x="1608" y="1329"/>
                </a:lnTo>
                <a:lnTo>
                  <a:pt x="1609" y="1329"/>
                </a:lnTo>
                <a:lnTo>
                  <a:pt x="1611" y="1329"/>
                </a:lnTo>
                <a:lnTo>
                  <a:pt x="1613" y="1329"/>
                </a:lnTo>
                <a:lnTo>
                  <a:pt x="1615" y="1329"/>
                </a:lnTo>
                <a:lnTo>
                  <a:pt x="1617" y="1329"/>
                </a:lnTo>
                <a:lnTo>
                  <a:pt x="1618" y="1329"/>
                </a:lnTo>
                <a:lnTo>
                  <a:pt x="1620" y="1330"/>
                </a:lnTo>
                <a:lnTo>
                  <a:pt x="1622" y="1330"/>
                </a:lnTo>
                <a:lnTo>
                  <a:pt x="1624" y="1330"/>
                </a:lnTo>
                <a:lnTo>
                  <a:pt x="1626" y="1330"/>
                </a:lnTo>
                <a:lnTo>
                  <a:pt x="1627" y="1330"/>
                </a:lnTo>
                <a:lnTo>
                  <a:pt x="1629" y="1330"/>
                </a:lnTo>
                <a:lnTo>
                  <a:pt x="1631" y="1330"/>
                </a:lnTo>
                <a:lnTo>
                  <a:pt x="1633" y="1329"/>
                </a:lnTo>
                <a:lnTo>
                  <a:pt x="1635" y="1329"/>
                </a:lnTo>
                <a:lnTo>
                  <a:pt x="1636" y="1329"/>
                </a:lnTo>
                <a:lnTo>
                  <a:pt x="1638" y="1329"/>
                </a:lnTo>
                <a:lnTo>
                  <a:pt x="1640" y="1329"/>
                </a:lnTo>
                <a:lnTo>
                  <a:pt x="1642" y="1329"/>
                </a:lnTo>
                <a:lnTo>
                  <a:pt x="1643" y="1328"/>
                </a:lnTo>
                <a:lnTo>
                  <a:pt x="1645" y="1328"/>
                </a:lnTo>
                <a:lnTo>
                  <a:pt x="1648" y="1328"/>
                </a:lnTo>
                <a:lnTo>
                  <a:pt x="1649" y="1328"/>
                </a:lnTo>
                <a:lnTo>
                  <a:pt x="1651" y="1328"/>
                </a:lnTo>
                <a:lnTo>
                  <a:pt x="1652" y="1328"/>
                </a:lnTo>
                <a:lnTo>
                  <a:pt x="1655" y="1328"/>
                </a:lnTo>
                <a:lnTo>
                  <a:pt x="1657" y="1327"/>
                </a:lnTo>
                <a:lnTo>
                  <a:pt x="1658" y="1326"/>
                </a:lnTo>
                <a:lnTo>
                  <a:pt x="1660" y="1326"/>
                </a:lnTo>
                <a:lnTo>
                  <a:pt x="1662" y="1326"/>
                </a:lnTo>
                <a:lnTo>
                  <a:pt x="1664" y="1326"/>
                </a:lnTo>
                <a:lnTo>
                  <a:pt x="1665" y="1325"/>
                </a:lnTo>
                <a:lnTo>
                  <a:pt x="1667" y="1324"/>
                </a:lnTo>
                <a:lnTo>
                  <a:pt x="1669" y="1324"/>
                </a:lnTo>
                <a:lnTo>
                  <a:pt x="1671" y="1324"/>
                </a:lnTo>
                <a:lnTo>
                  <a:pt x="1673" y="1324"/>
                </a:lnTo>
                <a:lnTo>
                  <a:pt x="1674" y="1322"/>
                </a:lnTo>
                <a:lnTo>
                  <a:pt x="1676" y="1321"/>
                </a:lnTo>
                <a:lnTo>
                  <a:pt x="1678" y="1321"/>
                </a:lnTo>
                <a:lnTo>
                  <a:pt x="1680" y="1320"/>
                </a:lnTo>
                <a:lnTo>
                  <a:pt x="1682" y="1319"/>
                </a:lnTo>
                <a:lnTo>
                  <a:pt x="1683" y="1319"/>
                </a:lnTo>
                <a:lnTo>
                  <a:pt x="1685" y="1317"/>
                </a:lnTo>
                <a:lnTo>
                  <a:pt x="1687" y="1317"/>
                </a:lnTo>
                <a:lnTo>
                  <a:pt x="1689" y="1316"/>
                </a:lnTo>
                <a:lnTo>
                  <a:pt x="1691" y="1315"/>
                </a:lnTo>
                <a:lnTo>
                  <a:pt x="1692" y="1315"/>
                </a:lnTo>
                <a:lnTo>
                  <a:pt x="1694" y="1314"/>
                </a:lnTo>
                <a:lnTo>
                  <a:pt x="1696" y="1313"/>
                </a:lnTo>
                <a:lnTo>
                  <a:pt x="1698" y="1311"/>
                </a:lnTo>
                <a:lnTo>
                  <a:pt x="1699" y="1311"/>
                </a:lnTo>
                <a:lnTo>
                  <a:pt x="1701" y="1311"/>
                </a:lnTo>
                <a:lnTo>
                  <a:pt x="1704" y="1310"/>
                </a:lnTo>
                <a:lnTo>
                  <a:pt x="1705" y="1308"/>
                </a:lnTo>
                <a:lnTo>
                  <a:pt x="1707" y="1307"/>
                </a:lnTo>
                <a:lnTo>
                  <a:pt x="1708" y="1307"/>
                </a:lnTo>
                <a:lnTo>
                  <a:pt x="1711" y="1307"/>
                </a:lnTo>
                <a:lnTo>
                  <a:pt x="1713" y="1306"/>
                </a:lnTo>
                <a:lnTo>
                  <a:pt x="1714" y="1305"/>
                </a:lnTo>
                <a:lnTo>
                  <a:pt x="1716" y="1304"/>
                </a:lnTo>
                <a:lnTo>
                  <a:pt x="1718" y="1303"/>
                </a:lnTo>
                <a:lnTo>
                  <a:pt x="1720" y="1303"/>
                </a:lnTo>
                <a:lnTo>
                  <a:pt x="1721" y="1303"/>
                </a:lnTo>
                <a:lnTo>
                  <a:pt x="1723" y="1303"/>
                </a:lnTo>
                <a:lnTo>
                  <a:pt x="1725" y="1302"/>
                </a:lnTo>
                <a:lnTo>
                  <a:pt x="1727" y="1301"/>
                </a:lnTo>
                <a:lnTo>
                  <a:pt x="1729" y="1301"/>
                </a:lnTo>
                <a:lnTo>
                  <a:pt x="1730" y="1301"/>
                </a:lnTo>
                <a:lnTo>
                  <a:pt x="1732" y="1301"/>
                </a:lnTo>
                <a:lnTo>
                  <a:pt x="1734" y="1300"/>
                </a:lnTo>
                <a:lnTo>
                  <a:pt x="1736" y="1300"/>
                </a:lnTo>
                <a:lnTo>
                  <a:pt x="1738" y="1300"/>
                </a:lnTo>
                <a:lnTo>
                  <a:pt x="1739" y="1300"/>
                </a:lnTo>
                <a:lnTo>
                  <a:pt x="1741" y="1300"/>
                </a:lnTo>
                <a:lnTo>
                  <a:pt x="1743" y="1301"/>
                </a:lnTo>
                <a:lnTo>
                  <a:pt x="1745" y="1301"/>
                </a:lnTo>
                <a:lnTo>
                  <a:pt x="1747" y="1301"/>
                </a:lnTo>
                <a:lnTo>
                  <a:pt x="1748" y="1301"/>
                </a:lnTo>
                <a:lnTo>
                  <a:pt x="1750" y="1301"/>
                </a:lnTo>
                <a:lnTo>
                  <a:pt x="1752" y="1302"/>
                </a:lnTo>
                <a:lnTo>
                  <a:pt x="1754" y="1303"/>
                </a:lnTo>
                <a:lnTo>
                  <a:pt x="1756" y="1303"/>
                </a:lnTo>
                <a:lnTo>
                  <a:pt x="1757" y="1303"/>
                </a:lnTo>
                <a:lnTo>
                  <a:pt x="1760" y="1304"/>
                </a:lnTo>
                <a:lnTo>
                  <a:pt x="1761" y="1305"/>
                </a:lnTo>
                <a:lnTo>
                  <a:pt x="1763" y="1304"/>
                </a:lnTo>
                <a:lnTo>
                  <a:pt x="1764" y="1305"/>
                </a:lnTo>
                <a:lnTo>
                  <a:pt x="1767" y="1305"/>
                </a:lnTo>
                <a:lnTo>
                  <a:pt x="1769" y="1307"/>
                </a:lnTo>
                <a:lnTo>
                  <a:pt x="1770" y="1307"/>
                </a:lnTo>
                <a:lnTo>
                  <a:pt x="1772" y="1307"/>
                </a:lnTo>
                <a:lnTo>
                  <a:pt x="1774" y="1307"/>
                </a:lnTo>
                <a:lnTo>
                  <a:pt x="1776" y="1307"/>
                </a:lnTo>
                <a:lnTo>
                  <a:pt x="1778" y="1308"/>
                </a:lnTo>
                <a:lnTo>
                  <a:pt x="1779" y="1310"/>
                </a:lnTo>
                <a:lnTo>
                  <a:pt x="1781" y="1310"/>
                </a:lnTo>
                <a:lnTo>
                  <a:pt x="1783" y="1310"/>
                </a:lnTo>
                <a:lnTo>
                  <a:pt x="1785" y="1311"/>
                </a:lnTo>
                <a:lnTo>
                  <a:pt x="1786" y="1311"/>
                </a:lnTo>
                <a:lnTo>
                  <a:pt x="1788" y="1312"/>
                </a:lnTo>
                <a:lnTo>
                  <a:pt x="1790" y="1312"/>
                </a:lnTo>
                <a:lnTo>
                  <a:pt x="1792" y="1312"/>
                </a:lnTo>
                <a:lnTo>
                  <a:pt x="1794" y="1312"/>
                </a:lnTo>
                <a:lnTo>
                  <a:pt x="1795" y="1312"/>
                </a:lnTo>
                <a:lnTo>
                  <a:pt x="1797" y="1312"/>
                </a:lnTo>
                <a:lnTo>
                  <a:pt x="1799" y="1312"/>
                </a:lnTo>
                <a:lnTo>
                  <a:pt x="1801" y="1312"/>
                </a:lnTo>
                <a:lnTo>
                  <a:pt x="1803" y="1313"/>
                </a:lnTo>
                <a:lnTo>
                  <a:pt x="1804" y="1314"/>
                </a:lnTo>
                <a:lnTo>
                  <a:pt x="1806" y="1314"/>
                </a:lnTo>
                <a:lnTo>
                  <a:pt x="1808" y="1313"/>
                </a:lnTo>
                <a:lnTo>
                  <a:pt x="1810" y="1313"/>
                </a:lnTo>
                <a:lnTo>
                  <a:pt x="1812" y="1312"/>
                </a:lnTo>
                <a:lnTo>
                  <a:pt x="1813" y="1313"/>
                </a:lnTo>
                <a:lnTo>
                  <a:pt x="1816" y="1313"/>
                </a:lnTo>
                <a:lnTo>
                  <a:pt x="1817" y="1312"/>
                </a:lnTo>
                <a:lnTo>
                  <a:pt x="1819" y="1312"/>
                </a:lnTo>
                <a:lnTo>
                  <a:pt x="1820" y="1313"/>
                </a:lnTo>
                <a:lnTo>
                  <a:pt x="1823" y="1313"/>
                </a:lnTo>
                <a:lnTo>
                  <a:pt x="1825" y="1313"/>
                </a:lnTo>
                <a:lnTo>
                  <a:pt x="1826" y="1312"/>
                </a:lnTo>
                <a:lnTo>
                  <a:pt x="1828" y="1312"/>
                </a:lnTo>
                <a:lnTo>
                  <a:pt x="1830" y="1312"/>
                </a:lnTo>
                <a:lnTo>
                  <a:pt x="1832" y="1312"/>
                </a:lnTo>
                <a:lnTo>
                  <a:pt x="1834" y="1311"/>
                </a:lnTo>
                <a:lnTo>
                  <a:pt x="1835" y="1310"/>
                </a:lnTo>
                <a:lnTo>
                  <a:pt x="1837" y="1310"/>
                </a:lnTo>
                <a:lnTo>
                  <a:pt x="1839" y="1310"/>
                </a:lnTo>
                <a:lnTo>
                  <a:pt x="1841" y="1310"/>
                </a:lnTo>
                <a:lnTo>
                  <a:pt x="1842" y="1310"/>
                </a:lnTo>
                <a:lnTo>
                  <a:pt x="1844" y="1310"/>
                </a:lnTo>
                <a:lnTo>
                  <a:pt x="1846" y="1310"/>
                </a:lnTo>
                <a:lnTo>
                  <a:pt x="1848" y="1310"/>
                </a:lnTo>
                <a:lnTo>
                  <a:pt x="1850" y="1310"/>
                </a:lnTo>
                <a:lnTo>
                  <a:pt x="1851" y="1310"/>
                </a:lnTo>
                <a:lnTo>
                  <a:pt x="1853" y="1310"/>
                </a:lnTo>
                <a:lnTo>
                  <a:pt x="1855" y="1310"/>
                </a:lnTo>
                <a:lnTo>
                  <a:pt x="1857" y="1309"/>
                </a:lnTo>
                <a:lnTo>
                  <a:pt x="1859" y="1309"/>
                </a:lnTo>
                <a:lnTo>
                  <a:pt x="1860" y="1308"/>
                </a:lnTo>
                <a:lnTo>
                  <a:pt x="1862" y="1308"/>
                </a:lnTo>
                <a:lnTo>
                  <a:pt x="1864" y="1309"/>
                </a:lnTo>
                <a:lnTo>
                  <a:pt x="1866" y="1309"/>
                </a:lnTo>
                <a:lnTo>
                  <a:pt x="1868" y="1309"/>
                </a:lnTo>
                <a:lnTo>
                  <a:pt x="1869" y="1308"/>
                </a:lnTo>
                <a:lnTo>
                  <a:pt x="1872" y="1308"/>
                </a:lnTo>
                <a:lnTo>
                  <a:pt x="1873" y="1308"/>
                </a:lnTo>
                <a:lnTo>
                  <a:pt x="1875" y="1307"/>
                </a:lnTo>
                <a:lnTo>
                  <a:pt x="1877" y="1307"/>
                </a:lnTo>
                <a:lnTo>
                  <a:pt x="1879" y="1307"/>
                </a:lnTo>
                <a:lnTo>
                  <a:pt x="1881" y="1307"/>
                </a:lnTo>
                <a:lnTo>
                  <a:pt x="1882" y="1307"/>
                </a:lnTo>
                <a:lnTo>
                  <a:pt x="1884" y="1306"/>
                </a:lnTo>
                <a:lnTo>
                  <a:pt x="1886" y="1306"/>
                </a:lnTo>
                <a:lnTo>
                  <a:pt x="1888" y="1306"/>
                </a:lnTo>
                <a:lnTo>
                  <a:pt x="1890" y="1305"/>
                </a:lnTo>
                <a:lnTo>
                  <a:pt x="1891" y="1305"/>
                </a:lnTo>
                <a:lnTo>
                  <a:pt x="1893" y="1304"/>
                </a:lnTo>
                <a:lnTo>
                  <a:pt x="1895" y="1303"/>
                </a:lnTo>
                <a:lnTo>
                  <a:pt x="1897" y="1303"/>
                </a:lnTo>
                <a:lnTo>
                  <a:pt x="1898" y="1303"/>
                </a:lnTo>
                <a:lnTo>
                  <a:pt x="1900" y="1300"/>
                </a:lnTo>
                <a:lnTo>
                  <a:pt x="1902" y="1299"/>
                </a:lnTo>
                <a:lnTo>
                  <a:pt x="1904" y="1298"/>
                </a:lnTo>
                <a:lnTo>
                  <a:pt x="1906" y="1296"/>
                </a:lnTo>
                <a:lnTo>
                  <a:pt x="1907" y="1292"/>
                </a:lnTo>
                <a:lnTo>
                  <a:pt x="1909" y="1289"/>
                </a:lnTo>
                <a:lnTo>
                  <a:pt x="1911" y="1287"/>
                </a:lnTo>
                <a:lnTo>
                  <a:pt x="1913" y="1284"/>
                </a:lnTo>
                <a:lnTo>
                  <a:pt x="1915" y="1279"/>
                </a:lnTo>
                <a:lnTo>
                  <a:pt x="1916" y="1275"/>
                </a:lnTo>
                <a:lnTo>
                  <a:pt x="1918" y="1270"/>
                </a:lnTo>
                <a:lnTo>
                  <a:pt x="1920" y="1264"/>
                </a:lnTo>
                <a:lnTo>
                  <a:pt x="1922" y="1257"/>
                </a:lnTo>
                <a:lnTo>
                  <a:pt x="1924" y="1249"/>
                </a:lnTo>
                <a:lnTo>
                  <a:pt x="1925" y="1241"/>
                </a:lnTo>
                <a:lnTo>
                  <a:pt x="1928" y="1232"/>
                </a:lnTo>
                <a:lnTo>
                  <a:pt x="1929" y="1222"/>
                </a:lnTo>
                <a:lnTo>
                  <a:pt x="1931" y="1209"/>
                </a:lnTo>
                <a:lnTo>
                  <a:pt x="1933" y="1196"/>
                </a:lnTo>
                <a:lnTo>
                  <a:pt x="1935" y="1182"/>
                </a:lnTo>
                <a:lnTo>
                  <a:pt x="1937" y="1166"/>
                </a:lnTo>
                <a:lnTo>
                  <a:pt x="1938" y="1149"/>
                </a:lnTo>
                <a:lnTo>
                  <a:pt x="1940" y="1130"/>
                </a:lnTo>
                <a:lnTo>
                  <a:pt x="1942" y="1110"/>
                </a:lnTo>
                <a:lnTo>
                  <a:pt x="1944" y="1088"/>
                </a:lnTo>
                <a:lnTo>
                  <a:pt x="1946" y="1064"/>
                </a:lnTo>
                <a:lnTo>
                  <a:pt x="1947" y="1040"/>
                </a:lnTo>
                <a:lnTo>
                  <a:pt x="1949" y="1014"/>
                </a:lnTo>
                <a:lnTo>
                  <a:pt x="1951" y="986"/>
                </a:lnTo>
                <a:lnTo>
                  <a:pt x="1953" y="957"/>
                </a:lnTo>
                <a:lnTo>
                  <a:pt x="1955" y="927"/>
                </a:lnTo>
                <a:lnTo>
                  <a:pt x="1956" y="897"/>
                </a:lnTo>
                <a:lnTo>
                  <a:pt x="1958" y="865"/>
                </a:lnTo>
                <a:lnTo>
                  <a:pt x="1960" y="832"/>
                </a:lnTo>
                <a:lnTo>
                  <a:pt x="1962" y="798"/>
                </a:lnTo>
                <a:lnTo>
                  <a:pt x="1963" y="765"/>
                </a:lnTo>
                <a:lnTo>
                  <a:pt x="1965" y="731"/>
                </a:lnTo>
                <a:lnTo>
                  <a:pt x="1967" y="698"/>
                </a:lnTo>
                <a:lnTo>
                  <a:pt x="1969" y="665"/>
                </a:lnTo>
                <a:lnTo>
                  <a:pt x="1971" y="633"/>
                </a:lnTo>
                <a:lnTo>
                  <a:pt x="1972" y="601"/>
                </a:lnTo>
                <a:lnTo>
                  <a:pt x="1974" y="570"/>
                </a:lnTo>
                <a:lnTo>
                  <a:pt x="1977" y="540"/>
                </a:lnTo>
                <a:lnTo>
                  <a:pt x="1978" y="513"/>
                </a:lnTo>
                <a:lnTo>
                  <a:pt x="1980" y="487"/>
                </a:lnTo>
                <a:lnTo>
                  <a:pt x="1981" y="464"/>
                </a:lnTo>
                <a:lnTo>
                  <a:pt x="1984" y="441"/>
                </a:lnTo>
                <a:lnTo>
                  <a:pt x="1985" y="421"/>
                </a:lnTo>
                <a:lnTo>
                  <a:pt x="1987" y="403"/>
                </a:lnTo>
                <a:lnTo>
                  <a:pt x="1989" y="387"/>
                </a:lnTo>
                <a:lnTo>
                  <a:pt x="1991" y="374"/>
                </a:lnTo>
                <a:lnTo>
                  <a:pt x="1993" y="363"/>
                </a:lnTo>
                <a:lnTo>
                  <a:pt x="1994" y="355"/>
                </a:lnTo>
                <a:lnTo>
                  <a:pt x="1996" y="350"/>
                </a:lnTo>
                <a:lnTo>
                  <a:pt x="1998" y="346"/>
                </a:lnTo>
                <a:lnTo>
                  <a:pt x="2000" y="345"/>
                </a:lnTo>
                <a:lnTo>
                  <a:pt x="2002" y="348"/>
                </a:lnTo>
                <a:lnTo>
                  <a:pt x="2003" y="352"/>
                </a:lnTo>
                <a:lnTo>
                  <a:pt x="2005" y="359"/>
                </a:lnTo>
                <a:lnTo>
                  <a:pt x="2007" y="368"/>
                </a:lnTo>
                <a:lnTo>
                  <a:pt x="2009" y="379"/>
                </a:lnTo>
                <a:lnTo>
                  <a:pt x="2011" y="392"/>
                </a:lnTo>
                <a:lnTo>
                  <a:pt x="2012" y="408"/>
                </a:lnTo>
                <a:lnTo>
                  <a:pt x="2014" y="424"/>
                </a:lnTo>
                <a:lnTo>
                  <a:pt x="2016" y="442"/>
                </a:lnTo>
                <a:lnTo>
                  <a:pt x="2018" y="461"/>
                </a:lnTo>
                <a:lnTo>
                  <a:pt x="2019" y="482"/>
                </a:lnTo>
                <a:lnTo>
                  <a:pt x="2021" y="505"/>
                </a:lnTo>
                <a:lnTo>
                  <a:pt x="2023" y="528"/>
                </a:lnTo>
                <a:lnTo>
                  <a:pt x="2025" y="552"/>
                </a:lnTo>
                <a:lnTo>
                  <a:pt x="2027" y="575"/>
                </a:lnTo>
                <a:lnTo>
                  <a:pt x="2028" y="601"/>
                </a:lnTo>
                <a:lnTo>
                  <a:pt x="2030" y="626"/>
                </a:lnTo>
                <a:lnTo>
                  <a:pt x="2033" y="652"/>
                </a:lnTo>
                <a:lnTo>
                  <a:pt x="2034" y="678"/>
                </a:lnTo>
                <a:lnTo>
                  <a:pt x="2036" y="705"/>
                </a:lnTo>
                <a:lnTo>
                  <a:pt x="2037" y="730"/>
                </a:lnTo>
                <a:lnTo>
                  <a:pt x="2040" y="756"/>
                </a:lnTo>
                <a:lnTo>
                  <a:pt x="2041" y="783"/>
                </a:lnTo>
                <a:lnTo>
                  <a:pt x="2043" y="808"/>
                </a:lnTo>
                <a:lnTo>
                  <a:pt x="2045" y="832"/>
                </a:lnTo>
                <a:lnTo>
                  <a:pt x="2047" y="856"/>
                </a:lnTo>
                <a:lnTo>
                  <a:pt x="2049" y="880"/>
                </a:lnTo>
                <a:lnTo>
                  <a:pt x="2050" y="903"/>
                </a:lnTo>
                <a:lnTo>
                  <a:pt x="2052" y="925"/>
                </a:lnTo>
                <a:lnTo>
                  <a:pt x="2054" y="946"/>
                </a:lnTo>
                <a:lnTo>
                  <a:pt x="2056" y="967"/>
                </a:lnTo>
                <a:lnTo>
                  <a:pt x="2058" y="987"/>
                </a:lnTo>
                <a:lnTo>
                  <a:pt x="2059" y="1006"/>
                </a:lnTo>
                <a:lnTo>
                  <a:pt x="2061" y="1023"/>
                </a:lnTo>
                <a:lnTo>
                  <a:pt x="2063" y="1041"/>
                </a:lnTo>
                <a:lnTo>
                  <a:pt x="2065" y="1057"/>
                </a:lnTo>
                <a:lnTo>
                  <a:pt x="2067" y="1073"/>
                </a:lnTo>
                <a:lnTo>
                  <a:pt x="2068" y="1088"/>
                </a:lnTo>
                <a:lnTo>
                  <a:pt x="2070" y="1103"/>
                </a:lnTo>
                <a:lnTo>
                  <a:pt x="2072" y="1115"/>
                </a:lnTo>
                <a:lnTo>
                  <a:pt x="2074" y="1128"/>
                </a:lnTo>
                <a:lnTo>
                  <a:pt x="2076" y="1140"/>
                </a:lnTo>
                <a:lnTo>
                  <a:pt x="2077" y="1152"/>
                </a:lnTo>
                <a:lnTo>
                  <a:pt x="2079" y="1161"/>
                </a:lnTo>
                <a:lnTo>
                  <a:pt x="2081" y="1172"/>
                </a:lnTo>
                <a:lnTo>
                  <a:pt x="2083" y="1181"/>
                </a:lnTo>
                <a:lnTo>
                  <a:pt x="2084" y="1189"/>
                </a:lnTo>
                <a:lnTo>
                  <a:pt x="2086" y="1198"/>
                </a:lnTo>
                <a:lnTo>
                  <a:pt x="2089" y="1206"/>
                </a:lnTo>
                <a:lnTo>
                  <a:pt x="2090" y="1214"/>
                </a:lnTo>
                <a:lnTo>
                  <a:pt x="2092" y="1220"/>
                </a:lnTo>
                <a:lnTo>
                  <a:pt x="2093" y="1225"/>
                </a:lnTo>
                <a:lnTo>
                  <a:pt x="2096" y="1231"/>
                </a:lnTo>
                <a:lnTo>
                  <a:pt x="2098" y="1237"/>
                </a:lnTo>
                <a:lnTo>
                  <a:pt x="2099" y="1242"/>
                </a:lnTo>
                <a:lnTo>
                  <a:pt x="2101" y="1246"/>
                </a:lnTo>
                <a:lnTo>
                  <a:pt x="2103" y="1251"/>
                </a:lnTo>
                <a:lnTo>
                  <a:pt x="2105" y="1254"/>
                </a:lnTo>
                <a:lnTo>
                  <a:pt x="2106" y="1258"/>
                </a:lnTo>
                <a:lnTo>
                  <a:pt x="2108" y="1262"/>
                </a:lnTo>
                <a:lnTo>
                  <a:pt x="2110" y="1266"/>
                </a:lnTo>
                <a:lnTo>
                  <a:pt x="2112" y="1268"/>
                </a:lnTo>
                <a:lnTo>
                  <a:pt x="2114" y="1270"/>
                </a:lnTo>
                <a:lnTo>
                  <a:pt x="2115" y="1273"/>
                </a:lnTo>
                <a:lnTo>
                  <a:pt x="2117" y="1275"/>
                </a:lnTo>
                <a:lnTo>
                  <a:pt x="2119" y="1277"/>
                </a:lnTo>
                <a:lnTo>
                  <a:pt x="2121" y="1279"/>
                </a:lnTo>
                <a:lnTo>
                  <a:pt x="2123" y="1282"/>
                </a:lnTo>
                <a:lnTo>
                  <a:pt x="2124" y="1284"/>
                </a:lnTo>
                <a:lnTo>
                  <a:pt x="2126" y="1285"/>
                </a:lnTo>
                <a:lnTo>
                  <a:pt x="2128" y="1286"/>
                </a:lnTo>
                <a:lnTo>
                  <a:pt x="2130" y="1289"/>
                </a:lnTo>
                <a:lnTo>
                  <a:pt x="2132" y="1289"/>
                </a:lnTo>
                <a:lnTo>
                  <a:pt x="2133" y="1289"/>
                </a:lnTo>
                <a:lnTo>
                  <a:pt x="2135" y="1289"/>
                </a:lnTo>
                <a:lnTo>
                  <a:pt x="2137" y="1291"/>
                </a:lnTo>
                <a:lnTo>
                  <a:pt x="2139" y="1293"/>
                </a:lnTo>
                <a:lnTo>
                  <a:pt x="2140" y="1295"/>
                </a:lnTo>
                <a:lnTo>
                  <a:pt x="2142" y="1296"/>
                </a:lnTo>
                <a:lnTo>
                  <a:pt x="2145" y="1297"/>
                </a:lnTo>
                <a:lnTo>
                  <a:pt x="2146" y="1298"/>
                </a:lnTo>
                <a:lnTo>
                  <a:pt x="2148" y="1298"/>
                </a:lnTo>
                <a:lnTo>
                  <a:pt x="2149" y="1299"/>
                </a:lnTo>
                <a:lnTo>
                  <a:pt x="2152" y="1299"/>
                </a:lnTo>
                <a:lnTo>
                  <a:pt x="2154" y="1300"/>
                </a:lnTo>
                <a:lnTo>
                  <a:pt x="2155" y="1301"/>
                </a:lnTo>
                <a:lnTo>
                  <a:pt x="2157" y="1301"/>
                </a:lnTo>
                <a:lnTo>
                  <a:pt x="2159" y="1302"/>
                </a:lnTo>
                <a:lnTo>
                  <a:pt x="2161" y="1302"/>
                </a:lnTo>
                <a:lnTo>
                  <a:pt x="2162" y="1303"/>
                </a:lnTo>
                <a:lnTo>
                  <a:pt x="2164" y="1303"/>
                </a:lnTo>
                <a:lnTo>
                  <a:pt x="2166" y="1303"/>
                </a:lnTo>
                <a:lnTo>
                  <a:pt x="2168" y="1303"/>
                </a:lnTo>
                <a:lnTo>
                  <a:pt x="2170" y="1302"/>
                </a:lnTo>
                <a:lnTo>
                  <a:pt x="2171" y="1303"/>
                </a:lnTo>
                <a:lnTo>
                  <a:pt x="2173" y="1303"/>
                </a:lnTo>
                <a:lnTo>
                  <a:pt x="2175" y="1304"/>
                </a:lnTo>
                <a:lnTo>
                  <a:pt x="2177" y="1303"/>
                </a:lnTo>
                <a:lnTo>
                  <a:pt x="2179" y="1304"/>
                </a:lnTo>
                <a:lnTo>
                  <a:pt x="2180" y="1304"/>
                </a:lnTo>
                <a:lnTo>
                  <a:pt x="2182" y="1304"/>
                </a:lnTo>
                <a:lnTo>
                  <a:pt x="2184" y="1304"/>
                </a:lnTo>
                <a:lnTo>
                  <a:pt x="2186" y="1303"/>
                </a:lnTo>
                <a:lnTo>
                  <a:pt x="2188" y="1303"/>
                </a:lnTo>
                <a:lnTo>
                  <a:pt x="2189" y="1303"/>
                </a:lnTo>
                <a:lnTo>
                  <a:pt x="2191" y="1303"/>
                </a:lnTo>
                <a:lnTo>
                  <a:pt x="2193" y="1303"/>
                </a:lnTo>
                <a:lnTo>
                  <a:pt x="2195" y="1303"/>
                </a:lnTo>
                <a:lnTo>
                  <a:pt x="2197" y="1303"/>
                </a:lnTo>
                <a:lnTo>
                  <a:pt x="2198" y="1299"/>
                </a:lnTo>
                <a:lnTo>
                  <a:pt x="2201" y="1298"/>
                </a:lnTo>
                <a:lnTo>
                  <a:pt x="2202" y="1300"/>
                </a:lnTo>
                <a:lnTo>
                  <a:pt x="2204" y="1300"/>
                </a:lnTo>
                <a:lnTo>
                  <a:pt x="2205" y="1300"/>
                </a:lnTo>
                <a:lnTo>
                  <a:pt x="2208" y="1301"/>
                </a:lnTo>
                <a:lnTo>
                  <a:pt x="2210" y="1301"/>
                </a:lnTo>
                <a:lnTo>
                  <a:pt x="2211" y="1301"/>
                </a:lnTo>
                <a:lnTo>
                  <a:pt x="2213" y="1301"/>
                </a:lnTo>
                <a:lnTo>
                  <a:pt x="2215" y="1300"/>
                </a:lnTo>
                <a:lnTo>
                  <a:pt x="2217" y="1300"/>
                </a:lnTo>
                <a:lnTo>
                  <a:pt x="2218" y="1300"/>
                </a:lnTo>
                <a:lnTo>
                  <a:pt x="2220" y="1300"/>
                </a:lnTo>
                <a:lnTo>
                  <a:pt x="2222" y="1300"/>
                </a:lnTo>
                <a:lnTo>
                  <a:pt x="2224" y="1300"/>
                </a:lnTo>
                <a:lnTo>
                  <a:pt x="2226" y="1300"/>
                </a:lnTo>
                <a:lnTo>
                  <a:pt x="2227" y="1300"/>
                </a:lnTo>
                <a:lnTo>
                  <a:pt x="2229" y="1300"/>
                </a:lnTo>
                <a:lnTo>
                  <a:pt x="2231" y="1299"/>
                </a:lnTo>
                <a:lnTo>
                  <a:pt x="2233" y="1300"/>
                </a:lnTo>
                <a:lnTo>
                  <a:pt x="2235" y="1300"/>
                </a:lnTo>
                <a:lnTo>
                  <a:pt x="2236" y="1298"/>
                </a:lnTo>
                <a:lnTo>
                  <a:pt x="2238" y="1298"/>
                </a:lnTo>
                <a:lnTo>
                  <a:pt x="2240" y="1299"/>
                </a:lnTo>
                <a:lnTo>
                  <a:pt x="2242" y="1298"/>
                </a:lnTo>
                <a:lnTo>
                  <a:pt x="2244" y="1298"/>
                </a:lnTo>
                <a:lnTo>
                  <a:pt x="2245" y="1299"/>
                </a:lnTo>
                <a:lnTo>
                  <a:pt x="2247" y="1300"/>
                </a:lnTo>
                <a:lnTo>
                  <a:pt x="2249" y="1299"/>
                </a:lnTo>
                <a:lnTo>
                  <a:pt x="2251" y="1299"/>
                </a:lnTo>
                <a:lnTo>
                  <a:pt x="2253" y="1300"/>
                </a:lnTo>
                <a:lnTo>
                  <a:pt x="2254" y="1300"/>
                </a:lnTo>
                <a:lnTo>
                  <a:pt x="2257" y="1300"/>
                </a:lnTo>
                <a:lnTo>
                  <a:pt x="2258" y="1300"/>
                </a:lnTo>
                <a:lnTo>
                  <a:pt x="2260" y="1300"/>
                </a:lnTo>
                <a:lnTo>
                  <a:pt x="2261" y="1300"/>
                </a:lnTo>
                <a:lnTo>
                  <a:pt x="2264" y="1300"/>
                </a:lnTo>
                <a:lnTo>
                  <a:pt x="2266" y="1300"/>
                </a:lnTo>
                <a:lnTo>
                  <a:pt x="2267" y="1301"/>
                </a:lnTo>
                <a:lnTo>
                  <a:pt x="2269" y="1301"/>
                </a:lnTo>
                <a:lnTo>
                  <a:pt x="2271" y="1301"/>
                </a:lnTo>
                <a:lnTo>
                  <a:pt x="2273" y="1301"/>
                </a:lnTo>
                <a:lnTo>
                  <a:pt x="2275" y="1301"/>
                </a:lnTo>
                <a:lnTo>
                  <a:pt x="2276" y="1303"/>
                </a:lnTo>
                <a:lnTo>
                  <a:pt x="2278" y="1303"/>
                </a:lnTo>
                <a:lnTo>
                  <a:pt x="2280" y="1303"/>
                </a:lnTo>
                <a:lnTo>
                  <a:pt x="2282" y="1303"/>
                </a:lnTo>
                <a:lnTo>
                  <a:pt x="2283" y="1303"/>
                </a:lnTo>
                <a:lnTo>
                  <a:pt x="2285" y="1303"/>
                </a:lnTo>
                <a:lnTo>
                  <a:pt x="2287" y="1304"/>
                </a:lnTo>
                <a:lnTo>
                  <a:pt x="2289" y="1304"/>
                </a:lnTo>
                <a:lnTo>
                  <a:pt x="2291" y="1303"/>
                </a:lnTo>
                <a:lnTo>
                  <a:pt x="2292" y="1303"/>
                </a:lnTo>
                <a:lnTo>
                  <a:pt x="2294" y="1303"/>
                </a:lnTo>
                <a:lnTo>
                  <a:pt x="2296" y="1304"/>
                </a:lnTo>
                <a:lnTo>
                  <a:pt x="2298" y="1305"/>
                </a:lnTo>
                <a:lnTo>
                  <a:pt x="2300" y="1304"/>
                </a:lnTo>
                <a:lnTo>
                  <a:pt x="2301" y="1304"/>
                </a:lnTo>
                <a:lnTo>
                  <a:pt x="2303" y="1305"/>
                </a:lnTo>
                <a:lnTo>
                  <a:pt x="2305" y="1305"/>
                </a:lnTo>
                <a:lnTo>
                  <a:pt x="2307" y="1304"/>
                </a:lnTo>
                <a:lnTo>
                  <a:pt x="2309" y="1304"/>
                </a:lnTo>
                <a:lnTo>
                  <a:pt x="2310" y="1304"/>
                </a:lnTo>
                <a:lnTo>
                  <a:pt x="2313" y="1305"/>
                </a:lnTo>
                <a:lnTo>
                  <a:pt x="2314" y="1305"/>
                </a:lnTo>
                <a:lnTo>
                  <a:pt x="2316" y="1303"/>
                </a:lnTo>
                <a:lnTo>
                  <a:pt x="2317" y="1304"/>
                </a:lnTo>
                <a:lnTo>
                  <a:pt x="2319" y="1305"/>
                </a:lnTo>
                <a:lnTo>
                  <a:pt x="2322" y="1304"/>
                </a:lnTo>
                <a:lnTo>
                  <a:pt x="2323" y="1303"/>
                </a:lnTo>
                <a:lnTo>
                  <a:pt x="2325" y="1304"/>
                </a:lnTo>
                <a:lnTo>
                  <a:pt x="2326" y="1304"/>
                </a:lnTo>
                <a:lnTo>
                  <a:pt x="2329" y="1303"/>
                </a:lnTo>
                <a:lnTo>
                  <a:pt x="2331" y="1303"/>
                </a:lnTo>
                <a:lnTo>
                  <a:pt x="2332" y="1301"/>
                </a:lnTo>
                <a:lnTo>
                  <a:pt x="2334" y="1301"/>
                </a:lnTo>
                <a:lnTo>
                  <a:pt x="2336" y="1301"/>
                </a:lnTo>
                <a:lnTo>
                  <a:pt x="2338" y="1301"/>
                </a:lnTo>
                <a:lnTo>
                  <a:pt x="2339" y="1302"/>
                </a:lnTo>
                <a:lnTo>
                  <a:pt x="2341" y="1301"/>
                </a:lnTo>
                <a:lnTo>
                  <a:pt x="2343" y="1300"/>
                </a:lnTo>
                <a:lnTo>
                  <a:pt x="2345" y="1300"/>
                </a:lnTo>
                <a:lnTo>
                  <a:pt x="2347" y="1300"/>
                </a:lnTo>
                <a:lnTo>
                  <a:pt x="2348" y="1300"/>
                </a:lnTo>
                <a:lnTo>
                  <a:pt x="2350" y="1299"/>
                </a:lnTo>
                <a:lnTo>
                  <a:pt x="2352" y="1299"/>
                </a:lnTo>
                <a:lnTo>
                  <a:pt x="2354" y="1299"/>
                </a:lnTo>
                <a:lnTo>
                  <a:pt x="2356" y="1298"/>
                </a:lnTo>
                <a:lnTo>
                  <a:pt x="2357" y="1298"/>
                </a:lnTo>
                <a:lnTo>
                  <a:pt x="2359" y="1298"/>
                </a:lnTo>
                <a:lnTo>
                  <a:pt x="2361" y="1298"/>
                </a:lnTo>
                <a:lnTo>
                  <a:pt x="2363" y="1298"/>
                </a:lnTo>
                <a:lnTo>
                  <a:pt x="2365" y="1298"/>
                </a:lnTo>
                <a:lnTo>
                  <a:pt x="2366" y="1298"/>
                </a:lnTo>
                <a:lnTo>
                  <a:pt x="2368" y="1298"/>
                </a:lnTo>
                <a:lnTo>
                  <a:pt x="2370" y="1298"/>
                </a:lnTo>
                <a:lnTo>
                  <a:pt x="2372" y="1298"/>
                </a:lnTo>
                <a:lnTo>
                  <a:pt x="2374" y="1299"/>
                </a:lnTo>
                <a:lnTo>
                  <a:pt x="2375" y="1300"/>
                </a:lnTo>
                <a:lnTo>
                  <a:pt x="2378" y="1300"/>
                </a:lnTo>
                <a:lnTo>
                  <a:pt x="2379" y="1300"/>
                </a:lnTo>
                <a:lnTo>
                  <a:pt x="2381" y="1300"/>
                </a:lnTo>
                <a:lnTo>
                  <a:pt x="2382" y="1300"/>
                </a:lnTo>
                <a:lnTo>
                  <a:pt x="2385" y="1300"/>
                </a:lnTo>
                <a:lnTo>
                  <a:pt x="2387" y="1300"/>
                </a:lnTo>
                <a:lnTo>
                  <a:pt x="2388" y="1301"/>
                </a:lnTo>
                <a:lnTo>
                  <a:pt x="2390" y="1303"/>
                </a:lnTo>
                <a:lnTo>
                  <a:pt x="2392" y="1303"/>
                </a:lnTo>
                <a:lnTo>
                  <a:pt x="2394" y="1304"/>
                </a:lnTo>
                <a:lnTo>
                  <a:pt x="2396" y="1305"/>
                </a:lnTo>
                <a:lnTo>
                  <a:pt x="2397" y="1305"/>
                </a:lnTo>
                <a:lnTo>
                  <a:pt x="2399" y="1305"/>
                </a:lnTo>
                <a:lnTo>
                  <a:pt x="2401" y="1305"/>
                </a:lnTo>
                <a:lnTo>
                  <a:pt x="2403" y="1305"/>
                </a:lnTo>
                <a:lnTo>
                  <a:pt x="2404" y="1307"/>
                </a:lnTo>
                <a:lnTo>
                  <a:pt x="2406" y="1309"/>
                </a:lnTo>
                <a:lnTo>
                  <a:pt x="2408" y="1310"/>
                </a:lnTo>
                <a:lnTo>
                  <a:pt x="2410" y="1310"/>
                </a:lnTo>
                <a:lnTo>
                  <a:pt x="2412" y="1310"/>
                </a:lnTo>
                <a:lnTo>
                  <a:pt x="2413" y="1311"/>
                </a:lnTo>
                <a:lnTo>
                  <a:pt x="2415" y="1311"/>
                </a:lnTo>
                <a:lnTo>
                  <a:pt x="2417" y="1312"/>
                </a:lnTo>
                <a:lnTo>
                  <a:pt x="2419" y="1313"/>
                </a:lnTo>
                <a:lnTo>
                  <a:pt x="2421" y="1314"/>
                </a:lnTo>
                <a:lnTo>
                  <a:pt x="2422" y="1314"/>
                </a:lnTo>
                <a:lnTo>
                  <a:pt x="2424" y="1314"/>
                </a:lnTo>
                <a:lnTo>
                  <a:pt x="2426" y="1315"/>
                </a:lnTo>
                <a:lnTo>
                  <a:pt x="2428" y="1315"/>
                </a:lnTo>
                <a:lnTo>
                  <a:pt x="2430" y="1315"/>
                </a:lnTo>
                <a:lnTo>
                  <a:pt x="2431" y="1315"/>
                </a:lnTo>
                <a:lnTo>
                  <a:pt x="2434" y="1317"/>
                </a:lnTo>
                <a:lnTo>
                  <a:pt x="2435" y="1317"/>
                </a:lnTo>
                <a:lnTo>
                  <a:pt x="2437" y="1317"/>
                </a:lnTo>
                <a:lnTo>
                  <a:pt x="2438" y="1317"/>
                </a:lnTo>
                <a:lnTo>
                  <a:pt x="2441" y="1317"/>
                </a:lnTo>
                <a:lnTo>
                  <a:pt x="2443" y="1317"/>
                </a:lnTo>
                <a:lnTo>
                  <a:pt x="2444" y="1317"/>
                </a:lnTo>
                <a:lnTo>
                  <a:pt x="2446" y="1317"/>
                </a:lnTo>
                <a:lnTo>
                  <a:pt x="2448" y="1318"/>
                </a:lnTo>
                <a:lnTo>
                  <a:pt x="2450" y="1318"/>
                </a:lnTo>
                <a:lnTo>
                  <a:pt x="2452" y="1317"/>
                </a:lnTo>
                <a:lnTo>
                  <a:pt x="2453" y="1317"/>
                </a:lnTo>
                <a:lnTo>
                  <a:pt x="2455" y="1317"/>
                </a:lnTo>
                <a:lnTo>
                  <a:pt x="2457" y="1317"/>
                </a:lnTo>
                <a:lnTo>
                  <a:pt x="2459" y="1317"/>
                </a:lnTo>
                <a:lnTo>
                  <a:pt x="2460" y="1317"/>
                </a:lnTo>
                <a:lnTo>
                  <a:pt x="2462" y="1317"/>
                </a:lnTo>
                <a:lnTo>
                  <a:pt x="2464" y="1317"/>
                </a:lnTo>
                <a:lnTo>
                  <a:pt x="2466" y="1317"/>
                </a:lnTo>
                <a:lnTo>
                  <a:pt x="2468" y="1317"/>
                </a:lnTo>
                <a:lnTo>
                  <a:pt x="2469" y="1317"/>
                </a:lnTo>
                <a:lnTo>
                  <a:pt x="2471" y="1317"/>
                </a:lnTo>
                <a:lnTo>
                  <a:pt x="2473" y="1317"/>
                </a:lnTo>
                <a:lnTo>
                  <a:pt x="2475" y="1315"/>
                </a:lnTo>
                <a:lnTo>
                  <a:pt x="2477" y="1315"/>
                </a:lnTo>
                <a:lnTo>
                  <a:pt x="2478" y="1314"/>
                </a:lnTo>
                <a:lnTo>
                  <a:pt x="2480" y="1314"/>
                </a:lnTo>
                <a:lnTo>
                  <a:pt x="2482" y="1314"/>
                </a:lnTo>
                <a:lnTo>
                  <a:pt x="2484" y="1314"/>
                </a:lnTo>
                <a:lnTo>
                  <a:pt x="2486" y="1314"/>
                </a:lnTo>
                <a:lnTo>
                  <a:pt x="2487" y="1314"/>
                </a:lnTo>
                <a:lnTo>
                  <a:pt x="2490" y="1314"/>
                </a:lnTo>
                <a:lnTo>
                  <a:pt x="2491" y="1314"/>
                </a:lnTo>
                <a:lnTo>
                  <a:pt x="2493" y="1314"/>
                </a:lnTo>
                <a:lnTo>
                  <a:pt x="2495" y="1314"/>
                </a:lnTo>
                <a:lnTo>
                  <a:pt x="2497" y="1314"/>
                </a:lnTo>
                <a:lnTo>
                  <a:pt x="2499" y="1314"/>
                </a:lnTo>
                <a:lnTo>
                  <a:pt x="2500" y="1314"/>
                </a:lnTo>
                <a:lnTo>
                  <a:pt x="2502" y="1314"/>
                </a:lnTo>
                <a:lnTo>
                  <a:pt x="2504" y="1313"/>
                </a:lnTo>
                <a:lnTo>
                  <a:pt x="2506" y="1313"/>
                </a:lnTo>
                <a:lnTo>
                  <a:pt x="2508" y="1313"/>
                </a:lnTo>
                <a:lnTo>
                  <a:pt x="2509" y="1312"/>
                </a:lnTo>
                <a:lnTo>
                  <a:pt x="2511" y="1312"/>
                </a:lnTo>
                <a:lnTo>
                  <a:pt x="2513" y="1311"/>
                </a:lnTo>
                <a:lnTo>
                  <a:pt x="2515" y="1311"/>
                </a:lnTo>
                <a:lnTo>
                  <a:pt x="2517" y="1311"/>
                </a:lnTo>
                <a:lnTo>
                  <a:pt x="2518" y="1310"/>
                </a:lnTo>
                <a:lnTo>
                  <a:pt x="2520" y="1310"/>
                </a:lnTo>
                <a:lnTo>
                  <a:pt x="2522" y="1311"/>
                </a:lnTo>
                <a:lnTo>
                  <a:pt x="2524" y="1311"/>
                </a:lnTo>
                <a:lnTo>
                  <a:pt x="2525" y="1310"/>
                </a:lnTo>
                <a:lnTo>
                  <a:pt x="2527" y="1309"/>
                </a:lnTo>
                <a:lnTo>
                  <a:pt x="2529" y="1308"/>
                </a:lnTo>
                <a:lnTo>
                  <a:pt x="2531" y="1309"/>
                </a:lnTo>
                <a:lnTo>
                  <a:pt x="2533" y="1308"/>
                </a:lnTo>
                <a:lnTo>
                  <a:pt x="2534" y="1307"/>
                </a:lnTo>
                <a:lnTo>
                  <a:pt x="2536" y="1308"/>
                </a:lnTo>
                <a:lnTo>
                  <a:pt x="2538" y="1307"/>
                </a:lnTo>
                <a:lnTo>
                  <a:pt x="2540" y="1306"/>
                </a:lnTo>
                <a:lnTo>
                  <a:pt x="2542" y="1305"/>
                </a:lnTo>
                <a:lnTo>
                  <a:pt x="2543" y="1305"/>
                </a:lnTo>
                <a:lnTo>
                  <a:pt x="2546" y="1305"/>
                </a:lnTo>
                <a:lnTo>
                  <a:pt x="2547" y="1304"/>
                </a:lnTo>
                <a:lnTo>
                  <a:pt x="2549" y="1303"/>
                </a:lnTo>
                <a:lnTo>
                  <a:pt x="2551" y="1303"/>
                </a:lnTo>
                <a:lnTo>
                  <a:pt x="2553" y="1303"/>
                </a:lnTo>
                <a:lnTo>
                  <a:pt x="2555" y="1303"/>
                </a:lnTo>
                <a:lnTo>
                  <a:pt x="2556" y="1302"/>
                </a:lnTo>
                <a:lnTo>
                  <a:pt x="2558" y="1300"/>
                </a:lnTo>
                <a:lnTo>
                  <a:pt x="2560" y="1300"/>
                </a:lnTo>
                <a:lnTo>
                  <a:pt x="2562" y="1299"/>
                </a:lnTo>
                <a:lnTo>
                  <a:pt x="2564" y="1298"/>
                </a:lnTo>
                <a:lnTo>
                  <a:pt x="2565" y="1297"/>
                </a:lnTo>
                <a:lnTo>
                  <a:pt x="2567" y="1296"/>
                </a:lnTo>
                <a:lnTo>
                  <a:pt x="2569" y="1296"/>
                </a:lnTo>
                <a:lnTo>
                  <a:pt x="2571" y="1295"/>
                </a:lnTo>
                <a:lnTo>
                  <a:pt x="2573" y="1293"/>
                </a:lnTo>
                <a:lnTo>
                  <a:pt x="2574" y="1293"/>
                </a:lnTo>
                <a:lnTo>
                  <a:pt x="2576" y="1292"/>
                </a:lnTo>
                <a:lnTo>
                  <a:pt x="2578" y="1290"/>
                </a:lnTo>
                <a:lnTo>
                  <a:pt x="2580" y="1289"/>
                </a:lnTo>
                <a:lnTo>
                  <a:pt x="2581" y="1288"/>
                </a:lnTo>
                <a:lnTo>
                  <a:pt x="2583" y="1286"/>
                </a:lnTo>
                <a:lnTo>
                  <a:pt x="2585" y="1284"/>
                </a:lnTo>
                <a:lnTo>
                  <a:pt x="2587" y="1282"/>
                </a:lnTo>
                <a:lnTo>
                  <a:pt x="2589" y="1280"/>
                </a:lnTo>
                <a:lnTo>
                  <a:pt x="2590" y="1279"/>
                </a:lnTo>
                <a:lnTo>
                  <a:pt x="2592" y="1277"/>
                </a:lnTo>
                <a:lnTo>
                  <a:pt x="2595" y="1275"/>
                </a:lnTo>
                <a:lnTo>
                  <a:pt x="2596" y="1273"/>
                </a:lnTo>
                <a:lnTo>
                  <a:pt x="2598" y="1272"/>
                </a:lnTo>
                <a:lnTo>
                  <a:pt x="2599" y="1270"/>
                </a:lnTo>
                <a:lnTo>
                  <a:pt x="2602" y="1266"/>
                </a:lnTo>
                <a:lnTo>
                  <a:pt x="2603" y="1264"/>
                </a:lnTo>
                <a:lnTo>
                  <a:pt x="2605" y="1263"/>
                </a:lnTo>
                <a:lnTo>
                  <a:pt x="2607" y="1262"/>
                </a:lnTo>
                <a:lnTo>
                  <a:pt x="2609" y="1261"/>
                </a:lnTo>
                <a:lnTo>
                  <a:pt x="2611" y="1258"/>
                </a:lnTo>
                <a:lnTo>
                  <a:pt x="2612" y="1256"/>
                </a:lnTo>
                <a:lnTo>
                  <a:pt x="2614" y="1254"/>
                </a:lnTo>
                <a:lnTo>
                  <a:pt x="2616" y="1252"/>
                </a:lnTo>
                <a:lnTo>
                  <a:pt x="2618" y="1251"/>
                </a:lnTo>
                <a:lnTo>
                  <a:pt x="2620" y="1249"/>
                </a:lnTo>
                <a:lnTo>
                  <a:pt x="2621" y="1248"/>
                </a:lnTo>
                <a:lnTo>
                  <a:pt x="2623" y="1247"/>
                </a:lnTo>
                <a:lnTo>
                  <a:pt x="2625" y="1246"/>
                </a:lnTo>
                <a:lnTo>
                  <a:pt x="2627" y="1245"/>
                </a:lnTo>
                <a:lnTo>
                  <a:pt x="2629" y="1244"/>
                </a:lnTo>
                <a:lnTo>
                  <a:pt x="2630" y="1244"/>
                </a:lnTo>
                <a:lnTo>
                  <a:pt x="2632" y="1243"/>
                </a:lnTo>
                <a:lnTo>
                  <a:pt x="2634" y="1242"/>
                </a:lnTo>
                <a:lnTo>
                  <a:pt x="2636" y="1241"/>
                </a:lnTo>
                <a:lnTo>
                  <a:pt x="2637" y="1241"/>
                </a:lnTo>
                <a:lnTo>
                  <a:pt x="2639" y="1240"/>
                </a:lnTo>
                <a:lnTo>
                  <a:pt x="2641" y="1240"/>
                </a:lnTo>
                <a:lnTo>
                  <a:pt x="2643" y="1239"/>
                </a:lnTo>
                <a:lnTo>
                  <a:pt x="2645" y="1239"/>
                </a:lnTo>
                <a:lnTo>
                  <a:pt x="2646" y="1239"/>
                </a:lnTo>
                <a:lnTo>
                  <a:pt x="2648" y="1238"/>
                </a:lnTo>
                <a:lnTo>
                  <a:pt x="2651" y="1238"/>
                </a:lnTo>
                <a:lnTo>
                  <a:pt x="2652" y="1238"/>
                </a:lnTo>
                <a:lnTo>
                  <a:pt x="2654" y="1238"/>
                </a:lnTo>
                <a:lnTo>
                  <a:pt x="2655" y="1238"/>
                </a:lnTo>
                <a:lnTo>
                  <a:pt x="2658" y="1238"/>
                </a:lnTo>
                <a:lnTo>
                  <a:pt x="2659" y="1238"/>
                </a:lnTo>
                <a:lnTo>
                  <a:pt x="2661" y="1237"/>
                </a:lnTo>
                <a:lnTo>
                  <a:pt x="2663" y="1237"/>
                </a:lnTo>
                <a:lnTo>
                  <a:pt x="2665" y="1237"/>
                </a:lnTo>
                <a:lnTo>
                  <a:pt x="2667" y="1237"/>
                </a:lnTo>
                <a:lnTo>
                  <a:pt x="2668" y="1236"/>
                </a:lnTo>
                <a:lnTo>
                  <a:pt x="2670" y="1235"/>
                </a:lnTo>
                <a:lnTo>
                  <a:pt x="2672" y="1235"/>
                </a:lnTo>
                <a:lnTo>
                  <a:pt x="2674" y="1234"/>
                </a:lnTo>
                <a:lnTo>
                  <a:pt x="2676" y="1233"/>
                </a:lnTo>
                <a:lnTo>
                  <a:pt x="2677" y="1233"/>
                </a:lnTo>
                <a:lnTo>
                  <a:pt x="2679" y="1233"/>
                </a:lnTo>
                <a:lnTo>
                  <a:pt x="2681" y="1233"/>
                </a:lnTo>
                <a:lnTo>
                  <a:pt x="2683" y="1232"/>
                </a:lnTo>
                <a:lnTo>
                  <a:pt x="2685" y="1232"/>
                </a:lnTo>
                <a:lnTo>
                  <a:pt x="2686" y="1231"/>
                </a:lnTo>
                <a:lnTo>
                  <a:pt x="2688" y="1231"/>
                </a:lnTo>
                <a:lnTo>
                  <a:pt x="2690" y="1230"/>
                </a:lnTo>
                <a:lnTo>
                  <a:pt x="2692" y="1231"/>
                </a:lnTo>
                <a:lnTo>
                  <a:pt x="2694" y="1231"/>
                </a:lnTo>
                <a:lnTo>
                  <a:pt x="2695" y="1230"/>
                </a:lnTo>
                <a:lnTo>
                  <a:pt x="2697" y="1229"/>
                </a:lnTo>
                <a:lnTo>
                  <a:pt x="2699" y="1229"/>
                </a:lnTo>
                <a:lnTo>
                  <a:pt x="2701" y="1229"/>
                </a:lnTo>
                <a:lnTo>
                  <a:pt x="2702" y="1227"/>
                </a:lnTo>
                <a:lnTo>
                  <a:pt x="2704" y="1226"/>
                </a:lnTo>
                <a:lnTo>
                  <a:pt x="2707" y="1226"/>
                </a:lnTo>
                <a:lnTo>
                  <a:pt x="2708" y="1225"/>
                </a:lnTo>
                <a:lnTo>
                  <a:pt x="2710" y="1223"/>
                </a:lnTo>
                <a:lnTo>
                  <a:pt x="2711" y="1222"/>
                </a:lnTo>
                <a:lnTo>
                  <a:pt x="2714" y="1219"/>
                </a:lnTo>
                <a:lnTo>
                  <a:pt x="2716" y="1216"/>
                </a:lnTo>
                <a:lnTo>
                  <a:pt x="2717" y="1213"/>
                </a:lnTo>
                <a:lnTo>
                  <a:pt x="2719" y="1210"/>
                </a:lnTo>
                <a:lnTo>
                  <a:pt x="2721" y="1205"/>
                </a:lnTo>
                <a:lnTo>
                  <a:pt x="2723" y="1198"/>
                </a:lnTo>
                <a:lnTo>
                  <a:pt x="2724" y="1191"/>
                </a:lnTo>
                <a:lnTo>
                  <a:pt x="2726" y="1181"/>
                </a:lnTo>
                <a:lnTo>
                  <a:pt x="2728" y="1172"/>
                </a:lnTo>
                <a:lnTo>
                  <a:pt x="2730" y="1163"/>
                </a:lnTo>
                <a:lnTo>
                  <a:pt x="2732" y="1151"/>
                </a:lnTo>
                <a:lnTo>
                  <a:pt x="2733" y="1138"/>
                </a:lnTo>
                <a:lnTo>
                  <a:pt x="2735" y="1122"/>
                </a:lnTo>
                <a:lnTo>
                  <a:pt x="2737" y="1103"/>
                </a:lnTo>
                <a:lnTo>
                  <a:pt x="2739" y="1085"/>
                </a:lnTo>
                <a:lnTo>
                  <a:pt x="2741" y="1063"/>
                </a:lnTo>
                <a:lnTo>
                  <a:pt x="2742" y="1038"/>
                </a:lnTo>
                <a:lnTo>
                  <a:pt x="2744" y="1013"/>
                </a:lnTo>
                <a:lnTo>
                  <a:pt x="2746" y="984"/>
                </a:lnTo>
                <a:lnTo>
                  <a:pt x="2748" y="955"/>
                </a:lnTo>
                <a:lnTo>
                  <a:pt x="2750" y="923"/>
                </a:lnTo>
                <a:lnTo>
                  <a:pt x="2751" y="889"/>
                </a:lnTo>
                <a:lnTo>
                  <a:pt x="2753" y="853"/>
                </a:lnTo>
                <a:lnTo>
                  <a:pt x="2755" y="816"/>
                </a:lnTo>
                <a:lnTo>
                  <a:pt x="2757" y="779"/>
                </a:lnTo>
                <a:lnTo>
                  <a:pt x="2758" y="741"/>
                </a:lnTo>
                <a:lnTo>
                  <a:pt x="2760" y="702"/>
                </a:lnTo>
                <a:lnTo>
                  <a:pt x="2763" y="662"/>
                </a:lnTo>
                <a:lnTo>
                  <a:pt x="2764" y="622"/>
                </a:lnTo>
                <a:lnTo>
                  <a:pt x="2766" y="583"/>
                </a:lnTo>
                <a:lnTo>
                  <a:pt x="2767" y="546"/>
                </a:lnTo>
                <a:lnTo>
                  <a:pt x="2770" y="510"/>
                </a:lnTo>
                <a:lnTo>
                  <a:pt x="2772" y="476"/>
                </a:lnTo>
                <a:lnTo>
                  <a:pt x="2773" y="443"/>
                </a:lnTo>
                <a:lnTo>
                  <a:pt x="2775" y="413"/>
                </a:lnTo>
                <a:lnTo>
                  <a:pt x="2777" y="386"/>
                </a:lnTo>
                <a:lnTo>
                  <a:pt x="2779" y="362"/>
                </a:lnTo>
                <a:lnTo>
                  <a:pt x="2780" y="342"/>
                </a:lnTo>
                <a:lnTo>
                  <a:pt x="2782" y="325"/>
                </a:lnTo>
                <a:lnTo>
                  <a:pt x="2784" y="311"/>
                </a:lnTo>
                <a:lnTo>
                  <a:pt x="2786" y="301"/>
                </a:lnTo>
                <a:lnTo>
                  <a:pt x="2788" y="294"/>
                </a:lnTo>
                <a:lnTo>
                  <a:pt x="2789" y="292"/>
                </a:lnTo>
                <a:lnTo>
                  <a:pt x="2791" y="293"/>
                </a:lnTo>
                <a:lnTo>
                  <a:pt x="2793" y="298"/>
                </a:lnTo>
                <a:lnTo>
                  <a:pt x="2795" y="307"/>
                </a:lnTo>
                <a:lnTo>
                  <a:pt x="2797" y="319"/>
                </a:lnTo>
                <a:lnTo>
                  <a:pt x="2798" y="334"/>
                </a:lnTo>
                <a:lnTo>
                  <a:pt x="2800" y="350"/>
                </a:lnTo>
                <a:lnTo>
                  <a:pt x="2802" y="370"/>
                </a:lnTo>
                <a:lnTo>
                  <a:pt x="2804" y="392"/>
                </a:lnTo>
                <a:lnTo>
                  <a:pt x="2806" y="416"/>
                </a:lnTo>
                <a:lnTo>
                  <a:pt x="2807" y="442"/>
                </a:lnTo>
                <a:lnTo>
                  <a:pt x="2809" y="469"/>
                </a:lnTo>
                <a:lnTo>
                  <a:pt x="2811" y="498"/>
                </a:lnTo>
                <a:lnTo>
                  <a:pt x="2813" y="528"/>
                </a:lnTo>
                <a:lnTo>
                  <a:pt x="2815" y="559"/>
                </a:lnTo>
                <a:lnTo>
                  <a:pt x="2816" y="589"/>
                </a:lnTo>
                <a:lnTo>
                  <a:pt x="2819" y="619"/>
                </a:lnTo>
                <a:lnTo>
                  <a:pt x="2820" y="649"/>
                </a:lnTo>
                <a:lnTo>
                  <a:pt x="2822" y="680"/>
                </a:lnTo>
                <a:lnTo>
                  <a:pt x="2823" y="710"/>
                </a:lnTo>
                <a:lnTo>
                  <a:pt x="2826" y="739"/>
                </a:lnTo>
                <a:lnTo>
                  <a:pt x="2828" y="769"/>
                </a:lnTo>
                <a:lnTo>
                  <a:pt x="2829" y="797"/>
                </a:lnTo>
                <a:lnTo>
                  <a:pt x="2831" y="825"/>
                </a:lnTo>
                <a:lnTo>
                  <a:pt x="2833" y="851"/>
                </a:lnTo>
                <a:lnTo>
                  <a:pt x="2835" y="876"/>
                </a:lnTo>
                <a:lnTo>
                  <a:pt x="2837" y="900"/>
                </a:lnTo>
                <a:lnTo>
                  <a:pt x="2838" y="924"/>
                </a:lnTo>
                <a:lnTo>
                  <a:pt x="2840" y="946"/>
                </a:lnTo>
                <a:lnTo>
                  <a:pt x="2842" y="967"/>
                </a:lnTo>
                <a:lnTo>
                  <a:pt x="2844" y="987"/>
                </a:lnTo>
                <a:lnTo>
                  <a:pt x="2845" y="1005"/>
                </a:lnTo>
                <a:lnTo>
                  <a:pt x="2847" y="1022"/>
                </a:lnTo>
                <a:lnTo>
                  <a:pt x="2849" y="1039"/>
                </a:lnTo>
                <a:lnTo>
                  <a:pt x="2851" y="1056"/>
                </a:lnTo>
                <a:lnTo>
                  <a:pt x="2853" y="1070"/>
                </a:lnTo>
                <a:lnTo>
                  <a:pt x="2854" y="1084"/>
                </a:lnTo>
                <a:lnTo>
                  <a:pt x="2856" y="1096"/>
                </a:lnTo>
                <a:lnTo>
                  <a:pt x="2858" y="1108"/>
                </a:lnTo>
                <a:lnTo>
                  <a:pt x="2860" y="1119"/>
                </a:lnTo>
                <a:lnTo>
                  <a:pt x="2862" y="1129"/>
                </a:lnTo>
                <a:lnTo>
                  <a:pt x="2863" y="1139"/>
                </a:lnTo>
                <a:lnTo>
                  <a:pt x="2865" y="1148"/>
                </a:lnTo>
                <a:lnTo>
                  <a:pt x="2867" y="1155"/>
                </a:lnTo>
                <a:lnTo>
                  <a:pt x="2869" y="1162"/>
                </a:lnTo>
                <a:lnTo>
                  <a:pt x="2871" y="1169"/>
                </a:lnTo>
                <a:lnTo>
                  <a:pt x="2872" y="1175"/>
                </a:lnTo>
                <a:lnTo>
                  <a:pt x="2875" y="1180"/>
                </a:lnTo>
                <a:lnTo>
                  <a:pt x="2876" y="1184"/>
                </a:lnTo>
                <a:lnTo>
                  <a:pt x="2878" y="1189"/>
                </a:lnTo>
                <a:lnTo>
                  <a:pt x="2879" y="1193"/>
                </a:lnTo>
                <a:lnTo>
                  <a:pt x="2882" y="1196"/>
                </a:lnTo>
                <a:lnTo>
                  <a:pt x="2884" y="1198"/>
                </a:lnTo>
                <a:lnTo>
                  <a:pt x="2885" y="1201"/>
                </a:lnTo>
                <a:lnTo>
                  <a:pt x="2887" y="1203"/>
                </a:lnTo>
                <a:lnTo>
                  <a:pt x="2889" y="1205"/>
                </a:lnTo>
                <a:lnTo>
                  <a:pt x="2891" y="1206"/>
                </a:lnTo>
                <a:lnTo>
                  <a:pt x="2893" y="1206"/>
                </a:lnTo>
                <a:lnTo>
                  <a:pt x="2894" y="1207"/>
                </a:lnTo>
                <a:lnTo>
                  <a:pt x="2896" y="1207"/>
                </a:lnTo>
                <a:lnTo>
                  <a:pt x="2898" y="1208"/>
                </a:lnTo>
                <a:lnTo>
                  <a:pt x="2900" y="1208"/>
                </a:lnTo>
                <a:lnTo>
                  <a:pt x="2901" y="1208"/>
                </a:lnTo>
                <a:lnTo>
                  <a:pt x="2903" y="1208"/>
                </a:lnTo>
                <a:lnTo>
                  <a:pt x="2905" y="1206"/>
                </a:lnTo>
                <a:lnTo>
                  <a:pt x="2907" y="1205"/>
                </a:lnTo>
                <a:lnTo>
                  <a:pt x="2909" y="1205"/>
                </a:lnTo>
                <a:lnTo>
                  <a:pt x="2910" y="1203"/>
                </a:lnTo>
                <a:lnTo>
                  <a:pt x="2912" y="1203"/>
                </a:lnTo>
                <a:lnTo>
                  <a:pt x="2914" y="1201"/>
                </a:lnTo>
                <a:lnTo>
                  <a:pt x="2916" y="1199"/>
                </a:lnTo>
                <a:lnTo>
                  <a:pt x="2918" y="1198"/>
                </a:lnTo>
                <a:lnTo>
                  <a:pt x="2919" y="1196"/>
                </a:lnTo>
                <a:lnTo>
                  <a:pt x="2921" y="1194"/>
                </a:lnTo>
                <a:lnTo>
                  <a:pt x="2923" y="1194"/>
                </a:lnTo>
                <a:lnTo>
                  <a:pt x="2925" y="1192"/>
                </a:lnTo>
                <a:lnTo>
                  <a:pt x="2927" y="1191"/>
                </a:lnTo>
                <a:lnTo>
                  <a:pt x="2928" y="1191"/>
                </a:lnTo>
                <a:lnTo>
                  <a:pt x="2931" y="1189"/>
                </a:lnTo>
                <a:lnTo>
                  <a:pt x="2932" y="1188"/>
                </a:lnTo>
                <a:lnTo>
                  <a:pt x="2934" y="1187"/>
                </a:lnTo>
                <a:lnTo>
                  <a:pt x="2936" y="1187"/>
                </a:lnTo>
                <a:lnTo>
                  <a:pt x="2938" y="1187"/>
                </a:lnTo>
                <a:lnTo>
                  <a:pt x="2940" y="1186"/>
                </a:lnTo>
                <a:lnTo>
                  <a:pt x="2941" y="1187"/>
                </a:lnTo>
                <a:lnTo>
                  <a:pt x="2943" y="1187"/>
                </a:lnTo>
                <a:lnTo>
                  <a:pt x="2945" y="1187"/>
                </a:lnTo>
                <a:lnTo>
                  <a:pt x="2947" y="1187"/>
                </a:lnTo>
                <a:lnTo>
                  <a:pt x="2949" y="1187"/>
                </a:lnTo>
                <a:lnTo>
                  <a:pt x="2950" y="1188"/>
                </a:lnTo>
                <a:lnTo>
                  <a:pt x="2952" y="1187"/>
                </a:lnTo>
                <a:lnTo>
                  <a:pt x="2954" y="1189"/>
                </a:lnTo>
                <a:lnTo>
                  <a:pt x="2956" y="1189"/>
                </a:lnTo>
                <a:lnTo>
                  <a:pt x="2957" y="1191"/>
                </a:lnTo>
                <a:lnTo>
                  <a:pt x="2959" y="1191"/>
                </a:lnTo>
                <a:lnTo>
                  <a:pt x="2961" y="1191"/>
                </a:lnTo>
                <a:lnTo>
                  <a:pt x="2963" y="1192"/>
                </a:lnTo>
                <a:lnTo>
                  <a:pt x="2965" y="1194"/>
                </a:lnTo>
                <a:lnTo>
                  <a:pt x="2966" y="1194"/>
                </a:lnTo>
                <a:lnTo>
                  <a:pt x="2968" y="1194"/>
                </a:lnTo>
                <a:lnTo>
                  <a:pt x="2970" y="1196"/>
                </a:lnTo>
                <a:lnTo>
                  <a:pt x="2972" y="1198"/>
                </a:lnTo>
                <a:lnTo>
                  <a:pt x="2974" y="1200"/>
                </a:lnTo>
                <a:lnTo>
                  <a:pt x="2975" y="1201"/>
                </a:lnTo>
                <a:lnTo>
                  <a:pt x="2977" y="1201"/>
                </a:lnTo>
                <a:lnTo>
                  <a:pt x="2979" y="1202"/>
                </a:lnTo>
                <a:lnTo>
                  <a:pt x="2981" y="1203"/>
                </a:lnTo>
                <a:lnTo>
                  <a:pt x="2983" y="1205"/>
                </a:lnTo>
                <a:lnTo>
                  <a:pt x="2984" y="1206"/>
                </a:lnTo>
                <a:lnTo>
                  <a:pt x="2987" y="1207"/>
                </a:lnTo>
                <a:lnTo>
                  <a:pt x="2988" y="1207"/>
                </a:lnTo>
                <a:lnTo>
                  <a:pt x="2990" y="1208"/>
                </a:lnTo>
                <a:lnTo>
                  <a:pt x="2992" y="1208"/>
                </a:lnTo>
                <a:lnTo>
                  <a:pt x="2994" y="1208"/>
                </a:lnTo>
                <a:lnTo>
                  <a:pt x="2996" y="1209"/>
                </a:lnTo>
                <a:lnTo>
                  <a:pt x="2997" y="1209"/>
                </a:lnTo>
                <a:lnTo>
                  <a:pt x="2999" y="1208"/>
                </a:lnTo>
                <a:lnTo>
                  <a:pt x="3001" y="1208"/>
                </a:lnTo>
                <a:lnTo>
                  <a:pt x="3003" y="1208"/>
                </a:lnTo>
                <a:lnTo>
                  <a:pt x="3005" y="1208"/>
                </a:lnTo>
                <a:lnTo>
                  <a:pt x="3006" y="1206"/>
                </a:lnTo>
                <a:lnTo>
                  <a:pt x="3008" y="1205"/>
                </a:lnTo>
                <a:lnTo>
                  <a:pt x="3010" y="1203"/>
                </a:lnTo>
                <a:lnTo>
                  <a:pt x="3012" y="1200"/>
                </a:lnTo>
                <a:lnTo>
                  <a:pt x="3014" y="1198"/>
                </a:lnTo>
                <a:lnTo>
                  <a:pt x="3015" y="1194"/>
                </a:lnTo>
                <a:lnTo>
                  <a:pt x="3017" y="1191"/>
                </a:lnTo>
                <a:lnTo>
                  <a:pt x="3019" y="1187"/>
                </a:lnTo>
                <a:lnTo>
                  <a:pt x="3021" y="1182"/>
                </a:lnTo>
                <a:lnTo>
                  <a:pt x="3022" y="1175"/>
                </a:lnTo>
                <a:lnTo>
                  <a:pt x="3024" y="1168"/>
                </a:lnTo>
                <a:lnTo>
                  <a:pt x="3026" y="1161"/>
                </a:lnTo>
                <a:lnTo>
                  <a:pt x="3028" y="1152"/>
                </a:lnTo>
                <a:lnTo>
                  <a:pt x="3030" y="1141"/>
                </a:lnTo>
                <a:lnTo>
                  <a:pt x="3031" y="1130"/>
                </a:lnTo>
                <a:lnTo>
                  <a:pt x="3033" y="1117"/>
                </a:lnTo>
                <a:lnTo>
                  <a:pt x="3036" y="1103"/>
                </a:lnTo>
                <a:lnTo>
                  <a:pt x="3037" y="1087"/>
                </a:lnTo>
                <a:lnTo>
                  <a:pt x="3039" y="1071"/>
                </a:lnTo>
                <a:lnTo>
                  <a:pt x="3040" y="1052"/>
                </a:lnTo>
                <a:lnTo>
                  <a:pt x="3043" y="1031"/>
                </a:lnTo>
                <a:lnTo>
                  <a:pt x="3044" y="1009"/>
                </a:lnTo>
                <a:lnTo>
                  <a:pt x="3046" y="987"/>
                </a:lnTo>
                <a:lnTo>
                  <a:pt x="3048" y="962"/>
                </a:lnTo>
                <a:lnTo>
                  <a:pt x="3050" y="936"/>
                </a:lnTo>
                <a:lnTo>
                  <a:pt x="3052" y="909"/>
                </a:lnTo>
                <a:lnTo>
                  <a:pt x="3053" y="881"/>
                </a:lnTo>
                <a:lnTo>
                  <a:pt x="3055" y="851"/>
                </a:lnTo>
                <a:lnTo>
                  <a:pt x="3057" y="820"/>
                </a:lnTo>
                <a:lnTo>
                  <a:pt x="3059" y="788"/>
                </a:lnTo>
                <a:lnTo>
                  <a:pt x="3061" y="757"/>
                </a:lnTo>
                <a:lnTo>
                  <a:pt x="3062" y="725"/>
                </a:lnTo>
                <a:lnTo>
                  <a:pt x="3064" y="693"/>
                </a:lnTo>
                <a:lnTo>
                  <a:pt x="3066" y="663"/>
                </a:lnTo>
                <a:lnTo>
                  <a:pt x="3068" y="631"/>
                </a:lnTo>
                <a:lnTo>
                  <a:pt x="3070" y="600"/>
                </a:lnTo>
                <a:lnTo>
                  <a:pt x="3071" y="570"/>
                </a:lnTo>
                <a:lnTo>
                  <a:pt x="3073" y="542"/>
                </a:lnTo>
                <a:lnTo>
                  <a:pt x="3075" y="516"/>
                </a:lnTo>
                <a:lnTo>
                  <a:pt x="3077" y="490"/>
                </a:lnTo>
                <a:lnTo>
                  <a:pt x="3078" y="466"/>
                </a:lnTo>
                <a:lnTo>
                  <a:pt x="3080" y="445"/>
                </a:lnTo>
                <a:lnTo>
                  <a:pt x="3082" y="428"/>
                </a:lnTo>
                <a:lnTo>
                  <a:pt x="3084" y="412"/>
                </a:lnTo>
                <a:lnTo>
                  <a:pt x="3086" y="398"/>
                </a:lnTo>
                <a:lnTo>
                  <a:pt x="3087" y="387"/>
                </a:lnTo>
                <a:lnTo>
                  <a:pt x="3089" y="378"/>
                </a:lnTo>
                <a:lnTo>
                  <a:pt x="3092" y="372"/>
                </a:lnTo>
                <a:lnTo>
                  <a:pt x="3093" y="369"/>
                </a:lnTo>
                <a:lnTo>
                  <a:pt x="3095" y="369"/>
                </a:lnTo>
                <a:lnTo>
                  <a:pt x="3096" y="371"/>
                </a:lnTo>
                <a:lnTo>
                  <a:pt x="3099" y="375"/>
                </a:lnTo>
                <a:lnTo>
                  <a:pt x="3100" y="382"/>
                </a:lnTo>
                <a:lnTo>
                  <a:pt x="3102" y="392"/>
                </a:lnTo>
                <a:lnTo>
                  <a:pt x="3104" y="404"/>
                </a:lnTo>
                <a:lnTo>
                  <a:pt x="3106" y="417"/>
                </a:lnTo>
                <a:lnTo>
                  <a:pt x="3108" y="433"/>
                </a:lnTo>
                <a:lnTo>
                  <a:pt x="3109" y="450"/>
                </a:lnTo>
                <a:lnTo>
                  <a:pt x="3111" y="471"/>
                </a:lnTo>
                <a:lnTo>
                  <a:pt x="3113" y="491"/>
                </a:lnTo>
                <a:lnTo>
                  <a:pt x="3115" y="512"/>
                </a:lnTo>
                <a:lnTo>
                  <a:pt x="3117" y="534"/>
                </a:lnTo>
                <a:lnTo>
                  <a:pt x="3118" y="556"/>
                </a:lnTo>
                <a:lnTo>
                  <a:pt x="3120" y="581"/>
                </a:lnTo>
                <a:lnTo>
                  <a:pt x="3122" y="606"/>
                </a:lnTo>
                <a:lnTo>
                  <a:pt x="3124" y="631"/>
                </a:lnTo>
                <a:lnTo>
                  <a:pt x="3126" y="657"/>
                </a:lnTo>
                <a:lnTo>
                  <a:pt x="3127" y="682"/>
                </a:lnTo>
                <a:lnTo>
                  <a:pt x="3129" y="708"/>
                </a:lnTo>
                <a:lnTo>
                  <a:pt x="3131" y="732"/>
                </a:lnTo>
                <a:lnTo>
                  <a:pt x="3133" y="758"/>
                </a:lnTo>
                <a:lnTo>
                  <a:pt x="3135" y="781"/>
                </a:lnTo>
                <a:lnTo>
                  <a:pt x="3136" y="806"/>
                </a:lnTo>
                <a:lnTo>
                  <a:pt x="3138" y="830"/>
                </a:lnTo>
                <a:lnTo>
                  <a:pt x="3140" y="853"/>
                </a:lnTo>
                <a:lnTo>
                  <a:pt x="3142" y="875"/>
                </a:lnTo>
                <a:lnTo>
                  <a:pt x="3143" y="896"/>
                </a:lnTo>
                <a:lnTo>
                  <a:pt x="3145" y="916"/>
                </a:lnTo>
                <a:lnTo>
                  <a:pt x="3148" y="936"/>
                </a:lnTo>
                <a:lnTo>
                  <a:pt x="3149" y="955"/>
                </a:lnTo>
                <a:lnTo>
                  <a:pt x="3151" y="973"/>
                </a:lnTo>
                <a:lnTo>
                  <a:pt x="3152" y="990"/>
                </a:lnTo>
                <a:lnTo>
                  <a:pt x="3155" y="1006"/>
                </a:lnTo>
                <a:lnTo>
                  <a:pt x="3157" y="1022"/>
                </a:lnTo>
                <a:lnTo>
                  <a:pt x="3158" y="1036"/>
                </a:lnTo>
                <a:lnTo>
                  <a:pt x="3160" y="1050"/>
                </a:lnTo>
                <a:lnTo>
                  <a:pt x="3162" y="1064"/>
                </a:lnTo>
                <a:lnTo>
                  <a:pt x="3164" y="1076"/>
                </a:lnTo>
                <a:lnTo>
                  <a:pt x="3165" y="1087"/>
                </a:lnTo>
                <a:lnTo>
                  <a:pt x="3167" y="1099"/>
                </a:lnTo>
                <a:lnTo>
                  <a:pt x="3169" y="1108"/>
                </a:lnTo>
                <a:lnTo>
                  <a:pt x="3171" y="1117"/>
                </a:lnTo>
                <a:lnTo>
                  <a:pt x="3173" y="1127"/>
                </a:lnTo>
                <a:lnTo>
                  <a:pt x="3174" y="1134"/>
                </a:lnTo>
                <a:lnTo>
                  <a:pt x="3176" y="1141"/>
                </a:lnTo>
                <a:lnTo>
                  <a:pt x="3178" y="1148"/>
                </a:lnTo>
                <a:lnTo>
                  <a:pt x="3180" y="1154"/>
                </a:lnTo>
                <a:lnTo>
                  <a:pt x="3182" y="1160"/>
                </a:lnTo>
                <a:lnTo>
                  <a:pt x="3183" y="1166"/>
                </a:lnTo>
                <a:lnTo>
                  <a:pt x="3185" y="1171"/>
                </a:lnTo>
                <a:lnTo>
                  <a:pt x="3187" y="1175"/>
                </a:lnTo>
                <a:lnTo>
                  <a:pt x="3189" y="1178"/>
                </a:lnTo>
                <a:lnTo>
                  <a:pt x="3191" y="1182"/>
                </a:lnTo>
                <a:lnTo>
                  <a:pt x="3192" y="1186"/>
                </a:lnTo>
                <a:lnTo>
                  <a:pt x="3194" y="1189"/>
                </a:lnTo>
                <a:lnTo>
                  <a:pt x="3196" y="1192"/>
                </a:lnTo>
                <a:lnTo>
                  <a:pt x="3198" y="1194"/>
                </a:lnTo>
                <a:lnTo>
                  <a:pt x="3199" y="1196"/>
                </a:lnTo>
                <a:lnTo>
                  <a:pt x="3201" y="1198"/>
                </a:lnTo>
                <a:lnTo>
                  <a:pt x="3203" y="1198"/>
                </a:lnTo>
                <a:lnTo>
                  <a:pt x="3205" y="1200"/>
                </a:lnTo>
                <a:lnTo>
                  <a:pt x="3207" y="1201"/>
                </a:lnTo>
                <a:lnTo>
                  <a:pt x="3208" y="1203"/>
                </a:lnTo>
                <a:lnTo>
                  <a:pt x="3210" y="1204"/>
                </a:lnTo>
                <a:lnTo>
                  <a:pt x="3213" y="1205"/>
                </a:lnTo>
                <a:lnTo>
                  <a:pt x="3214" y="1205"/>
                </a:lnTo>
                <a:lnTo>
                  <a:pt x="3216" y="1205"/>
                </a:lnTo>
                <a:lnTo>
                  <a:pt x="3217" y="1207"/>
                </a:lnTo>
                <a:lnTo>
                  <a:pt x="3220" y="1208"/>
                </a:lnTo>
                <a:lnTo>
                  <a:pt x="3221" y="1208"/>
                </a:lnTo>
                <a:lnTo>
                  <a:pt x="3223" y="1209"/>
                </a:lnTo>
                <a:lnTo>
                  <a:pt x="3225" y="1210"/>
                </a:lnTo>
                <a:lnTo>
                  <a:pt x="3227" y="1210"/>
                </a:lnTo>
                <a:lnTo>
                  <a:pt x="3229" y="1212"/>
                </a:lnTo>
                <a:lnTo>
                  <a:pt x="3230" y="1212"/>
                </a:lnTo>
                <a:lnTo>
                  <a:pt x="3232" y="1213"/>
                </a:lnTo>
                <a:lnTo>
                  <a:pt x="3234" y="1214"/>
                </a:lnTo>
                <a:lnTo>
                  <a:pt x="3236" y="1214"/>
                </a:lnTo>
                <a:lnTo>
                  <a:pt x="3238" y="1215"/>
                </a:lnTo>
                <a:lnTo>
                  <a:pt x="3239" y="1215"/>
                </a:lnTo>
                <a:lnTo>
                  <a:pt x="3241" y="1217"/>
                </a:lnTo>
                <a:lnTo>
                  <a:pt x="3243" y="1218"/>
                </a:lnTo>
                <a:lnTo>
                  <a:pt x="3245" y="1219"/>
                </a:lnTo>
                <a:lnTo>
                  <a:pt x="3247" y="1219"/>
                </a:lnTo>
                <a:lnTo>
                  <a:pt x="3248" y="1221"/>
                </a:lnTo>
                <a:lnTo>
                  <a:pt x="3250" y="1222"/>
                </a:lnTo>
                <a:lnTo>
                  <a:pt x="3252" y="1222"/>
                </a:lnTo>
                <a:lnTo>
                  <a:pt x="3254" y="1224"/>
                </a:lnTo>
                <a:lnTo>
                  <a:pt x="3256" y="1225"/>
                </a:lnTo>
                <a:lnTo>
                  <a:pt x="3257" y="1226"/>
                </a:lnTo>
                <a:lnTo>
                  <a:pt x="3259" y="1227"/>
                </a:lnTo>
                <a:lnTo>
                  <a:pt x="3261" y="1228"/>
                </a:lnTo>
                <a:lnTo>
                  <a:pt x="3263" y="1228"/>
                </a:lnTo>
                <a:lnTo>
                  <a:pt x="3264" y="1230"/>
                </a:lnTo>
                <a:lnTo>
                  <a:pt x="3266" y="1231"/>
                </a:lnTo>
                <a:lnTo>
                  <a:pt x="3269" y="1233"/>
                </a:lnTo>
                <a:lnTo>
                  <a:pt x="3270" y="1235"/>
                </a:lnTo>
                <a:lnTo>
                  <a:pt x="3272" y="1235"/>
                </a:lnTo>
                <a:lnTo>
                  <a:pt x="3273" y="1236"/>
                </a:lnTo>
                <a:lnTo>
                  <a:pt x="3276" y="1238"/>
                </a:lnTo>
                <a:lnTo>
                  <a:pt x="3277" y="1239"/>
                </a:lnTo>
                <a:lnTo>
                  <a:pt x="3279" y="1240"/>
                </a:lnTo>
                <a:lnTo>
                  <a:pt x="3281" y="1241"/>
                </a:lnTo>
                <a:lnTo>
                  <a:pt x="3283" y="1241"/>
                </a:lnTo>
                <a:lnTo>
                  <a:pt x="3285" y="1242"/>
                </a:lnTo>
                <a:lnTo>
                  <a:pt x="3286" y="1243"/>
                </a:lnTo>
                <a:lnTo>
                  <a:pt x="3288" y="1244"/>
                </a:lnTo>
                <a:lnTo>
                  <a:pt x="3290" y="1245"/>
                </a:lnTo>
                <a:lnTo>
                  <a:pt x="3292" y="1245"/>
                </a:lnTo>
                <a:lnTo>
                  <a:pt x="3294" y="1246"/>
                </a:lnTo>
                <a:lnTo>
                  <a:pt x="3295" y="1247"/>
                </a:lnTo>
                <a:lnTo>
                  <a:pt x="3297" y="1249"/>
                </a:lnTo>
                <a:lnTo>
                  <a:pt x="3299" y="1250"/>
                </a:lnTo>
                <a:lnTo>
                  <a:pt x="3301" y="1249"/>
                </a:lnTo>
                <a:lnTo>
                  <a:pt x="3303" y="1249"/>
                </a:lnTo>
                <a:lnTo>
                  <a:pt x="3304" y="1250"/>
                </a:lnTo>
                <a:lnTo>
                  <a:pt x="3306" y="1251"/>
                </a:lnTo>
                <a:lnTo>
                  <a:pt x="3308" y="1252"/>
                </a:lnTo>
                <a:lnTo>
                  <a:pt x="3310" y="1252"/>
                </a:lnTo>
                <a:lnTo>
                  <a:pt x="3312" y="1252"/>
                </a:lnTo>
                <a:lnTo>
                  <a:pt x="3313" y="1252"/>
                </a:lnTo>
                <a:lnTo>
                  <a:pt x="3315" y="1252"/>
                </a:lnTo>
                <a:lnTo>
                  <a:pt x="3317" y="1252"/>
                </a:lnTo>
                <a:lnTo>
                  <a:pt x="3319" y="1252"/>
                </a:lnTo>
                <a:lnTo>
                  <a:pt x="3320" y="1252"/>
                </a:lnTo>
                <a:lnTo>
                  <a:pt x="3322" y="1252"/>
                </a:lnTo>
                <a:lnTo>
                  <a:pt x="3325" y="1252"/>
                </a:lnTo>
                <a:lnTo>
                  <a:pt x="3326" y="1252"/>
                </a:lnTo>
                <a:lnTo>
                  <a:pt x="3328" y="1251"/>
                </a:lnTo>
                <a:lnTo>
                  <a:pt x="3329" y="1251"/>
                </a:lnTo>
                <a:lnTo>
                  <a:pt x="3332" y="1250"/>
                </a:lnTo>
                <a:lnTo>
                  <a:pt x="3334" y="1249"/>
                </a:lnTo>
                <a:lnTo>
                  <a:pt x="3335" y="1249"/>
                </a:lnTo>
                <a:lnTo>
                  <a:pt x="3337" y="1248"/>
                </a:lnTo>
                <a:lnTo>
                  <a:pt x="3339" y="1248"/>
                </a:lnTo>
                <a:lnTo>
                  <a:pt x="3341" y="1247"/>
                </a:lnTo>
                <a:lnTo>
                  <a:pt x="3342" y="1247"/>
                </a:lnTo>
                <a:lnTo>
                  <a:pt x="3344" y="1247"/>
                </a:lnTo>
                <a:lnTo>
                  <a:pt x="3346" y="1246"/>
                </a:lnTo>
                <a:lnTo>
                  <a:pt x="3348" y="1245"/>
                </a:lnTo>
                <a:lnTo>
                  <a:pt x="3350" y="1243"/>
                </a:lnTo>
                <a:lnTo>
                  <a:pt x="3351" y="1243"/>
                </a:lnTo>
                <a:lnTo>
                  <a:pt x="3353" y="1242"/>
                </a:lnTo>
                <a:lnTo>
                  <a:pt x="3355" y="1241"/>
                </a:lnTo>
                <a:lnTo>
                  <a:pt x="3357" y="1240"/>
                </a:lnTo>
                <a:lnTo>
                  <a:pt x="3359" y="1239"/>
                </a:lnTo>
                <a:lnTo>
                  <a:pt x="3360" y="1238"/>
                </a:lnTo>
                <a:lnTo>
                  <a:pt x="3362" y="1238"/>
                </a:lnTo>
                <a:lnTo>
                  <a:pt x="3364" y="1235"/>
                </a:lnTo>
                <a:lnTo>
                  <a:pt x="3366" y="1234"/>
                </a:lnTo>
                <a:lnTo>
                  <a:pt x="3368" y="1232"/>
                </a:lnTo>
                <a:lnTo>
                  <a:pt x="3369" y="1231"/>
                </a:lnTo>
                <a:lnTo>
                  <a:pt x="3371" y="1229"/>
                </a:lnTo>
                <a:lnTo>
                  <a:pt x="3373" y="1228"/>
                </a:lnTo>
                <a:lnTo>
                  <a:pt x="3375" y="1228"/>
                </a:lnTo>
                <a:lnTo>
                  <a:pt x="3376" y="1226"/>
                </a:lnTo>
                <a:lnTo>
                  <a:pt x="3378" y="1224"/>
                </a:lnTo>
                <a:lnTo>
                  <a:pt x="3381" y="1224"/>
                </a:lnTo>
                <a:lnTo>
                  <a:pt x="3382" y="1222"/>
                </a:lnTo>
                <a:lnTo>
                  <a:pt x="3384" y="1219"/>
                </a:lnTo>
                <a:lnTo>
                  <a:pt x="3385" y="1217"/>
                </a:lnTo>
                <a:lnTo>
                  <a:pt x="3388" y="1216"/>
                </a:lnTo>
                <a:lnTo>
                  <a:pt x="3390" y="1215"/>
                </a:lnTo>
                <a:lnTo>
                  <a:pt x="3391" y="1212"/>
                </a:lnTo>
                <a:lnTo>
                  <a:pt x="3393" y="1210"/>
                </a:lnTo>
                <a:lnTo>
                  <a:pt x="3395" y="1208"/>
                </a:lnTo>
                <a:lnTo>
                  <a:pt x="3397" y="1206"/>
                </a:lnTo>
                <a:lnTo>
                  <a:pt x="3398" y="1204"/>
                </a:lnTo>
                <a:lnTo>
                  <a:pt x="3400" y="1202"/>
                </a:lnTo>
                <a:lnTo>
                  <a:pt x="3402" y="1200"/>
                </a:lnTo>
                <a:lnTo>
                  <a:pt x="3404" y="1198"/>
                </a:lnTo>
                <a:lnTo>
                  <a:pt x="3406" y="1197"/>
                </a:lnTo>
                <a:lnTo>
                  <a:pt x="3407" y="1196"/>
                </a:lnTo>
                <a:lnTo>
                  <a:pt x="3409" y="1194"/>
                </a:lnTo>
                <a:lnTo>
                  <a:pt x="3411" y="1193"/>
                </a:lnTo>
                <a:lnTo>
                  <a:pt x="3413" y="1191"/>
                </a:lnTo>
                <a:lnTo>
                  <a:pt x="3415" y="1191"/>
                </a:lnTo>
                <a:lnTo>
                  <a:pt x="3416" y="1189"/>
                </a:lnTo>
                <a:lnTo>
                  <a:pt x="3418" y="1188"/>
                </a:lnTo>
                <a:lnTo>
                  <a:pt x="3420" y="1187"/>
                </a:lnTo>
                <a:lnTo>
                  <a:pt x="3422" y="1186"/>
                </a:lnTo>
                <a:lnTo>
                  <a:pt x="3424" y="1185"/>
                </a:lnTo>
                <a:lnTo>
                  <a:pt x="3425" y="1185"/>
                </a:lnTo>
                <a:lnTo>
                  <a:pt x="3427" y="1185"/>
                </a:lnTo>
                <a:lnTo>
                  <a:pt x="3429" y="1184"/>
                </a:lnTo>
                <a:lnTo>
                  <a:pt x="3431" y="1184"/>
                </a:lnTo>
                <a:lnTo>
                  <a:pt x="3433" y="1184"/>
                </a:lnTo>
                <a:lnTo>
                  <a:pt x="3434" y="1184"/>
                </a:lnTo>
                <a:lnTo>
                  <a:pt x="3437" y="1184"/>
                </a:lnTo>
                <a:lnTo>
                  <a:pt x="3438" y="1184"/>
                </a:lnTo>
                <a:lnTo>
                  <a:pt x="3440" y="1184"/>
                </a:lnTo>
                <a:lnTo>
                  <a:pt x="3441" y="1184"/>
                </a:lnTo>
                <a:lnTo>
                  <a:pt x="3444" y="1185"/>
                </a:lnTo>
                <a:lnTo>
                  <a:pt x="3446" y="1186"/>
                </a:lnTo>
                <a:lnTo>
                  <a:pt x="3447" y="1187"/>
                </a:lnTo>
                <a:lnTo>
                  <a:pt x="3449" y="1187"/>
                </a:lnTo>
                <a:lnTo>
                  <a:pt x="3451" y="1187"/>
                </a:lnTo>
                <a:lnTo>
                  <a:pt x="3453" y="1188"/>
                </a:lnTo>
                <a:lnTo>
                  <a:pt x="3455" y="1188"/>
                </a:lnTo>
                <a:lnTo>
                  <a:pt x="3456" y="1189"/>
                </a:lnTo>
                <a:lnTo>
                  <a:pt x="3458" y="1189"/>
                </a:lnTo>
                <a:lnTo>
                  <a:pt x="3460" y="1189"/>
                </a:lnTo>
                <a:lnTo>
                  <a:pt x="3462" y="1190"/>
                </a:lnTo>
                <a:lnTo>
                  <a:pt x="3463" y="1190"/>
                </a:lnTo>
                <a:lnTo>
                  <a:pt x="3465" y="1190"/>
                </a:lnTo>
                <a:lnTo>
                  <a:pt x="3467" y="1191"/>
                </a:lnTo>
                <a:lnTo>
                  <a:pt x="3469" y="1191"/>
                </a:lnTo>
                <a:lnTo>
                  <a:pt x="3471" y="1191"/>
                </a:lnTo>
                <a:lnTo>
                  <a:pt x="3472" y="1190"/>
                </a:lnTo>
                <a:lnTo>
                  <a:pt x="3474" y="1189"/>
                </a:lnTo>
                <a:lnTo>
                  <a:pt x="3476" y="1189"/>
                </a:lnTo>
                <a:lnTo>
                  <a:pt x="3478" y="1189"/>
                </a:lnTo>
                <a:lnTo>
                  <a:pt x="3480" y="1188"/>
                </a:lnTo>
                <a:lnTo>
                  <a:pt x="3481" y="1186"/>
                </a:lnTo>
                <a:lnTo>
                  <a:pt x="3483" y="1183"/>
                </a:lnTo>
                <a:lnTo>
                  <a:pt x="3485" y="1181"/>
                </a:lnTo>
                <a:lnTo>
                  <a:pt x="3487" y="1178"/>
                </a:lnTo>
                <a:lnTo>
                  <a:pt x="3489" y="1175"/>
                </a:lnTo>
                <a:lnTo>
                  <a:pt x="3490" y="1172"/>
                </a:lnTo>
                <a:lnTo>
                  <a:pt x="3493" y="1167"/>
                </a:lnTo>
                <a:lnTo>
                  <a:pt x="3494" y="1163"/>
                </a:lnTo>
                <a:lnTo>
                  <a:pt x="3496" y="1157"/>
                </a:lnTo>
                <a:lnTo>
                  <a:pt x="3497" y="1151"/>
                </a:lnTo>
                <a:lnTo>
                  <a:pt x="3500" y="1145"/>
                </a:lnTo>
                <a:lnTo>
                  <a:pt x="3502" y="1137"/>
                </a:lnTo>
                <a:lnTo>
                  <a:pt x="3503" y="1129"/>
                </a:lnTo>
                <a:lnTo>
                  <a:pt x="3505" y="1120"/>
                </a:lnTo>
                <a:lnTo>
                  <a:pt x="3507" y="1108"/>
                </a:lnTo>
                <a:lnTo>
                  <a:pt x="3509" y="1097"/>
                </a:lnTo>
                <a:lnTo>
                  <a:pt x="3511" y="1085"/>
                </a:lnTo>
                <a:lnTo>
                  <a:pt x="3512" y="1072"/>
                </a:lnTo>
                <a:lnTo>
                  <a:pt x="3514" y="1057"/>
                </a:lnTo>
                <a:lnTo>
                  <a:pt x="3516" y="1041"/>
                </a:lnTo>
                <a:lnTo>
                  <a:pt x="3518" y="1025"/>
                </a:lnTo>
                <a:lnTo>
                  <a:pt x="3519" y="1007"/>
                </a:lnTo>
                <a:lnTo>
                  <a:pt x="3521" y="989"/>
                </a:lnTo>
                <a:lnTo>
                  <a:pt x="3523" y="969"/>
                </a:lnTo>
                <a:lnTo>
                  <a:pt x="3525" y="948"/>
                </a:lnTo>
                <a:lnTo>
                  <a:pt x="3527" y="927"/>
                </a:lnTo>
                <a:lnTo>
                  <a:pt x="3528" y="905"/>
                </a:lnTo>
                <a:lnTo>
                  <a:pt x="3530" y="882"/>
                </a:lnTo>
                <a:lnTo>
                  <a:pt x="3532" y="859"/>
                </a:lnTo>
                <a:lnTo>
                  <a:pt x="3534" y="834"/>
                </a:lnTo>
                <a:lnTo>
                  <a:pt x="3536" y="810"/>
                </a:lnTo>
                <a:lnTo>
                  <a:pt x="3537" y="786"/>
                </a:lnTo>
                <a:lnTo>
                  <a:pt x="3539" y="762"/>
                </a:lnTo>
                <a:lnTo>
                  <a:pt x="3541" y="737"/>
                </a:lnTo>
                <a:lnTo>
                  <a:pt x="3543" y="714"/>
                </a:lnTo>
                <a:lnTo>
                  <a:pt x="3545" y="690"/>
                </a:lnTo>
                <a:lnTo>
                  <a:pt x="3546" y="668"/>
                </a:lnTo>
                <a:lnTo>
                  <a:pt x="3549" y="646"/>
                </a:lnTo>
                <a:lnTo>
                  <a:pt x="3550" y="624"/>
                </a:lnTo>
                <a:lnTo>
                  <a:pt x="3552" y="604"/>
                </a:lnTo>
                <a:lnTo>
                  <a:pt x="3554" y="584"/>
                </a:lnTo>
                <a:lnTo>
                  <a:pt x="3556" y="567"/>
                </a:lnTo>
                <a:lnTo>
                  <a:pt x="3558" y="552"/>
                </a:lnTo>
                <a:lnTo>
                  <a:pt x="3559" y="537"/>
                </a:lnTo>
                <a:lnTo>
                  <a:pt x="3561" y="524"/>
                </a:lnTo>
                <a:lnTo>
                  <a:pt x="3563" y="512"/>
                </a:lnTo>
                <a:lnTo>
                  <a:pt x="3565" y="503"/>
                </a:lnTo>
                <a:lnTo>
                  <a:pt x="3567" y="494"/>
                </a:lnTo>
                <a:lnTo>
                  <a:pt x="3568" y="487"/>
                </a:lnTo>
                <a:lnTo>
                  <a:pt x="3570" y="483"/>
                </a:lnTo>
                <a:lnTo>
                  <a:pt x="3572" y="481"/>
                </a:lnTo>
                <a:lnTo>
                  <a:pt x="3574" y="481"/>
                </a:lnTo>
                <a:lnTo>
                  <a:pt x="3576" y="483"/>
                </a:lnTo>
                <a:lnTo>
                  <a:pt x="3577" y="486"/>
                </a:lnTo>
                <a:lnTo>
                  <a:pt x="3579" y="491"/>
                </a:lnTo>
                <a:lnTo>
                  <a:pt x="3581" y="498"/>
                </a:lnTo>
                <a:lnTo>
                  <a:pt x="3583" y="507"/>
                </a:lnTo>
                <a:lnTo>
                  <a:pt x="3584" y="517"/>
                </a:lnTo>
                <a:lnTo>
                  <a:pt x="3586" y="528"/>
                </a:lnTo>
                <a:lnTo>
                  <a:pt x="3588" y="540"/>
                </a:lnTo>
                <a:lnTo>
                  <a:pt x="3590" y="554"/>
                </a:lnTo>
                <a:lnTo>
                  <a:pt x="3592" y="569"/>
                </a:lnTo>
                <a:lnTo>
                  <a:pt x="3593" y="585"/>
                </a:lnTo>
                <a:lnTo>
                  <a:pt x="3595" y="602"/>
                </a:lnTo>
                <a:lnTo>
                  <a:pt x="3597" y="619"/>
                </a:lnTo>
                <a:lnTo>
                  <a:pt x="3599" y="638"/>
                </a:lnTo>
                <a:lnTo>
                  <a:pt x="3601" y="656"/>
                </a:lnTo>
                <a:lnTo>
                  <a:pt x="3602" y="675"/>
                </a:lnTo>
                <a:lnTo>
                  <a:pt x="3605" y="695"/>
                </a:lnTo>
                <a:lnTo>
                  <a:pt x="3606" y="714"/>
                </a:lnTo>
                <a:lnTo>
                  <a:pt x="3608" y="735"/>
                </a:lnTo>
                <a:lnTo>
                  <a:pt x="3610" y="754"/>
                </a:lnTo>
                <a:lnTo>
                  <a:pt x="3612" y="774"/>
                </a:lnTo>
                <a:lnTo>
                  <a:pt x="3614" y="793"/>
                </a:lnTo>
                <a:lnTo>
                  <a:pt x="3615" y="813"/>
                </a:lnTo>
                <a:lnTo>
                  <a:pt x="3617" y="832"/>
                </a:lnTo>
                <a:lnTo>
                  <a:pt x="3619" y="850"/>
                </a:lnTo>
                <a:lnTo>
                  <a:pt x="3621" y="868"/>
                </a:lnTo>
                <a:lnTo>
                  <a:pt x="3623" y="887"/>
                </a:lnTo>
                <a:lnTo>
                  <a:pt x="3624" y="904"/>
                </a:lnTo>
                <a:lnTo>
                  <a:pt x="3626" y="920"/>
                </a:lnTo>
                <a:lnTo>
                  <a:pt x="3628" y="936"/>
                </a:lnTo>
                <a:lnTo>
                  <a:pt x="3630" y="950"/>
                </a:lnTo>
                <a:lnTo>
                  <a:pt x="3632" y="966"/>
                </a:lnTo>
                <a:lnTo>
                  <a:pt x="3633" y="980"/>
                </a:lnTo>
                <a:lnTo>
                  <a:pt x="3635" y="992"/>
                </a:lnTo>
                <a:lnTo>
                  <a:pt x="3637" y="1005"/>
                </a:lnTo>
                <a:lnTo>
                  <a:pt x="3639" y="1017"/>
                </a:lnTo>
                <a:lnTo>
                  <a:pt x="3640" y="1029"/>
                </a:lnTo>
                <a:lnTo>
                  <a:pt x="3642" y="1040"/>
                </a:lnTo>
                <a:lnTo>
                  <a:pt x="3644" y="1050"/>
                </a:lnTo>
                <a:lnTo>
                  <a:pt x="3646" y="1061"/>
                </a:lnTo>
                <a:lnTo>
                  <a:pt x="3648" y="1071"/>
                </a:lnTo>
                <a:lnTo>
                  <a:pt x="3649" y="1078"/>
                </a:lnTo>
                <a:lnTo>
                  <a:pt x="3651" y="1087"/>
                </a:lnTo>
                <a:lnTo>
                  <a:pt x="3654" y="1095"/>
                </a:lnTo>
                <a:lnTo>
                  <a:pt x="3655" y="1103"/>
                </a:lnTo>
                <a:lnTo>
                  <a:pt x="3657" y="1111"/>
                </a:lnTo>
                <a:lnTo>
                  <a:pt x="3658" y="1117"/>
                </a:lnTo>
                <a:lnTo>
                  <a:pt x="3661" y="1124"/>
                </a:lnTo>
                <a:lnTo>
                  <a:pt x="3662" y="1129"/>
                </a:lnTo>
                <a:lnTo>
                  <a:pt x="3664" y="1135"/>
                </a:lnTo>
                <a:lnTo>
                  <a:pt x="3666" y="1140"/>
                </a:lnTo>
                <a:lnTo>
                  <a:pt x="3668" y="1145"/>
                </a:lnTo>
                <a:lnTo>
                  <a:pt x="3670" y="1149"/>
                </a:lnTo>
                <a:lnTo>
                  <a:pt x="3671" y="1152"/>
                </a:lnTo>
                <a:lnTo>
                  <a:pt x="3673" y="1157"/>
                </a:lnTo>
                <a:lnTo>
                  <a:pt x="3675" y="1160"/>
                </a:lnTo>
                <a:lnTo>
                  <a:pt x="3677" y="1164"/>
                </a:lnTo>
                <a:lnTo>
                  <a:pt x="3679" y="1168"/>
                </a:lnTo>
                <a:lnTo>
                  <a:pt x="3680" y="1170"/>
                </a:lnTo>
                <a:lnTo>
                  <a:pt x="3682" y="1173"/>
                </a:lnTo>
                <a:lnTo>
                  <a:pt x="3684" y="1175"/>
                </a:lnTo>
                <a:lnTo>
                  <a:pt x="3686" y="1177"/>
                </a:lnTo>
                <a:lnTo>
                  <a:pt x="3688" y="1180"/>
                </a:lnTo>
                <a:lnTo>
                  <a:pt x="3689" y="1182"/>
                </a:lnTo>
                <a:lnTo>
                  <a:pt x="3691" y="1183"/>
                </a:lnTo>
                <a:lnTo>
                  <a:pt x="3693" y="1185"/>
                </a:lnTo>
                <a:lnTo>
                  <a:pt x="3695" y="1187"/>
                </a:lnTo>
                <a:lnTo>
                  <a:pt x="3696" y="1189"/>
                </a:lnTo>
                <a:lnTo>
                  <a:pt x="3698" y="1191"/>
                </a:lnTo>
                <a:lnTo>
                  <a:pt x="3700" y="1192"/>
                </a:lnTo>
                <a:lnTo>
                  <a:pt x="3702" y="1194"/>
                </a:lnTo>
                <a:lnTo>
                  <a:pt x="3704" y="1194"/>
                </a:lnTo>
                <a:lnTo>
                  <a:pt x="3705" y="1195"/>
                </a:lnTo>
                <a:lnTo>
                  <a:pt x="3707" y="1196"/>
                </a:lnTo>
                <a:lnTo>
                  <a:pt x="3710" y="1196"/>
                </a:lnTo>
                <a:lnTo>
                  <a:pt x="3711" y="1196"/>
                </a:lnTo>
                <a:lnTo>
                  <a:pt x="3713" y="1197"/>
                </a:lnTo>
                <a:lnTo>
                  <a:pt x="3714" y="1198"/>
                </a:lnTo>
                <a:lnTo>
                  <a:pt x="3717" y="1199"/>
                </a:lnTo>
                <a:lnTo>
                  <a:pt x="3718" y="1198"/>
                </a:lnTo>
                <a:lnTo>
                  <a:pt x="3720" y="1199"/>
                </a:lnTo>
                <a:lnTo>
                  <a:pt x="3722" y="1199"/>
                </a:lnTo>
                <a:lnTo>
                  <a:pt x="3724" y="1200"/>
                </a:lnTo>
                <a:lnTo>
                  <a:pt x="3726" y="1200"/>
                </a:lnTo>
                <a:lnTo>
                  <a:pt x="3727" y="1200"/>
                </a:lnTo>
                <a:lnTo>
                  <a:pt x="3729" y="1199"/>
                </a:lnTo>
                <a:lnTo>
                  <a:pt x="3731" y="1199"/>
                </a:lnTo>
                <a:lnTo>
                  <a:pt x="3733" y="1200"/>
                </a:lnTo>
                <a:lnTo>
                  <a:pt x="3735" y="1199"/>
                </a:lnTo>
                <a:lnTo>
                  <a:pt x="3736" y="1200"/>
                </a:lnTo>
                <a:lnTo>
                  <a:pt x="3738" y="1200"/>
                </a:lnTo>
                <a:lnTo>
                  <a:pt x="3740" y="1199"/>
                </a:lnTo>
                <a:lnTo>
                  <a:pt x="3742" y="1199"/>
                </a:lnTo>
                <a:lnTo>
                  <a:pt x="3744" y="1198"/>
                </a:lnTo>
                <a:lnTo>
                  <a:pt x="3745" y="1198"/>
                </a:lnTo>
                <a:lnTo>
                  <a:pt x="3747" y="1197"/>
                </a:lnTo>
                <a:lnTo>
                  <a:pt x="3749" y="1196"/>
                </a:lnTo>
                <a:lnTo>
                  <a:pt x="3751" y="1196"/>
                </a:lnTo>
                <a:lnTo>
                  <a:pt x="3753" y="1195"/>
                </a:lnTo>
                <a:lnTo>
                  <a:pt x="3754" y="1194"/>
                </a:lnTo>
                <a:lnTo>
                  <a:pt x="3756" y="1194"/>
                </a:lnTo>
                <a:lnTo>
                  <a:pt x="3758" y="1193"/>
                </a:lnTo>
                <a:lnTo>
                  <a:pt x="3760" y="1191"/>
                </a:lnTo>
                <a:lnTo>
                  <a:pt x="3761" y="1189"/>
                </a:lnTo>
                <a:lnTo>
                  <a:pt x="3763" y="1189"/>
                </a:lnTo>
                <a:lnTo>
                  <a:pt x="3766" y="1188"/>
                </a:lnTo>
                <a:lnTo>
                  <a:pt x="3767" y="1187"/>
                </a:lnTo>
                <a:lnTo>
                  <a:pt x="3769" y="1185"/>
                </a:lnTo>
                <a:lnTo>
                  <a:pt x="3770" y="1184"/>
                </a:lnTo>
                <a:lnTo>
                  <a:pt x="3773" y="1183"/>
                </a:lnTo>
                <a:lnTo>
                  <a:pt x="3775" y="1182"/>
                </a:lnTo>
                <a:lnTo>
                  <a:pt x="3776" y="1180"/>
                </a:lnTo>
                <a:lnTo>
                  <a:pt x="3778" y="1179"/>
                </a:lnTo>
                <a:lnTo>
                  <a:pt x="3780" y="1177"/>
                </a:lnTo>
                <a:lnTo>
                  <a:pt x="3782" y="1177"/>
                </a:lnTo>
                <a:lnTo>
                  <a:pt x="3783" y="1175"/>
                </a:lnTo>
                <a:lnTo>
                  <a:pt x="3785" y="1174"/>
                </a:lnTo>
                <a:lnTo>
                  <a:pt x="3787" y="1173"/>
                </a:lnTo>
                <a:lnTo>
                  <a:pt x="3789" y="1173"/>
                </a:lnTo>
                <a:lnTo>
                  <a:pt x="3791" y="1173"/>
                </a:lnTo>
                <a:lnTo>
                  <a:pt x="3792" y="1171"/>
                </a:lnTo>
                <a:lnTo>
                  <a:pt x="3794" y="1171"/>
                </a:lnTo>
                <a:lnTo>
                  <a:pt x="3796" y="1170"/>
                </a:lnTo>
                <a:lnTo>
                  <a:pt x="3798" y="1169"/>
                </a:lnTo>
                <a:lnTo>
                  <a:pt x="3800" y="1168"/>
                </a:lnTo>
                <a:lnTo>
                  <a:pt x="3801" y="1168"/>
                </a:lnTo>
                <a:lnTo>
                  <a:pt x="3803" y="1166"/>
                </a:lnTo>
                <a:lnTo>
                  <a:pt x="3805" y="1166"/>
                </a:lnTo>
                <a:lnTo>
                  <a:pt x="3807" y="1166"/>
                </a:lnTo>
                <a:lnTo>
                  <a:pt x="3809" y="1165"/>
                </a:lnTo>
                <a:lnTo>
                  <a:pt x="3810" y="1164"/>
                </a:lnTo>
                <a:lnTo>
                  <a:pt x="3812" y="1165"/>
                </a:lnTo>
                <a:lnTo>
                  <a:pt x="3814" y="1165"/>
                </a:lnTo>
                <a:lnTo>
                  <a:pt x="3816" y="1165"/>
                </a:lnTo>
                <a:lnTo>
                  <a:pt x="3817" y="1166"/>
                </a:lnTo>
                <a:lnTo>
                  <a:pt x="3819" y="1165"/>
                </a:lnTo>
                <a:lnTo>
                  <a:pt x="3822" y="1164"/>
                </a:lnTo>
                <a:lnTo>
                  <a:pt x="3823" y="1164"/>
                </a:lnTo>
                <a:lnTo>
                  <a:pt x="3825" y="1164"/>
                </a:lnTo>
                <a:lnTo>
                  <a:pt x="3826" y="1164"/>
                </a:lnTo>
                <a:lnTo>
                  <a:pt x="3829" y="1164"/>
                </a:lnTo>
                <a:lnTo>
                  <a:pt x="3831" y="1165"/>
                </a:lnTo>
                <a:lnTo>
                  <a:pt x="3832" y="1165"/>
                </a:lnTo>
                <a:lnTo>
                  <a:pt x="3834" y="1164"/>
                </a:lnTo>
                <a:lnTo>
                  <a:pt x="3836" y="1165"/>
                </a:lnTo>
                <a:lnTo>
                  <a:pt x="3838" y="1166"/>
                </a:lnTo>
                <a:lnTo>
                  <a:pt x="3839" y="1166"/>
                </a:lnTo>
                <a:lnTo>
                  <a:pt x="3841" y="1166"/>
                </a:lnTo>
                <a:lnTo>
                  <a:pt x="3843" y="1166"/>
                </a:lnTo>
                <a:lnTo>
                  <a:pt x="3845" y="1166"/>
                </a:lnTo>
                <a:lnTo>
                  <a:pt x="3847" y="1165"/>
                </a:lnTo>
                <a:lnTo>
                  <a:pt x="3848" y="1165"/>
                </a:lnTo>
                <a:lnTo>
                  <a:pt x="3850" y="1164"/>
                </a:lnTo>
                <a:lnTo>
                  <a:pt x="3852" y="1163"/>
                </a:lnTo>
                <a:lnTo>
                  <a:pt x="3854" y="1161"/>
                </a:lnTo>
                <a:lnTo>
                  <a:pt x="3856" y="1160"/>
                </a:lnTo>
                <a:lnTo>
                  <a:pt x="3857" y="1158"/>
                </a:lnTo>
                <a:lnTo>
                  <a:pt x="3859" y="1154"/>
                </a:lnTo>
                <a:lnTo>
                  <a:pt x="3861" y="1152"/>
                </a:lnTo>
                <a:lnTo>
                  <a:pt x="3863" y="1150"/>
                </a:lnTo>
                <a:lnTo>
                  <a:pt x="3865" y="1147"/>
                </a:lnTo>
                <a:lnTo>
                  <a:pt x="3866" y="1143"/>
                </a:lnTo>
                <a:lnTo>
                  <a:pt x="3868" y="1138"/>
                </a:lnTo>
                <a:lnTo>
                  <a:pt x="3870" y="1133"/>
                </a:lnTo>
                <a:lnTo>
                  <a:pt x="3872" y="1127"/>
                </a:lnTo>
                <a:lnTo>
                  <a:pt x="3874" y="1121"/>
                </a:lnTo>
                <a:lnTo>
                  <a:pt x="3875" y="1114"/>
                </a:lnTo>
                <a:lnTo>
                  <a:pt x="3878" y="1106"/>
                </a:lnTo>
                <a:lnTo>
                  <a:pt x="3879" y="1099"/>
                </a:lnTo>
                <a:lnTo>
                  <a:pt x="3881" y="1089"/>
                </a:lnTo>
                <a:lnTo>
                  <a:pt x="3882" y="1079"/>
                </a:lnTo>
                <a:lnTo>
                  <a:pt x="3885" y="1071"/>
                </a:lnTo>
                <a:lnTo>
                  <a:pt x="3887" y="1061"/>
                </a:lnTo>
                <a:lnTo>
                  <a:pt x="3888" y="1050"/>
                </a:lnTo>
                <a:lnTo>
                  <a:pt x="3890" y="1038"/>
                </a:lnTo>
                <a:lnTo>
                  <a:pt x="3892" y="1026"/>
                </a:lnTo>
                <a:lnTo>
                  <a:pt x="3894" y="1014"/>
                </a:lnTo>
                <a:lnTo>
                  <a:pt x="3896" y="1002"/>
                </a:lnTo>
                <a:lnTo>
                  <a:pt x="3897" y="990"/>
                </a:lnTo>
                <a:lnTo>
                  <a:pt x="3899" y="976"/>
                </a:lnTo>
                <a:lnTo>
                  <a:pt x="3901" y="964"/>
                </a:lnTo>
                <a:lnTo>
                  <a:pt x="3903" y="952"/>
                </a:lnTo>
                <a:lnTo>
                  <a:pt x="3904" y="940"/>
                </a:lnTo>
                <a:lnTo>
                  <a:pt x="3906" y="928"/>
                </a:lnTo>
                <a:lnTo>
                  <a:pt x="3908" y="916"/>
                </a:lnTo>
                <a:lnTo>
                  <a:pt x="3910" y="904"/>
                </a:lnTo>
                <a:lnTo>
                  <a:pt x="3912" y="892"/>
                </a:lnTo>
                <a:lnTo>
                  <a:pt x="3913" y="883"/>
                </a:lnTo>
                <a:lnTo>
                  <a:pt x="3915" y="874"/>
                </a:lnTo>
                <a:lnTo>
                  <a:pt x="3917" y="865"/>
                </a:lnTo>
                <a:lnTo>
                  <a:pt x="3919" y="858"/>
                </a:lnTo>
                <a:lnTo>
                  <a:pt x="3921" y="851"/>
                </a:lnTo>
                <a:lnTo>
                  <a:pt x="3922" y="844"/>
                </a:lnTo>
                <a:lnTo>
                  <a:pt x="3924" y="839"/>
                </a:lnTo>
                <a:lnTo>
                  <a:pt x="3926" y="834"/>
                </a:lnTo>
                <a:lnTo>
                  <a:pt x="3928" y="832"/>
                </a:lnTo>
                <a:lnTo>
                  <a:pt x="3930" y="830"/>
                </a:lnTo>
                <a:lnTo>
                  <a:pt x="3931" y="829"/>
                </a:lnTo>
                <a:lnTo>
                  <a:pt x="3934" y="828"/>
                </a:lnTo>
                <a:lnTo>
                  <a:pt x="3935" y="830"/>
                </a:lnTo>
                <a:lnTo>
                  <a:pt x="3937" y="831"/>
                </a:lnTo>
                <a:lnTo>
                  <a:pt x="3938" y="832"/>
                </a:lnTo>
                <a:lnTo>
                  <a:pt x="3941" y="834"/>
                </a:lnTo>
                <a:lnTo>
                  <a:pt x="3943" y="838"/>
                </a:lnTo>
                <a:lnTo>
                  <a:pt x="3944" y="843"/>
                </a:lnTo>
                <a:lnTo>
                  <a:pt x="3946" y="848"/>
                </a:lnTo>
                <a:lnTo>
                  <a:pt x="3948" y="855"/>
                </a:lnTo>
                <a:lnTo>
                  <a:pt x="3950" y="862"/>
                </a:lnTo>
                <a:lnTo>
                  <a:pt x="3952" y="868"/>
                </a:lnTo>
                <a:lnTo>
                  <a:pt x="3953" y="876"/>
                </a:lnTo>
                <a:lnTo>
                  <a:pt x="3955" y="884"/>
                </a:lnTo>
                <a:lnTo>
                  <a:pt x="3957" y="892"/>
                </a:lnTo>
                <a:lnTo>
                  <a:pt x="3959" y="900"/>
                </a:lnTo>
                <a:lnTo>
                  <a:pt x="3960" y="909"/>
                </a:lnTo>
                <a:lnTo>
                  <a:pt x="3962" y="919"/>
                </a:lnTo>
                <a:lnTo>
                  <a:pt x="3964" y="929"/>
                </a:lnTo>
                <a:lnTo>
                  <a:pt x="3966" y="938"/>
                </a:lnTo>
                <a:lnTo>
                  <a:pt x="3968" y="948"/>
                </a:lnTo>
                <a:lnTo>
                  <a:pt x="3969" y="957"/>
                </a:lnTo>
                <a:lnTo>
                  <a:pt x="3971" y="968"/>
                </a:lnTo>
                <a:lnTo>
                  <a:pt x="3973" y="978"/>
                </a:lnTo>
                <a:lnTo>
                  <a:pt x="3975" y="988"/>
                </a:lnTo>
                <a:lnTo>
                  <a:pt x="3977" y="999"/>
                </a:lnTo>
                <a:lnTo>
                  <a:pt x="3978" y="1008"/>
                </a:lnTo>
                <a:lnTo>
                  <a:pt x="3980" y="1017"/>
                </a:lnTo>
                <a:lnTo>
                  <a:pt x="3982" y="1027"/>
                </a:lnTo>
                <a:lnTo>
                  <a:pt x="3984" y="1038"/>
                </a:lnTo>
                <a:lnTo>
                  <a:pt x="3986" y="1047"/>
                </a:lnTo>
                <a:lnTo>
                  <a:pt x="3987" y="1056"/>
                </a:lnTo>
                <a:lnTo>
                  <a:pt x="3990" y="1066"/>
                </a:lnTo>
                <a:lnTo>
                  <a:pt x="3991" y="1075"/>
                </a:lnTo>
                <a:lnTo>
                  <a:pt x="3993" y="1084"/>
                </a:lnTo>
                <a:lnTo>
                  <a:pt x="3995" y="1092"/>
                </a:lnTo>
                <a:lnTo>
                  <a:pt x="3997" y="1101"/>
                </a:lnTo>
                <a:lnTo>
                  <a:pt x="3999" y="1109"/>
                </a:lnTo>
                <a:lnTo>
                  <a:pt x="4000" y="1116"/>
                </a:lnTo>
                <a:lnTo>
                  <a:pt x="4002" y="1124"/>
                </a:lnTo>
                <a:lnTo>
                  <a:pt x="4004" y="1131"/>
                </a:lnTo>
                <a:lnTo>
                  <a:pt x="4006" y="1138"/>
                </a:lnTo>
                <a:lnTo>
                  <a:pt x="4008" y="1145"/>
                </a:lnTo>
                <a:lnTo>
                  <a:pt x="4009" y="1152"/>
                </a:lnTo>
                <a:lnTo>
                  <a:pt x="4011" y="1158"/>
                </a:lnTo>
                <a:lnTo>
                  <a:pt x="4013" y="1163"/>
                </a:lnTo>
                <a:lnTo>
                  <a:pt x="4015" y="1168"/>
                </a:lnTo>
                <a:lnTo>
                  <a:pt x="4016" y="1174"/>
                </a:lnTo>
                <a:lnTo>
                  <a:pt x="4018" y="1180"/>
                </a:lnTo>
                <a:lnTo>
                  <a:pt x="4020" y="1185"/>
                </a:lnTo>
                <a:lnTo>
                  <a:pt x="4022" y="1189"/>
                </a:lnTo>
                <a:lnTo>
                  <a:pt x="4024" y="1194"/>
                </a:lnTo>
                <a:lnTo>
                  <a:pt x="4025" y="1198"/>
                </a:lnTo>
                <a:lnTo>
                  <a:pt x="4027" y="1202"/>
                </a:lnTo>
                <a:lnTo>
                  <a:pt x="4029" y="1205"/>
                </a:lnTo>
                <a:lnTo>
                  <a:pt x="4031" y="1210"/>
                </a:lnTo>
                <a:lnTo>
                  <a:pt x="4033" y="1213"/>
                </a:lnTo>
                <a:lnTo>
                  <a:pt x="4034" y="1217"/>
                </a:lnTo>
                <a:lnTo>
                  <a:pt x="4036" y="1221"/>
                </a:lnTo>
                <a:lnTo>
                  <a:pt x="4038" y="1223"/>
                </a:lnTo>
                <a:lnTo>
                  <a:pt x="4040" y="1226"/>
                </a:lnTo>
                <a:lnTo>
                  <a:pt x="4042" y="1229"/>
                </a:lnTo>
                <a:lnTo>
                  <a:pt x="4043" y="1231"/>
                </a:lnTo>
                <a:lnTo>
                  <a:pt x="4045" y="1233"/>
                </a:lnTo>
                <a:lnTo>
                  <a:pt x="4047" y="1235"/>
                </a:lnTo>
                <a:lnTo>
                  <a:pt x="4049" y="1238"/>
                </a:lnTo>
                <a:lnTo>
                  <a:pt x="4051" y="1239"/>
                </a:lnTo>
                <a:lnTo>
                  <a:pt x="4052" y="1241"/>
                </a:lnTo>
                <a:lnTo>
                  <a:pt x="4055" y="1243"/>
                </a:lnTo>
                <a:lnTo>
                  <a:pt x="4056" y="1245"/>
                </a:lnTo>
                <a:lnTo>
                  <a:pt x="4058" y="1247"/>
                </a:lnTo>
                <a:lnTo>
                  <a:pt x="4059" y="1249"/>
                </a:lnTo>
                <a:lnTo>
                  <a:pt x="4062" y="1250"/>
                </a:lnTo>
                <a:lnTo>
                  <a:pt x="4064" y="1252"/>
                </a:lnTo>
                <a:lnTo>
                  <a:pt x="4065" y="1254"/>
                </a:lnTo>
                <a:lnTo>
                  <a:pt x="4067" y="1255"/>
                </a:lnTo>
                <a:lnTo>
                  <a:pt x="4069" y="1256"/>
                </a:lnTo>
                <a:lnTo>
                  <a:pt x="4071" y="1257"/>
                </a:lnTo>
                <a:lnTo>
                  <a:pt x="4073" y="1259"/>
                </a:lnTo>
                <a:lnTo>
                  <a:pt x="4074" y="1260"/>
                </a:lnTo>
                <a:lnTo>
                  <a:pt x="4076" y="1261"/>
                </a:lnTo>
                <a:lnTo>
                  <a:pt x="4078" y="1261"/>
                </a:lnTo>
                <a:lnTo>
                  <a:pt x="4080" y="1263"/>
                </a:lnTo>
                <a:lnTo>
                  <a:pt x="4081" y="1263"/>
                </a:lnTo>
                <a:lnTo>
                  <a:pt x="4083" y="1265"/>
                </a:lnTo>
                <a:lnTo>
                  <a:pt x="4085" y="1265"/>
                </a:lnTo>
                <a:lnTo>
                  <a:pt x="4087" y="1266"/>
                </a:lnTo>
                <a:lnTo>
                  <a:pt x="4089" y="1267"/>
                </a:lnTo>
                <a:lnTo>
                  <a:pt x="4090" y="1268"/>
                </a:lnTo>
                <a:lnTo>
                  <a:pt x="4092" y="1269"/>
                </a:lnTo>
                <a:lnTo>
                  <a:pt x="4094" y="1270"/>
                </a:lnTo>
                <a:lnTo>
                  <a:pt x="4096" y="1272"/>
                </a:lnTo>
                <a:lnTo>
                  <a:pt x="4098" y="1273"/>
                </a:lnTo>
                <a:lnTo>
                  <a:pt x="4099" y="1274"/>
                </a:lnTo>
                <a:lnTo>
                  <a:pt x="4101" y="1275"/>
                </a:lnTo>
                <a:lnTo>
                  <a:pt x="4103" y="1275"/>
                </a:lnTo>
                <a:lnTo>
                  <a:pt x="4105" y="1276"/>
                </a:lnTo>
                <a:lnTo>
                  <a:pt x="4107" y="1277"/>
                </a:lnTo>
                <a:lnTo>
                  <a:pt x="4108" y="1278"/>
                </a:lnTo>
                <a:lnTo>
                  <a:pt x="4111" y="1279"/>
                </a:lnTo>
                <a:lnTo>
                  <a:pt x="4112" y="1279"/>
                </a:lnTo>
                <a:lnTo>
                  <a:pt x="4114" y="1280"/>
                </a:lnTo>
                <a:lnTo>
                  <a:pt x="4115" y="1281"/>
                </a:lnTo>
                <a:lnTo>
                  <a:pt x="4118" y="1282"/>
                </a:lnTo>
                <a:lnTo>
                  <a:pt x="4120" y="1283"/>
                </a:lnTo>
                <a:lnTo>
                  <a:pt x="4121" y="1284"/>
                </a:lnTo>
                <a:lnTo>
                  <a:pt x="4123" y="1284"/>
                </a:lnTo>
                <a:lnTo>
                  <a:pt x="4125" y="1285"/>
                </a:lnTo>
                <a:lnTo>
                  <a:pt x="4127" y="1286"/>
                </a:lnTo>
                <a:lnTo>
                  <a:pt x="4129" y="1286"/>
                </a:lnTo>
                <a:lnTo>
                  <a:pt x="4130" y="1287"/>
                </a:lnTo>
                <a:lnTo>
                  <a:pt x="4132" y="1288"/>
                </a:lnTo>
                <a:lnTo>
                  <a:pt x="4134" y="1289"/>
                </a:lnTo>
                <a:lnTo>
                  <a:pt x="4136" y="1290"/>
                </a:lnTo>
                <a:lnTo>
                  <a:pt x="4137" y="1290"/>
                </a:lnTo>
                <a:lnTo>
                  <a:pt x="4139" y="1290"/>
                </a:lnTo>
                <a:lnTo>
                  <a:pt x="4141" y="1291"/>
                </a:lnTo>
                <a:lnTo>
                  <a:pt x="4143" y="1292"/>
                </a:lnTo>
                <a:lnTo>
                  <a:pt x="4145" y="1293"/>
                </a:lnTo>
                <a:lnTo>
                  <a:pt x="4146" y="1293"/>
                </a:lnTo>
                <a:lnTo>
                  <a:pt x="4148" y="1293"/>
                </a:lnTo>
                <a:lnTo>
                  <a:pt x="4150" y="1295"/>
                </a:lnTo>
                <a:lnTo>
                  <a:pt x="4152" y="1295"/>
                </a:lnTo>
                <a:lnTo>
                  <a:pt x="4154" y="1296"/>
                </a:lnTo>
                <a:lnTo>
                  <a:pt x="4155" y="1296"/>
                </a:lnTo>
                <a:lnTo>
                  <a:pt x="4157" y="1297"/>
                </a:lnTo>
                <a:lnTo>
                  <a:pt x="4159" y="1297"/>
                </a:lnTo>
                <a:lnTo>
                  <a:pt x="4161" y="1298"/>
                </a:lnTo>
                <a:lnTo>
                  <a:pt x="4163" y="1298"/>
                </a:lnTo>
                <a:lnTo>
                  <a:pt x="4164" y="1299"/>
                </a:lnTo>
                <a:lnTo>
                  <a:pt x="4167" y="1300"/>
                </a:lnTo>
                <a:lnTo>
                  <a:pt x="4168" y="1300"/>
                </a:lnTo>
                <a:lnTo>
                  <a:pt x="4170" y="1301"/>
                </a:lnTo>
                <a:lnTo>
                  <a:pt x="4172" y="1302"/>
                </a:lnTo>
                <a:lnTo>
                  <a:pt x="4174" y="1303"/>
                </a:lnTo>
                <a:lnTo>
                  <a:pt x="4176" y="1303"/>
                </a:lnTo>
                <a:lnTo>
                  <a:pt x="4177" y="1303"/>
                </a:lnTo>
                <a:lnTo>
                  <a:pt x="4179" y="1303"/>
                </a:lnTo>
                <a:lnTo>
                  <a:pt x="4181" y="1304"/>
                </a:lnTo>
                <a:lnTo>
                  <a:pt x="4183" y="1304"/>
                </a:lnTo>
                <a:lnTo>
                  <a:pt x="4185" y="1305"/>
                </a:lnTo>
                <a:lnTo>
                  <a:pt x="4186" y="1305"/>
                </a:lnTo>
                <a:lnTo>
                  <a:pt x="4188" y="1306"/>
                </a:lnTo>
                <a:lnTo>
                  <a:pt x="4190" y="1307"/>
                </a:lnTo>
                <a:lnTo>
                  <a:pt x="4192" y="1307"/>
                </a:lnTo>
                <a:lnTo>
                  <a:pt x="4194" y="1306"/>
                </a:lnTo>
                <a:lnTo>
                  <a:pt x="4195" y="1306"/>
                </a:lnTo>
                <a:lnTo>
                  <a:pt x="4197" y="1307"/>
                </a:lnTo>
                <a:lnTo>
                  <a:pt x="4199" y="1308"/>
                </a:lnTo>
                <a:lnTo>
                  <a:pt x="4201" y="1308"/>
                </a:lnTo>
                <a:lnTo>
                  <a:pt x="4202" y="1308"/>
                </a:lnTo>
                <a:lnTo>
                  <a:pt x="4204" y="1308"/>
                </a:lnTo>
                <a:lnTo>
                  <a:pt x="4206" y="1308"/>
                </a:lnTo>
                <a:lnTo>
                  <a:pt x="4208" y="1309"/>
                </a:lnTo>
                <a:lnTo>
                  <a:pt x="4210" y="1309"/>
                </a:lnTo>
                <a:lnTo>
                  <a:pt x="4211" y="1309"/>
                </a:lnTo>
                <a:lnTo>
                  <a:pt x="4213" y="1310"/>
                </a:lnTo>
                <a:lnTo>
                  <a:pt x="4216" y="1310"/>
                </a:lnTo>
                <a:lnTo>
                  <a:pt x="4217" y="1310"/>
                </a:lnTo>
                <a:lnTo>
                  <a:pt x="4219" y="1311"/>
                </a:lnTo>
                <a:lnTo>
                  <a:pt x="4220" y="1311"/>
                </a:lnTo>
                <a:lnTo>
                  <a:pt x="4223" y="1311"/>
                </a:lnTo>
                <a:lnTo>
                  <a:pt x="4224" y="1310"/>
                </a:lnTo>
                <a:lnTo>
                  <a:pt x="4226" y="1311"/>
                </a:lnTo>
                <a:lnTo>
                  <a:pt x="4228" y="1311"/>
                </a:lnTo>
                <a:lnTo>
                  <a:pt x="4230" y="1311"/>
                </a:lnTo>
                <a:lnTo>
                  <a:pt x="4232" y="1311"/>
                </a:lnTo>
                <a:lnTo>
                  <a:pt x="4233" y="1312"/>
                </a:lnTo>
                <a:lnTo>
                  <a:pt x="4235" y="1312"/>
                </a:lnTo>
                <a:lnTo>
                  <a:pt x="4237" y="1312"/>
                </a:lnTo>
                <a:lnTo>
                  <a:pt x="4239" y="1312"/>
                </a:lnTo>
                <a:lnTo>
                  <a:pt x="4241" y="1312"/>
                </a:lnTo>
                <a:lnTo>
                  <a:pt x="4242" y="1312"/>
                </a:lnTo>
                <a:lnTo>
                  <a:pt x="4244" y="1313"/>
                </a:lnTo>
                <a:lnTo>
                  <a:pt x="4246" y="1313"/>
                </a:lnTo>
                <a:lnTo>
                  <a:pt x="4248" y="1313"/>
                </a:lnTo>
                <a:lnTo>
                  <a:pt x="4250" y="1314"/>
                </a:lnTo>
                <a:lnTo>
                  <a:pt x="4251" y="1314"/>
                </a:lnTo>
                <a:lnTo>
                  <a:pt x="4253" y="1314"/>
                </a:lnTo>
                <a:lnTo>
                  <a:pt x="4255" y="1315"/>
                </a:lnTo>
                <a:lnTo>
                  <a:pt x="4257" y="1316"/>
                </a:lnTo>
                <a:lnTo>
                  <a:pt x="4258" y="1315"/>
                </a:lnTo>
                <a:lnTo>
                  <a:pt x="4260" y="1315"/>
                </a:lnTo>
                <a:lnTo>
                  <a:pt x="4262" y="1315"/>
                </a:lnTo>
                <a:lnTo>
                  <a:pt x="4264" y="1315"/>
                </a:lnTo>
                <a:lnTo>
                  <a:pt x="4266" y="1315"/>
                </a:lnTo>
                <a:lnTo>
                  <a:pt x="4267" y="1315"/>
                </a:lnTo>
                <a:lnTo>
                  <a:pt x="4269" y="1314"/>
                </a:lnTo>
                <a:lnTo>
                  <a:pt x="4272" y="1314"/>
                </a:lnTo>
                <a:lnTo>
                  <a:pt x="4273" y="1316"/>
                </a:lnTo>
                <a:lnTo>
                  <a:pt x="4275" y="1317"/>
                </a:lnTo>
                <a:lnTo>
                  <a:pt x="4276" y="1317"/>
                </a:lnTo>
                <a:lnTo>
                  <a:pt x="4279" y="1317"/>
                </a:lnTo>
                <a:lnTo>
                  <a:pt x="4280" y="1316"/>
                </a:lnTo>
                <a:lnTo>
                  <a:pt x="4282" y="1316"/>
                </a:lnTo>
                <a:lnTo>
                  <a:pt x="4284" y="1317"/>
                </a:lnTo>
                <a:lnTo>
                  <a:pt x="4286" y="1317"/>
                </a:lnTo>
                <a:lnTo>
                  <a:pt x="4288" y="1317"/>
                </a:lnTo>
                <a:lnTo>
                  <a:pt x="4289" y="1317"/>
                </a:lnTo>
                <a:lnTo>
                  <a:pt x="4291" y="1317"/>
                </a:lnTo>
                <a:lnTo>
                  <a:pt x="4293" y="1317"/>
                </a:lnTo>
                <a:lnTo>
                  <a:pt x="4295" y="1317"/>
                </a:lnTo>
                <a:lnTo>
                  <a:pt x="4297" y="1315"/>
                </a:lnTo>
                <a:lnTo>
                  <a:pt x="4298" y="1315"/>
                </a:lnTo>
                <a:lnTo>
                  <a:pt x="4300" y="1317"/>
                </a:lnTo>
                <a:lnTo>
                  <a:pt x="4302" y="1317"/>
                </a:lnTo>
                <a:lnTo>
                  <a:pt x="4304" y="1317"/>
                </a:lnTo>
                <a:lnTo>
                  <a:pt x="4306" y="1317"/>
                </a:lnTo>
                <a:lnTo>
                  <a:pt x="4307" y="1317"/>
                </a:lnTo>
                <a:lnTo>
                  <a:pt x="4309" y="1317"/>
                </a:lnTo>
                <a:lnTo>
                  <a:pt x="4311" y="1317"/>
                </a:lnTo>
                <a:lnTo>
                  <a:pt x="4313" y="1317"/>
                </a:lnTo>
                <a:lnTo>
                  <a:pt x="4315" y="1317"/>
                </a:lnTo>
                <a:lnTo>
                  <a:pt x="4316" y="1317"/>
                </a:lnTo>
                <a:lnTo>
                  <a:pt x="4318" y="1317"/>
                </a:lnTo>
                <a:lnTo>
                  <a:pt x="4320" y="1317"/>
                </a:lnTo>
                <a:lnTo>
                  <a:pt x="4322" y="1317"/>
                </a:lnTo>
                <a:lnTo>
                  <a:pt x="4323" y="1318"/>
                </a:lnTo>
                <a:lnTo>
                  <a:pt x="4325" y="1318"/>
                </a:lnTo>
                <a:lnTo>
                  <a:pt x="4328" y="1317"/>
                </a:lnTo>
                <a:lnTo>
                  <a:pt x="4329" y="1317"/>
                </a:lnTo>
                <a:lnTo>
                  <a:pt x="4331" y="1317"/>
                </a:lnTo>
                <a:lnTo>
                  <a:pt x="4332" y="1317"/>
                </a:lnTo>
                <a:lnTo>
                  <a:pt x="4335" y="1317"/>
                </a:lnTo>
                <a:lnTo>
                  <a:pt x="4336" y="1317"/>
                </a:lnTo>
                <a:lnTo>
                  <a:pt x="4338" y="1317"/>
                </a:lnTo>
                <a:lnTo>
                  <a:pt x="4340" y="1317"/>
                </a:lnTo>
                <a:lnTo>
                  <a:pt x="4342" y="1317"/>
                </a:lnTo>
                <a:lnTo>
                  <a:pt x="4344" y="1317"/>
                </a:lnTo>
                <a:lnTo>
                  <a:pt x="4345" y="1317"/>
                </a:lnTo>
                <a:lnTo>
                  <a:pt x="4347" y="1317"/>
                </a:lnTo>
                <a:lnTo>
                  <a:pt x="4349" y="1317"/>
                </a:lnTo>
                <a:lnTo>
                  <a:pt x="4351" y="1317"/>
                </a:lnTo>
                <a:lnTo>
                  <a:pt x="4353" y="1317"/>
                </a:lnTo>
                <a:lnTo>
                  <a:pt x="4354" y="1317"/>
                </a:lnTo>
                <a:lnTo>
                  <a:pt x="4356" y="1317"/>
                </a:lnTo>
                <a:lnTo>
                  <a:pt x="4358" y="1317"/>
                </a:lnTo>
                <a:lnTo>
                  <a:pt x="4360" y="1317"/>
                </a:lnTo>
                <a:lnTo>
                  <a:pt x="4362" y="1317"/>
                </a:lnTo>
                <a:lnTo>
                  <a:pt x="4363" y="1317"/>
                </a:lnTo>
                <a:lnTo>
                  <a:pt x="4365" y="1317"/>
                </a:lnTo>
                <a:lnTo>
                  <a:pt x="4367" y="1318"/>
                </a:lnTo>
                <a:lnTo>
                  <a:pt x="4369" y="1317"/>
                </a:lnTo>
                <a:lnTo>
                  <a:pt x="4371" y="1317"/>
                </a:lnTo>
                <a:lnTo>
                  <a:pt x="4372" y="1317"/>
                </a:lnTo>
                <a:lnTo>
                  <a:pt x="4374" y="1318"/>
                </a:lnTo>
                <a:lnTo>
                  <a:pt x="4376" y="1317"/>
                </a:lnTo>
                <a:lnTo>
                  <a:pt x="4378" y="1317"/>
                </a:lnTo>
                <a:lnTo>
                  <a:pt x="4379" y="1317"/>
                </a:lnTo>
                <a:lnTo>
                  <a:pt x="4381" y="1317"/>
                </a:lnTo>
                <a:lnTo>
                  <a:pt x="4384" y="1317"/>
                </a:lnTo>
                <a:lnTo>
                  <a:pt x="4385" y="1317"/>
                </a:lnTo>
                <a:lnTo>
                  <a:pt x="4387" y="1317"/>
                </a:lnTo>
                <a:lnTo>
                  <a:pt x="4388" y="1317"/>
                </a:lnTo>
                <a:lnTo>
                  <a:pt x="4391" y="1318"/>
                </a:lnTo>
                <a:lnTo>
                  <a:pt x="4393" y="1318"/>
                </a:lnTo>
                <a:lnTo>
                  <a:pt x="4394" y="1318"/>
                </a:lnTo>
                <a:lnTo>
                  <a:pt x="4396" y="1318"/>
                </a:lnTo>
                <a:lnTo>
                  <a:pt x="4398" y="1318"/>
                </a:lnTo>
                <a:lnTo>
                  <a:pt x="4400" y="1319"/>
                </a:lnTo>
                <a:lnTo>
                  <a:pt x="4401" y="1319"/>
                </a:lnTo>
                <a:lnTo>
                  <a:pt x="4403" y="1319"/>
                </a:lnTo>
                <a:lnTo>
                  <a:pt x="4405" y="1319"/>
                </a:lnTo>
                <a:lnTo>
                  <a:pt x="4407" y="1319"/>
                </a:lnTo>
                <a:lnTo>
                  <a:pt x="4409" y="1320"/>
                </a:lnTo>
                <a:lnTo>
                  <a:pt x="4410" y="1320"/>
                </a:lnTo>
                <a:lnTo>
                  <a:pt x="4412" y="1321"/>
                </a:lnTo>
                <a:lnTo>
                  <a:pt x="4414" y="1321"/>
                </a:lnTo>
                <a:lnTo>
                  <a:pt x="4416" y="1321"/>
                </a:lnTo>
                <a:lnTo>
                  <a:pt x="4418" y="1321"/>
                </a:lnTo>
                <a:lnTo>
                  <a:pt x="4419" y="1321"/>
                </a:lnTo>
                <a:lnTo>
                  <a:pt x="4421" y="1321"/>
                </a:lnTo>
                <a:lnTo>
                  <a:pt x="4423" y="1322"/>
                </a:lnTo>
                <a:lnTo>
                  <a:pt x="4425" y="1322"/>
                </a:lnTo>
                <a:lnTo>
                  <a:pt x="4427" y="1321"/>
                </a:lnTo>
                <a:lnTo>
                  <a:pt x="4428" y="1322"/>
                </a:lnTo>
                <a:lnTo>
                  <a:pt x="4430" y="1322"/>
                </a:lnTo>
                <a:lnTo>
                  <a:pt x="4432" y="1324"/>
                </a:lnTo>
                <a:lnTo>
                  <a:pt x="4434" y="1323"/>
                </a:lnTo>
                <a:lnTo>
                  <a:pt x="4435" y="1322"/>
                </a:lnTo>
                <a:lnTo>
                  <a:pt x="4437" y="1322"/>
                </a:lnTo>
                <a:lnTo>
                  <a:pt x="4440" y="1322"/>
                </a:lnTo>
                <a:lnTo>
                  <a:pt x="4441" y="1321"/>
                </a:lnTo>
                <a:lnTo>
                  <a:pt x="4443" y="1322"/>
                </a:lnTo>
                <a:lnTo>
                  <a:pt x="4444" y="1322"/>
                </a:lnTo>
                <a:lnTo>
                  <a:pt x="4447" y="1323"/>
                </a:lnTo>
                <a:lnTo>
                  <a:pt x="4449" y="1324"/>
                </a:lnTo>
                <a:lnTo>
                  <a:pt x="4450" y="1323"/>
                </a:lnTo>
                <a:lnTo>
                  <a:pt x="4452" y="1323"/>
                </a:lnTo>
                <a:lnTo>
                  <a:pt x="4454" y="1324"/>
                </a:lnTo>
                <a:lnTo>
                  <a:pt x="4456" y="1324"/>
                </a:lnTo>
                <a:lnTo>
                  <a:pt x="4457" y="1325"/>
                </a:lnTo>
                <a:lnTo>
                  <a:pt x="4459" y="1325"/>
                </a:lnTo>
                <a:lnTo>
                  <a:pt x="4461" y="1325"/>
                </a:lnTo>
                <a:lnTo>
                  <a:pt x="4463" y="1324"/>
                </a:lnTo>
                <a:lnTo>
                  <a:pt x="4465" y="1324"/>
                </a:lnTo>
                <a:lnTo>
                  <a:pt x="4466" y="1324"/>
                </a:lnTo>
                <a:lnTo>
                  <a:pt x="4468" y="1324"/>
                </a:lnTo>
                <a:lnTo>
                  <a:pt x="4470" y="1324"/>
                </a:lnTo>
                <a:lnTo>
                  <a:pt x="4472" y="1324"/>
                </a:lnTo>
                <a:lnTo>
                  <a:pt x="4474" y="1324"/>
                </a:lnTo>
                <a:lnTo>
                  <a:pt x="4475" y="1324"/>
                </a:lnTo>
                <a:lnTo>
                  <a:pt x="4477" y="1325"/>
                </a:lnTo>
                <a:lnTo>
                  <a:pt x="4479" y="1325"/>
                </a:lnTo>
                <a:lnTo>
                  <a:pt x="4481" y="1325"/>
                </a:lnTo>
                <a:lnTo>
                  <a:pt x="4483" y="1325"/>
                </a:lnTo>
                <a:lnTo>
                  <a:pt x="4484" y="1325"/>
                </a:lnTo>
                <a:lnTo>
                  <a:pt x="4486" y="1325"/>
                </a:lnTo>
                <a:lnTo>
                  <a:pt x="4488" y="1324"/>
                </a:lnTo>
                <a:lnTo>
                  <a:pt x="4490" y="1324"/>
                </a:lnTo>
                <a:lnTo>
                  <a:pt x="4492" y="1324"/>
                </a:lnTo>
                <a:lnTo>
                  <a:pt x="4493" y="1325"/>
                </a:lnTo>
                <a:lnTo>
                  <a:pt x="4496" y="1325"/>
                </a:lnTo>
                <a:lnTo>
                  <a:pt x="4497" y="1325"/>
                </a:lnTo>
                <a:lnTo>
                  <a:pt x="4499" y="1325"/>
                </a:lnTo>
                <a:lnTo>
                  <a:pt x="4500" y="1325"/>
                </a:lnTo>
                <a:lnTo>
                  <a:pt x="4503" y="1325"/>
                </a:lnTo>
                <a:lnTo>
                  <a:pt x="4505" y="1324"/>
                </a:lnTo>
                <a:lnTo>
                  <a:pt x="4506" y="1325"/>
                </a:lnTo>
                <a:lnTo>
                  <a:pt x="4508" y="1325"/>
                </a:lnTo>
                <a:lnTo>
                  <a:pt x="4510" y="1325"/>
                </a:lnTo>
                <a:lnTo>
                  <a:pt x="4512" y="1325"/>
                </a:lnTo>
                <a:lnTo>
                  <a:pt x="4514" y="1326"/>
                </a:lnTo>
                <a:lnTo>
                  <a:pt x="4515" y="1326"/>
                </a:lnTo>
                <a:lnTo>
                  <a:pt x="4517" y="1326"/>
                </a:lnTo>
                <a:lnTo>
                  <a:pt x="4519" y="1326"/>
                </a:lnTo>
                <a:lnTo>
                  <a:pt x="4521" y="1326"/>
                </a:lnTo>
                <a:lnTo>
                  <a:pt x="4522" y="1326"/>
                </a:lnTo>
                <a:lnTo>
                  <a:pt x="4524" y="1326"/>
                </a:lnTo>
                <a:lnTo>
                  <a:pt x="4526" y="1325"/>
                </a:lnTo>
                <a:lnTo>
                  <a:pt x="4528" y="1325"/>
                </a:lnTo>
                <a:lnTo>
                  <a:pt x="4530" y="1325"/>
                </a:lnTo>
                <a:lnTo>
                  <a:pt x="4531" y="1326"/>
                </a:lnTo>
                <a:lnTo>
                  <a:pt x="4533" y="1325"/>
                </a:lnTo>
                <a:lnTo>
                  <a:pt x="4535" y="1325"/>
                </a:lnTo>
                <a:lnTo>
                  <a:pt x="4537" y="1325"/>
                </a:lnTo>
                <a:lnTo>
                  <a:pt x="4539" y="1325"/>
                </a:lnTo>
                <a:lnTo>
                  <a:pt x="4540" y="1325"/>
                </a:lnTo>
                <a:lnTo>
                  <a:pt x="4542" y="1325"/>
                </a:lnTo>
                <a:lnTo>
                  <a:pt x="4544" y="1326"/>
                </a:lnTo>
                <a:lnTo>
                  <a:pt x="4546" y="1325"/>
                </a:lnTo>
                <a:lnTo>
                  <a:pt x="4548" y="1324"/>
                </a:lnTo>
                <a:lnTo>
                  <a:pt x="4549" y="1325"/>
                </a:lnTo>
                <a:lnTo>
                  <a:pt x="4552" y="1325"/>
                </a:lnTo>
                <a:lnTo>
                  <a:pt x="4553" y="1326"/>
                </a:lnTo>
                <a:lnTo>
                  <a:pt x="4555" y="1326"/>
                </a:lnTo>
                <a:lnTo>
                  <a:pt x="4556" y="1327"/>
                </a:lnTo>
                <a:lnTo>
                  <a:pt x="4559" y="1327"/>
                </a:lnTo>
                <a:lnTo>
                  <a:pt x="4561" y="1326"/>
                </a:lnTo>
                <a:lnTo>
                  <a:pt x="4562" y="1326"/>
                </a:lnTo>
                <a:lnTo>
                  <a:pt x="4564" y="1326"/>
                </a:lnTo>
                <a:lnTo>
                  <a:pt x="4566" y="1326"/>
                </a:lnTo>
                <a:lnTo>
                  <a:pt x="4568" y="1325"/>
                </a:lnTo>
                <a:lnTo>
                  <a:pt x="4570" y="1326"/>
                </a:lnTo>
                <a:lnTo>
                  <a:pt x="4571" y="1326"/>
                </a:lnTo>
                <a:lnTo>
                  <a:pt x="4573" y="1326"/>
                </a:lnTo>
                <a:lnTo>
                  <a:pt x="4575" y="1326"/>
                </a:lnTo>
                <a:lnTo>
                  <a:pt x="4577" y="1326"/>
                </a:lnTo>
                <a:lnTo>
                  <a:pt x="4578" y="1326"/>
                </a:lnTo>
                <a:lnTo>
                  <a:pt x="4580" y="1326"/>
                </a:lnTo>
                <a:lnTo>
                  <a:pt x="4582" y="1326"/>
                </a:lnTo>
                <a:lnTo>
                  <a:pt x="4584" y="1326"/>
                </a:lnTo>
                <a:lnTo>
                  <a:pt x="4586" y="1326"/>
                </a:lnTo>
                <a:lnTo>
                  <a:pt x="4587" y="1326"/>
                </a:lnTo>
                <a:lnTo>
                  <a:pt x="4589" y="1327"/>
                </a:lnTo>
                <a:lnTo>
                  <a:pt x="4591" y="1326"/>
                </a:lnTo>
                <a:lnTo>
                  <a:pt x="4593" y="1326"/>
                </a:lnTo>
                <a:lnTo>
                  <a:pt x="4595" y="1326"/>
                </a:lnTo>
                <a:lnTo>
                  <a:pt x="4596" y="1326"/>
                </a:lnTo>
                <a:lnTo>
                  <a:pt x="4598" y="1326"/>
                </a:lnTo>
                <a:lnTo>
                  <a:pt x="4600" y="1326"/>
                </a:lnTo>
                <a:lnTo>
                  <a:pt x="4602" y="1327"/>
                </a:lnTo>
                <a:lnTo>
                  <a:pt x="4604" y="1328"/>
                </a:lnTo>
                <a:lnTo>
                  <a:pt x="4605" y="1328"/>
                </a:lnTo>
                <a:lnTo>
                  <a:pt x="4608" y="1327"/>
                </a:lnTo>
                <a:lnTo>
                  <a:pt x="4609" y="1327"/>
                </a:lnTo>
                <a:lnTo>
                  <a:pt x="4611" y="1327"/>
                </a:lnTo>
                <a:lnTo>
                  <a:pt x="4613" y="1328"/>
                </a:lnTo>
                <a:lnTo>
                  <a:pt x="4615" y="1328"/>
                </a:lnTo>
                <a:lnTo>
                  <a:pt x="4617" y="1319"/>
                </a:lnTo>
                <a:lnTo>
                  <a:pt x="4618" y="1306"/>
                </a:lnTo>
                <a:lnTo>
                  <a:pt x="4620" y="1307"/>
                </a:lnTo>
                <a:lnTo>
                  <a:pt x="4622" y="1317"/>
                </a:lnTo>
                <a:lnTo>
                  <a:pt x="4624" y="1322"/>
                </a:lnTo>
                <a:lnTo>
                  <a:pt x="4626" y="1324"/>
                </a:lnTo>
                <a:lnTo>
                  <a:pt x="4627" y="1326"/>
                </a:lnTo>
                <a:lnTo>
                  <a:pt x="4629" y="1328"/>
                </a:lnTo>
                <a:lnTo>
                  <a:pt x="4631" y="1328"/>
                </a:lnTo>
                <a:lnTo>
                  <a:pt x="4633" y="1329"/>
                </a:lnTo>
                <a:lnTo>
                  <a:pt x="4635" y="1329"/>
                </a:lnTo>
                <a:lnTo>
                  <a:pt x="4636" y="1329"/>
                </a:lnTo>
                <a:lnTo>
                  <a:pt x="4638" y="1329"/>
                </a:lnTo>
                <a:lnTo>
                  <a:pt x="4640" y="1328"/>
                </a:lnTo>
                <a:lnTo>
                  <a:pt x="4642" y="1328"/>
                </a:lnTo>
                <a:lnTo>
                  <a:pt x="4643" y="1328"/>
                </a:lnTo>
                <a:lnTo>
                  <a:pt x="4645" y="1329"/>
                </a:lnTo>
                <a:lnTo>
                  <a:pt x="4647" y="1330"/>
                </a:lnTo>
                <a:lnTo>
                  <a:pt x="4649" y="1330"/>
                </a:lnTo>
                <a:lnTo>
                  <a:pt x="4651" y="1330"/>
                </a:lnTo>
                <a:lnTo>
                  <a:pt x="4652" y="1329"/>
                </a:lnTo>
                <a:lnTo>
                  <a:pt x="4654" y="1329"/>
                </a:lnTo>
                <a:lnTo>
                  <a:pt x="4656" y="1330"/>
                </a:lnTo>
                <a:lnTo>
                  <a:pt x="4658" y="1329"/>
                </a:lnTo>
                <a:lnTo>
                  <a:pt x="4660" y="1329"/>
                </a:lnTo>
                <a:lnTo>
                  <a:pt x="4661" y="1330"/>
                </a:lnTo>
                <a:lnTo>
                  <a:pt x="4664" y="1330"/>
                </a:lnTo>
                <a:lnTo>
                  <a:pt x="4665" y="1330"/>
                </a:lnTo>
                <a:lnTo>
                  <a:pt x="4667" y="1330"/>
                </a:lnTo>
                <a:lnTo>
                  <a:pt x="4669" y="1330"/>
                </a:lnTo>
                <a:lnTo>
                  <a:pt x="4671" y="1330"/>
                </a:lnTo>
                <a:lnTo>
                  <a:pt x="4673" y="1330"/>
                </a:lnTo>
                <a:lnTo>
                  <a:pt x="4674" y="1330"/>
                </a:lnTo>
                <a:lnTo>
                  <a:pt x="4676" y="1330"/>
                </a:lnTo>
                <a:lnTo>
                  <a:pt x="4678" y="1330"/>
                </a:lnTo>
                <a:lnTo>
                  <a:pt x="4680" y="1331"/>
                </a:lnTo>
                <a:lnTo>
                  <a:pt x="4682" y="1331"/>
                </a:lnTo>
                <a:lnTo>
                  <a:pt x="4683" y="1330"/>
                </a:lnTo>
                <a:lnTo>
                  <a:pt x="4685" y="1330"/>
                </a:lnTo>
                <a:lnTo>
                  <a:pt x="4687" y="1330"/>
                </a:lnTo>
                <a:lnTo>
                  <a:pt x="4689" y="1331"/>
                </a:lnTo>
                <a:lnTo>
                  <a:pt x="4691" y="1331"/>
                </a:lnTo>
                <a:lnTo>
                  <a:pt x="4692" y="1330"/>
                </a:lnTo>
                <a:lnTo>
                  <a:pt x="4694" y="1330"/>
                </a:lnTo>
                <a:lnTo>
                  <a:pt x="4696" y="1330"/>
                </a:lnTo>
                <a:lnTo>
                  <a:pt x="4698" y="1330"/>
                </a:lnTo>
                <a:lnTo>
                  <a:pt x="4699" y="1330"/>
                </a:lnTo>
                <a:lnTo>
                  <a:pt x="4701" y="1331"/>
                </a:lnTo>
                <a:lnTo>
                  <a:pt x="4703" y="1331"/>
                </a:lnTo>
                <a:lnTo>
                  <a:pt x="4705" y="1331"/>
                </a:lnTo>
                <a:lnTo>
                  <a:pt x="4707" y="1330"/>
                </a:lnTo>
                <a:lnTo>
                  <a:pt x="4708" y="1330"/>
                </a:lnTo>
                <a:lnTo>
                  <a:pt x="4710" y="1330"/>
                </a:lnTo>
                <a:lnTo>
                  <a:pt x="4713" y="1330"/>
                </a:lnTo>
                <a:lnTo>
                  <a:pt x="4714" y="1330"/>
                </a:lnTo>
                <a:lnTo>
                  <a:pt x="4716" y="1331"/>
                </a:lnTo>
                <a:lnTo>
                  <a:pt x="4717" y="1331"/>
                </a:lnTo>
                <a:lnTo>
                  <a:pt x="4720" y="1330"/>
                </a:lnTo>
                <a:lnTo>
                  <a:pt x="4721" y="1330"/>
                </a:lnTo>
                <a:lnTo>
                  <a:pt x="4723" y="1330"/>
                </a:lnTo>
                <a:lnTo>
                  <a:pt x="4725" y="1330"/>
                </a:lnTo>
                <a:lnTo>
                  <a:pt x="4727" y="1330"/>
                </a:lnTo>
                <a:lnTo>
                  <a:pt x="4729" y="1330"/>
                </a:lnTo>
                <a:lnTo>
                  <a:pt x="4730" y="1330"/>
                </a:lnTo>
                <a:lnTo>
                  <a:pt x="4732" y="1330"/>
                </a:lnTo>
                <a:lnTo>
                  <a:pt x="4734" y="1330"/>
                </a:lnTo>
                <a:lnTo>
                  <a:pt x="4736" y="1330"/>
                </a:lnTo>
                <a:lnTo>
                  <a:pt x="4738" y="1330"/>
                </a:lnTo>
                <a:lnTo>
                  <a:pt x="4739" y="1330"/>
                </a:lnTo>
                <a:lnTo>
                  <a:pt x="4741" y="1330"/>
                </a:lnTo>
                <a:lnTo>
                  <a:pt x="4743" y="1330"/>
                </a:lnTo>
                <a:lnTo>
                  <a:pt x="4745" y="1330"/>
                </a:lnTo>
                <a:lnTo>
                  <a:pt x="4747" y="1330"/>
                </a:lnTo>
                <a:lnTo>
                  <a:pt x="4748" y="1330"/>
                </a:lnTo>
                <a:lnTo>
                  <a:pt x="4750" y="1330"/>
                </a:lnTo>
                <a:lnTo>
                  <a:pt x="4752" y="1330"/>
                </a:lnTo>
                <a:lnTo>
                  <a:pt x="4754" y="1330"/>
                </a:lnTo>
                <a:lnTo>
                  <a:pt x="4755" y="1330"/>
                </a:lnTo>
                <a:lnTo>
                  <a:pt x="4757" y="1330"/>
                </a:lnTo>
                <a:lnTo>
                  <a:pt x="4759" y="1330"/>
                </a:lnTo>
                <a:lnTo>
                  <a:pt x="4761" y="1330"/>
                </a:lnTo>
                <a:lnTo>
                  <a:pt x="4763" y="1330"/>
                </a:lnTo>
                <a:lnTo>
                  <a:pt x="4764" y="1330"/>
                </a:lnTo>
                <a:lnTo>
                  <a:pt x="4766" y="1330"/>
                </a:lnTo>
                <a:lnTo>
                  <a:pt x="4769" y="1330"/>
                </a:lnTo>
                <a:lnTo>
                  <a:pt x="4770" y="1330"/>
                </a:lnTo>
                <a:lnTo>
                  <a:pt x="4772" y="1330"/>
                </a:lnTo>
                <a:lnTo>
                  <a:pt x="4773" y="1330"/>
                </a:lnTo>
                <a:lnTo>
                  <a:pt x="4776" y="1330"/>
                </a:lnTo>
                <a:lnTo>
                  <a:pt x="4777" y="1331"/>
                </a:lnTo>
                <a:lnTo>
                  <a:pt x="4779" y="1331"/>
                </a:lnTo>
                <a:lnTo>
                  <a:pt x="4781" y="1331"/>
                </a:lnTo>
                <a:lnTo>
                  <a:pt x="4783" y="1332"/>
                </a:lnTo>
                <a:lnTo>
                  <a:pt x="4785" y="1331"/>
                </a:lnTo>
                <a:lnTo>
                  <a:pt x="4786" y="1330"/>
                </a:lnTo>
                <a:lnTo>
                  <a:pt x="4788" y="1330"/>
                </a:lnTo>
                <a:lnTo>
                  <a:pt x="4790" y="1330"/>
                </a:lnTo>
                <a:lnTo>
                  <a:pt x="4792" y="1330"/>
                </a:lnTo>
                <a:lnTo>
                  <a:pt x="4794" y="1331"/>
                </a:lnTo>
                <a:lnTo>
                  <a:pt x="4795" y="1331"/>
                </a:lnTo>
                <a:lnTo>
                  <a:pt x="4797" y="1331"/>
                </a:lnTo>
                <a:lnTo>
                  <a:pt x="4799" y="1332"/>
                </a:lnTo>
                <a:lnTo>
                  <a:pt x="4801" y="1332"/>
                </a:lnTo>
                <a:lnTo>
                  <a:pt x="4803" y="1331"/>
                </a:lnTo>
                <a:lnTo>
                  <a:pt x="4804" y="1331"/>
                </a:lnTo>
                <a:lnTo>
                  <a:pt x="4806" y="1331"/>
                </a:lnTo>
                <a:lnTo>
                  <a:pt x="4808" y="1332"/>
                </a:lnTo>
                <a:lnTo>
                  <a:pt x="4810" y="1332"/>
                </a:lnTo>
                <a:lnTo>
                  <a:pt x="4812" y="1332"/>
                </a:lnTo>
                <a:lnTo>
                  <a:pt x="4813" y="1332"/>
                </a:lnTo>
                <a:lnTo>
                  <a:pt x="4815" y="1331"/>
                </a:lnTo>
                <a:lnTo>
                  <a:pt x="4817" y="1332"/>
                </a:lnTo>
                <a:lnTo>
                  <a:pt x="4819" y="1332"/>
                </a:lnTo>
                <a:lnTo>
                  <a:pt x="4820" y="1332"/>
                </a:lnTo>
                <a:lnTo>
                  <a:pt x="4822" y="1333"/>
                </a:lnTo>
                <a:lnTo>
                  <a:pt x="4825" y="1333"/>
                </a:lnTo>
                <a:lnTo>
                  <a:pt x="4826" y="1332"/>
                </a:lnTo>
                <a:lnTo>
                  <a:pt x="4828" y="1331"/>
                </a:lnTo>
                <a:lnTo>
                  <a:pt x="4829" y="1331"/>
                </a:lnTo>
                <a:lnTo>
                  <a:pt x="4832" y="1332"/>
                </a:lnTo>
                <a:lnTo>
                  <a:pt x="4834" y="1333"/>
                </a:lnTo>
                <a:lnTo>
                  <a:pt x="4835" y="1332"/>
                </a:lnTo>
                <a:lnTo>
                  <a:pt x="4837" y="1333"/>
                </a:lnTo>
                <a:lnTo>
                  <a:pt x="4839" y="1333"/>
                </a:lnTo>
                <a:lnTo>
                  <a:pt x="4841" y="1333"/>
                </a:lnTo>
                <a:lnTo>
                  <a:pt x="4842" y="1333"/>
                </a:lnTo>
                <a:lnTo>
                  <a:pt x="4844" y="1332"/>
                </a:lnTo>
                <a:lnTo>
                  <a:pt x="4846" y="1333"/>
                </a:lnTo>
                <a:lnTo>
                  <a:pt x="4848" y="1333"/>
                </a:lnTo>
                <a:lnTo>
                  <a:pt x="4850" y="1333"/>
                </a:lnTo>
                <a:lnTo>
                  <a:pt x="4851" y="1333"/>
                </a:lnTo>
                <a:lnTo>
                  <a:pt x="4853" y="1333"/>
                </a:lnTo>
                <a:lnTo>
                  <a:pt x="4855" y="1333"/>
                </a:lnTo>
                <a:lnTo>
                  <a:pt x="4857" y="1333"/>
                </a:lnTo>
                <a:lnTo>
                  <a:pt x="4859" y="1332"/>
                </a:lnTo>
                <a:lnTo>
                  <a:pt x="4860" y="1332"/>
                </a:lnTo>
                <a:lnTo>
                  <a:pt x="4862" y="1333"/>
                </a:lnTo>
                <a:lnTo>
                  <a:pt x="4864" y="1332"/>
                </a:lnTo>
                <a:lnTo>
                  <a:pt x="4866" y="1333"/>
                </a:lnTo>
                <a:lnTo>
                  <a:pt x="4868" y="1333"/>
                </a:lnTo>
                <a:lnTo>
                  <a:pt x="4869" y="1332"/>
                </a:lnTo>
                <a:lnTo>
                  <a:pt x="4871" y="1333"/>
                </a:lnTo>
                <a:lnTo>
                  <a:pt x="4873" y="1332"/>
                </a:lnTo>
                <a:lnTo>
                  <a:pt x="4875" y="1332"/>
                </a:lnTo>
                <a:lnTo>
                  <a:pt x="4876" y="1333"/>
                </a:lnTo>
                <a:lnTo>
                  <a:pt x="4878" y="1333"/>
                </a:lnTo>
                <a:lnTo>
                  <a:pt x="4881" y="1333"/>
                </a:lnTo>
                <a:lnTo>
                  <a:pt x="4882" y="1333"/>
                </a:lnTo>
                <a:lnTo>
                  <a:pt x="4884" y="1332"/>
                </a:lnTo>
                <a:lnTo>
                  <a:pt x="4885" y="1333"/>
                </a:lnTo>
                <a:lnTo>
                  <a:pt x="4888" y="1333"/>
                </a:lnTo>
                <a:lnTo>
                  <a:pt x="4890" y="1333"/>
                </a:lnTo>
                <a:lnTo>
                  <a:pt x="4891" y="1333"/>
                </a:lnTo>
                <a:lnTo>
                  <a:pt x="4893" y="1333"/>
                </a:lnTo>
                <a:lnTo>
                  <a:pt x="4895" y="1332"/>
                </a:lnTo>
                <a:lnTo>
                  <a:pt x="4897" y="1332"/>
                </a:lnTo>
                <a:lnTo>
                  <a:pt x="4898" y="1331"/>
                </a:lnTo>
                <a:lnTo>
                  <a:pt x="4900" y="1331"/>
                </a:lnTo>
                <a:lnTo>
                  <a:pt x="4902" y="1332"/>
                </a:lnTo>
                <a:lnTo>
                  <a:pt x="4904" y="1331"/>
                </a:lnTo>
                <a:lnTo>
                  <a:pt x="4906" y="1331"/>
                </a:lnTo>
                <a:lnTo>
                  <a:pt x="4907" y="1331"/>
                </a:lnTo>
                <a:lnTo>
                  <a:pt x="4909" y="1331"/>
                </a:lnTo>
                <a:lnTo>
                  <a:pt x="4911" y="1331"/>
                </a:lnTo>
                <a:lnTo>
                  <a:pt x="4913" y="1332"/>
                </a:lnTo>
                <a:lnTo>
                  <a:pt x="4915" y="1333"/>
                </a:lnTo>
                <a:lnTo>
                  <a:pt x="4916" y="1332"/>
                </a:lnTo>
                <a:lnTo>
                  <a:pt x="4918" y="1330"/>
                </a:lnTo>
                <a:lnTo>
                  <a:pt x="4920" y="1330"/>
                </a:lnTo>
                <a:lnTo>
                  <a:pt x="4922" y="1332"/>
                </a:lnTo>
                <a:lnTo>
                  <a:pt x="4924" y="1331"/>
                </a:lnTo>
                <a:lnTo>
                  <a:pt x="4925" y="1330"/>
                </a:lnTo>
                <a:lnTo>
                  <a:pt x="4927" y="1331"/>
                </a:lnTo>
                <a:lnTo>
                  <a:pt x="4929" y="1331"/>
                </a:lnTo>
                <a:lnTo>
                  <a:pt x="4931" y="1331"/>
                </a:lnTo>
                <a:lnTo>
                  <a:pt x="4933" y="1331"/>
                </a:lnTo>
                <a:lnTo>
                  <a:pt x="4934" y="1332"/>
                </a:lnTo>
                <a:lnTo>
                  <a:pt x="4936" y="1333"/>
                </a:lnTo>
                <a:lnTo>
                  <a:pt x="4938" y="1333"/>
                </a:lnTo>
                <a:lnTo>
                  <a:pt x="4940" y="1333"/>
                </a:lnTo>
                <a:lnTo>
                  <a:pt x="4941" y="1333"/>
                </a:lnTo>
                <a:lnTo>
                  <a:pt x="4943" y="1332"/>
                </a:lnTo>
                <a:lnTo>
                  <a:pt x="4946" y="1331"/>
                </a:lnTo>
                <a:lnTo>
                  <a:pt x="4947" y="1332"/>
                </a:lnTo>
                <a:lnTo>
                  <a:pt x="4949" y="1332"/>
                </a:lnTo>
                <a:lnTo>
                  <a:pt x="4950" y="1332"/>
                </a:lnTo>
                <a:lnTo>
                  <a:pt x="4953" y="1332"/>
                </a:lnTo>
                <a:lnTo>
                  <a:pt x="4955" y="1332"/>
                </a:lnTo>
                <a:lnTo>
                  <a:pt x="4956" y="1333"/>
                </a:lnTo>
                <a:lnTo>
                  <a:pt x="4958" y="1333"/>
                </a:lnTo>
                <a:lnTo>
                  <a:pt x="4960" y="1333"/>
                </a:lnTo>
                <a:lnTo>
                  <a:pt x="4962" y="1333"/>
                </a:lnTo>
                <a:lnTo>
                  <a:pt x="4963" y="1333"/>
                </a:lnTo>
                <a:lnTo>
                  <a:pt x="4965" y="1333"/>
                </a:lnTo>
                <a:lnTo>
                  <a:pt x="4967" y="1333"/>
                </a:lnTo>
                <a:lnTo>
                  <a:pt x="4969" y="1333"/>
                </a:lnTo>
                <a:lnTo>
                  <a:pt x="4971" y="1333"/>
                </a:lnTo>
                <a:lnTo>
                  <a:pt x="4972" y="1333"/>
                </a:lnTo>
                <a:lnTo>
                  <a:pt x="4974" y="1333"/>
                </a:lnTo>
                <a:lnTo>
                  <a:pt x="4976" y="1333"/>
                </a:lnTo>
                <a:lnTo>
                  <a:pt x="4978" y="1333"/>
                </a:lnTo>
                <a:lnTo>
                  <a:pt x="4980" y="1332"/>
                </a:lnTo>
                <a:lnTo>
                  <a:pt x="4981" y="1331"/>
                </a:lnTo>
                <a:lnTo>
                  <a:pt x="4983" y="1331"/>
                </a:lnTo>
                <a:lnTo>
                  <a:pt x="4985" y="1331"/>
                </a:lnTo>
                <a:lnTo>
                  <a:pt x="4987" y="1331"/>
                </a:lnTo>
                <a:lnTo>
                  <a:pt x="4989" y="1331"/>
                </a:lnTo>
                <a:lnTo>
                  <a:pt x="4990" y="1331"/>
                </a:lnTo>
                <a:lnTo>
                  <a:pt x="4992" y="1332"/>
                </a:lnTo>
                <a:lnTo>
                  <a:pt x="4994" y="1332"/>
                </a:lnTo>
                <a:lnTo>
                  <a:pt x="4996" y="1332"/>
                </a:lnTo>
                <a:lnTo>
                  <a:pt x="4997" y="1331"/>
                </a:lnTo>
                <a:lnTo>
                  <a:pt x="4999" y="1332"/>
                </a:lnTo>
                <a:lnTo>
                  <a:pt x="5002" y="1332"/>
                </a:lnTo>
                <a:lnTo>
                  <a:pt x="5003" y="1332"/>
                </a:lnTo>
                <a:lnTo>
                  <a:pt x="5005" y="1333"/>
                </a:lnTo>
                <a:lnTo>
                  <a:pt x="5006" y="1333"/>
                </a:lnTo>
                <a:lnTo>
                  <a:pt x="5009" y="1332"/>
                </a:lnTo>
                <a:lnTo>
                  <a:pt x="5011" y="1331"/>
                </a:lnTo>
                <a:lnTo>
                  <a:pt x="5012" y="1332"/>
                </a:lnTo>
                <a:lnTo>
                  <a:pt x="5014" y="1332"/>
                </a:lnTo>
                <a:lnTo>
                  <a:pt x="5016" y="1333"/>
                </a:lnTo>
                <a:lnTo>
                  <a:pt x="5018" y="1333"/>
                </a:lnTo>
                <a:lnTo>
                  <a:pt x="5019" y="1333"/>
                </a:lnTo>
                <a:lnTo>
                  <a:pt x="5021" y="1333"/>
                </a:lnTo>
                <a:lnTo>
                  <a:pt x="5023" y="1333"/>
                </a:lnTo>
                <a:lnTo>
                  <a:pt x="5025" y="1332"/>
                </a:lnTo>
                <a:lnTo>
                  <a:pt x="5027" y="1331"/>
                </a:lnTo>
                <a:lnTo>
                  <a:pt x="5028" y="1332"/>
                </a:lnTo>
                <a:lnTo>
                  <a:pt x="5030" y="1333"/>
                </a:lnTo>
                <a:lnTo>
                  <a:pt x="5032" y="1332"/>
                </a:lnTo>
                <a:lnTo>
                  <a:pt x="5034" y="1332"/>
                </a:lnTo>
                <a:lnTo>
                  <a:pt x="5036" y="1332"/>
                </a:lnTo>
                <a:lnTo>
                  <a:pt x="5037" y="1331"/>
                </a:lnTo>
                <a:lnTo>
                  <a:pt x="5039" y="1331"/>
                </a:lnTo>
                <a:lnTo>
                  <a:pt x="5041" y="1331"/>
                </a:lnTo>
                <a:lnTo>
                  <a:pt x="5043" y="1332"/>
                </a:lnTo>
                <a:lnTo>
                  <a:pt x="5045" y="1332"/>
                </a:lnTo>
                <a:lnTo>
                  <a:pt x="5046" y="1332"/>
                </a:lnTo>
                <a:lnTo>
                  <a:pt x="5048" y="1331"/>
                </a:lnTo>
                <a:lnTo>
                  <a:pt x="5050" y="1331"/>
                </a:lnTo>
                <a:lnTo>
                  <a:pt x="5052" y="1331"/>
                </a:lnTo>
                <a:lnTo>
                  <a:pt x="5054" y="1331"/>
                </a:lnTo>
                <a:lnTo>
                  <a:pt x="5055" y="1331"/>
                </a:lnTo>
                <a:lnTo>
                  <a:pt x="5058" y="1332"/>
                </a:lnTo>
                <a:lnTo>
                  <a:pt x="5059" y="1332"/>
                </a:lnTo>
                <a:lnTo>
                  <a:pt x="5061" y="1331"/>
                </a:lnTo>
                <a:lnTo>
                  <a:pt x="5062" y="1331"/>
                </a:lnTo>
                <a:lnTo>
                  <a:pt x="5065" y="1331"/>
                </a:lnTo>
                <a:lnTo>
                  <a:pt x="5067" y="1332"/>
                </a:lnTo>
                <a:lnTo>
                  <a:pt x="5068" y="1331"/>
                </a:lnTo>
                <a:lnTo>
                  <a:pt x="5070" y="1331"/>
                </a:lnTo>
                <a:lnTo>
                  <a:pt x="5072" y="1331"/>
                </a:lnTo>
                <a:lnTo>
                  <a:pt x="5074" y="1332"/>
                </a:lnTo>
                <a:lnTo>
                  <a:pt x="5075" y="1332"/>
                </a:lnTo>
                <a:lnTo>
                  <a:pt x="5077" y="1332"/>
                </a:lnTo>
                <a:lnTo>
                  <a:pt x="5079" y="1331"/>
                </a:lnTo>
                <a:lnTo>
                  <a:pt x="5081" y="1332"/>
                </a:lnTo>
                <a:lnTo>
                  <a:pt x="5083" y="1332"/>
                </a:lnTo>
                <a:lnTo>
                  <a:pt x="5084" y="1331"/>
                </a:lnTo>
                <a:lnTo>
                  <a:pt x="5086" y="1331"/>
                </a:lnTo>
                <a:lnTo>
                  <a:pt x="5088" y="1332"/>
                </a:lnTo>
                <a:lnTo>
                  <a:pt x="5090" y="1332"/>
                </a:lnTo>
                <a:lnTo>
                  <a:pt x="5092" y="1332"/>
                </a:lnTo>
                <a:lnTo>
                  <a:pt x="5093" y="1332"/>
                </a:lnTo>
                <a:lnTo>
                  <a:pt x="5095" y="1332"/>
                </a:lnTo>
                <a:lnTo>
                  <a:pt x="5097" y="1332"/>
                </a:lnTo>
                <a:lnTo>
                  <a:pt x="5099" y="1331"/>
                </a:lnTo>
                <a:lnTo>
                  <a:pt x="5101" y="1332"/>
                </a:lnTo>
                <a:lnTo>
                  <a:pt x="5102" y="1332"/>
                </a:lnTo>
                <a:lnTo>
                  <a:pt x="5104" y="1333"/>
                </a:lnTo>
                <a:lnTo>
                  <a:pt x="5106" y="1332"/>
                </a:lnTo>
                <a:lnTo>
                  <a:pt x="5108" y="1332"/>
                </a:lnTo>
                <a:lnTo>
                  <a:pt x="5110" y="1333"/>
                </a:lnTo>
                <a:lnTo>
                  <a:pt x="5111" y="1332"/>
                </a:lnTo>
                <a:lnTo>
                  <a:pt x="5114" y="1331"/>
                </a:lnTo>
                <a:lnTo>
                  <a:pt x="5115" y="1331"/>
                </a:lnTo>
                <a:lnTo>
                  <a:pt x="5117" y="1332"/>
                </a:lnTo>
                <a:lnTo>
                  <a:pt x="5118" y="1332"/>
                </a:lnTo>
                <a:lnTo>
                  <a:pt x="5121" y="1332"/>
                </a:lnTo>
                <a:lnTo>
                  <a:pt x="5123" y="1332"/>
                </a:lnTo>
                <a:lnTo>
                  <a:pt x="5124" y="1333"/>
                </a:lnTo>
                <a:lnTo>
                  <a:pt x="5126" y="1331"/>
                </a:lnTo>
                <a:lnTo>
                  <a:pt x="5128" y="1331"/>
                </a:lnTo>
                <a:lnTo>
                  <a:pt x="5130" y="1331"/>
                </a:lnTo>
                <a:lnTo>
                  <a:pt x="5132" y="1332"/>
                </a:lnTo>
                <a:lnTo>
                  <a:pt x="5133" y="1333"/>
                </a:lnTo>
                <a:lnTo>
                  <a:pt x="5135" y="1333"/>
                </a:lnTo>
                <a:lnTo>
                  <a:pt x="5137" y="1333"/>
                </a:lnTo>
                <a:lnTo>
                  <a:pt x="5139" y="1332"/>
                </a:lnTo>
                <a:lnTo>
                  <a:pt x="5140" y="1331"/>
                </a:lnTo>
                <a:lnTo>
                  <a:pt x="5142" y="1332"/>
                </a:lnTo>
                <a:lnTo>
                  <a:pt x="5144" y="1333"/>
                </a:lnTo>
                <a:lnTo>
                  <a:pt x="5146" y="1332"/>
                </a:lnTo>
                <a:lnTo>
                  <a:pt x="5148" y="1332"/>
                </a:lnTo>
                <a:lnTo>
                  <a:pt x="5149" y="1333"/>
                </a:lnTo>
                <a:lnTo>
                  <a:pt x="5151" y="1333"/>
                </a:lnTo>
                <a:lnTo>
                  <a:pt x="5153" y="1333"/>
                </a:lnTo>
                <a:lnTo>
                  <a:pt x="5155" y="1333"/>
                </a:lnTo>
                <a:lnTo>
                  <a:pt x="5157" y="1332"/>
                </a:lnTo>
                <a:lnTo>
                  <a:pt x="5158" y="1332"/>
                </a:lnTo>
                <a:lnTo>
                  <a:pt x="5160" y="1332"/>
                </a:lnTo>
                <a:lnTo>
                  <a:pt x="5162" y="1333"/>
                </a:lnTo>
                <a:lnTo>
                  <a:pt x="5164" y="1333"/>
                </a:lnTo>
                <a:lnTo>
                  <a:pt x="5166" y="1332"/>
                </a:lnTo>
                <a:lnTo>
                  <a:pt x="5167" y="1332"/>
                </a:lnTo>
                <a:lnTo>
                  <a:pt x="5170" y="1332"/>
                </a:lnTo>
                <a:lnTo>
                  <a:pt x="5171" y="1331"/>
                </a:lnTo>
                <a:lnTo>
                  <a:pt x="5173" y="1331"/>
                </a:lnTo>
                <a:lnTo>
                  <a:pt x="5174" y="1332"/>
                </a:lnTo>
                <a:lnTo>
                  <a:pt x="5177" y="1331"/>
                </a:lnTo>
                <a:lnTo>
                  <a:pt x="5179" y="1332"/>
                </a:lnTo>
                <a:lnTo>
                  <a:pt x="5180" y="1332"/>
                </a:lnTo>
                <a:lnTo>
                  <a:pt x="5182" y="1331"/>
                </a:lnTo>
                <a:lnTo>
                  <a:pt x="5184" y="1332"/>
                </a:lnTo>
                <a:lnTo>
                  <a:pt x="5186" y="1332"/>
                </a:lnTo>
                <a:lnTo>
                  <a:pt x="5188" y="1332"/>
                </a:lnTo>
                <a:lnTo>
                  <a:pt x="5189" y="1332"/>
                </a:lnTo>
                <a:lnTo>
                  <a:pt x="5191" y="1331"/>
                </a:lnTo>
                <a:lnTo>
                  <a:pt x="5193" y="1331"/>
                </a:lnTo>
                <a:lnTo>
                  <a:pt x="5195" y="1332"/>
                </a:lnTo>
                <a:lnTo>
                  <a:pt x="5196" y="1332"/>
                </a:lnTo>
                <a:lnTo>
                  <a:pt x="5198" y="1332"/>
                </a:lnTo>
                <a:lnTo>
                  <a:pt x="5200" y="1331"/>
                </a:lnTo>
                <a:lnTo>
                  <a:pt x="5202" y="1331"/>
                </a:lnTo>
                <a:lnTo>
                  <a:pt x="5204" y="1331"/>
                </a:lnTo>
                <a:lnTo>
                  <a:pt x="5205" y="1330"/>
                </a:lnTo>
                <a:lnTo>
                  <a:pt x="5207" y="1332"/>
                </a:lnTo>
                <a:lnTo>
                  <a:pt x="5209" y="1333"/>
                </a:lnTo>
                <a:lnTo>
                  <a:pt x="5211" y="1333"/>
                </a:lnTo>
                <a:lnTo>
                  <a:pt x="5213" y="1333"/>
                </a:lnTo>
                <a:lnTo>
                  <a:pt x="5214" y="1332"/>
                </a:lnTo>
                <a:lnTo>
                  <a:pt x="5216" y="1333"/>
                </a:lnTo>
                <a:lnTo>
                  <a:pt x="5218" y="1333"/>
                </a:lnTo>
                <a:lnTo>
                  <a:pt x="5220" y="1333"/>
                </a:lnTo>
                <a:lnTo>
                  <a:pt x="5222" y="1332"/>
                </a:lnTo>
                <a:lnTo>
                  <a:pt x="5223" y="1331"/>
                </a:lnTo>
                <a:lnTo>
                  <a:pt x="5226" y="1331"/>
                </a:lnTo>
                <a:lnTo>
                  <a:pt x="5227" y="1332"/>
                </a:lnTo>
                <a:lnTo>
                  <a:pt x="5229" y="1332"/>
                </a:lnTo>
              </a:path>
            </a:pathLst>
          </a:custGeom>
          <a:noFill/>
          <a:ln w="12700">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06" name="Freeform 187">
            <a:extLst>
              <a:ext uri="{FF2B5EF4-FFF2-40B4-BE49-F238E27FC236}">
                <a16:creationId xmlns:a16="http://schemas.microsoft.com/office/drawing/2014/main" id="{7612F622-A086-8F0B-C93B-157FACFDE8A9}"/>
              </a:ext>
            </a:extLst>
          </p:cNvPr>
          <p:cNvSpPr>
            <a:spLocks/>
          </p:cNvSpPr>
          <p:nvPr/>
        </p:nvSpPr>
        <p:spPr bwMode="auto">
          <a:xfrm>
            <a:off x="3527426" y="2016934"/>
            <a:ext cx="8301038" cy="2805113"/>
          </a:xfrm>
          <a:custGeom>
            <a:avLst/>
            <a:gdLst>
              <a:gd name="T0" fmla="*/ 80 w 5229"/>
              <a:gd name="T1" fmla="*/ 1763 h 1767"/>
              <a:gd name="T2" fmla="*/ 164 w 5229"/>
              <a:gd name="T3" fmla="*/ 1759 h 1767"/>
              <a:gd name="T4" fmla="*/ 247 w 5229"/>
              <a:gd name="T5" fmla="*/ 1765 h 1767"/>
              <a:gd name="T6" fmla="*/ 330 w 5229"/>
              <a:gd name="T7" fmla="*/ 1764 h 1767"/>
              <a:gd name="T8" fmla="*/ 413 w 5229"/>
              <a:gd name="T9" fmla="*/ 1762 h 1767"/>
              <a:gd name="T10" fmla="*/ 496 w 5229"/>
              <a:gd name="T11" fmla="*/ 1754 h 1767"/>
              <a:gd name="T12" fmla="*/ 580 w 5229"/>
              <a:gd name="T13" fmla="*/ 1757 h 1767"/>
              <a:gd name="T14" fmla="*/ 662 w 5229"/>
              <a:gd name="T15" fmla="*/ 1741 h 1767"/>
              <a:gd name="T16" fmla="*/ 745 w 5229"/>
              <a:gd name="T17" fmla="*/ 1734 h 1767"/>
              <a:gd name="T18" fmla="*/ 829 w 5229"/>
              <a:gd name="T19" fmla="*/ 23 h 1767"/>
              <a:gd name="T20" fmla="*/ 912 w 5229"/>
              <a:gd name="T21" fmla="*/ 1704 h 1767"/>
              <a:gd name="T22" fmla="*/ 995 w 5229"/>
              <a:gd name="T23" fmla="*/ 1743 h 1767"/>
              <a:gd name="T24" fmla="*/ 1078 w 5229"/>
              <a:gd name="T25" fmla="*/ 1745 h 1767"/>
              <a:gd name="T26" fmla="*/ 1161 w 5229"/>
              <a:gd name="T27" fmla="*/ 1738 h 1767"/>
              <a:gd name="T28" fmla="*/ 1244 w 5229"/>
              <a:gd name="T29" fmla="*/ 1748 h 1767"/>
              <a:gd name="T30" fmla="*/ 1328 w 5229"/>
              <a:gd name="T31" fmla="*/ 1753 h 1767"/>
              <a:gd name="T32" fmla="*/ 1410 w 5229"/>
              <a:gd name="T33" fmla="*/ 1748 h 1767"/>
              <a:gd name="T34" fmla="*/ 1494 w 5229"/>
              <a:gd name="T35" fmla="*/ 1754 h 1767"/>
              <a:gd name="T36" fmla="*/ 1577 w 5229"/>
              <a:gd name="T37" fmla="*/ 1754 h 1767"/>
              <a:gd name="T38" fmla="*/ 1660 w 5229"/>
              <a:gd name="T39" fmla="*/ 1747 h 1767"/>
              <a:gd name="T40" fmla="*/ 1743 w 5229"/>
              <a:gd name="T41" fmla="*/ 1726 h 1767"/>
              <a:gd name="T42" fmla="*/ 1826 w 5229"/>
              <a:gd name="T43" fmla="*/ 1732 h 1767"/>
              <a:gd name="T44" fmla="*/ 1909 w 5229"/>
              <a:gd name="T45" fmla="*/ 1714 h 1767"/>
              <a:gd name="T46" fmla="*/ 1993 w 5229"/>
              <a:gd name="T47" fmla="*/ 537 h 1767"/>
              <a:gd name="T48" fmla="*/ 2076 w 5229"/>
              <a:gd name="T49" fmla="*/ 1692 h 1767"/>
              <a:gd name="T50" fmla="*/ 2159 w 5229"/>
              <a:gd name="T51" fmla="*/ 1714 h 1767"/>
              <a:gd name="T52" fmla="*/ 2242 w 5229"/>
              <a:gd name="T53" fmla="*/ 1716 h 1767"/>
              <a:gd name="T54" fmla="*/ 2325 w 5229"/>
              <a:gd name="T55" fmla="*/ 1720 h 1767"/>
              <a:gd name="T56" fmla="*/ 2408 w 5229"/>
              <a:gd name="T57" fmla="*/ 1734 h 1767"/>
              <a:gd name="T58" fmla="*/ 2491 w 5229"/>
              <a:gd name="T59" fmla="*/ 1732 h 1767"/>
              <a:gd name="T60" fmla="*/ 2574 w 5229"/>
              <a:gd name="T61" fmla="*/ 1737 h 1767"/>
              <a:gd name="T62" fmla="*/ 2658 w 5229"/>
              <a:gd name="T63" fmla="*/ 1709 h 1767"/>
              <a:gd name="T64" fmla="*/ 2741 w 5229"/>
              <a:gd name="T65" fmla="*/ 1685 h 1767"/>
              <a:gd name="T66" fmla="*/ 2823 w 5229"/>
              <a:gd name="T67" fmla="*/ 1378 h 1767"/>
              <a:gd name="T68" fmla="*/ 2907 w 5229"/>
              <a:gd name="T69" fmla="*/ 1359 h 1767"/>
              <a:gd name="T70" fmla="*/ 2990 w 5229"/>
              <a:gd name="T71" fmla="*/ 1692 h 1767"/>
              <a:gd name="T72" fmla="*/ 3073 w 5229"/>
              <a:gd name="T73" fmla="*/ 1679 h 1767"/>
              <a:gd name="T74" fmla="*/ 3157 w 5229"/>
              <a:gd name="T75" fmla="*/ 1586 h 1767"/>
              <a:gd name="T76" fmla="*/ 3239 w 5229"/>
              <a:gd name="T77" fmla="*/ 1598 h 1767"/>
              <a:gd name="T78" fmla="*/ 3322 w 5229"/>
              <a:gd name="T79" fmla="*/ 1166 h 1767"/>
              <a:gd name="T80" fmla="*/ 3406 w 5229"/>
              <a:gd name="T81" fmla="*/ 1678 h 1767"/>
              <a:gd name="T82" fmla="*/ 3489 w 5229"/>
              <a:gd name="T83" fmla="*/ 1658 h 1767"/>
              <a:gd name="T84" fmla="*/ 3572 w 5229"/>
              <a:gd name="T85" fmla="*/ 1671 h 1767"/>
              <a:gd name="T86" fmla="*/ 3655 w 5229"/>
              <a:gd name="T87" fmla="*/ 1649 h 1767"/>
              <a:gd name="T88" fmla="*/ 3738 w 5229"/>
              <a:gd name="T89" fmla="*/ 1593 h 1767"/>
              <a:gd name="T90" fmla="*/ 3822 w 5229"/>
              <a:gd name="T91" fmla="*/ 809 h 1767"/>
              <a:gd name="T92" fmla="*/ 3904 w 5229"/>
              <a:gd name="T93" fmla="*/ 1578 h 1767"/>
              <a:gd name="T94" fmla="*/ 3987 w 5229"/>
              <a:gd name="T95" fmla="*/ 1624 h 1767"/>
              <a:gd name="T96" fmla="*/ 4071 w 5229"/>
              <a:gd name="T97" fmla="*/ 1565 h 1767"/>
              <a:gd name="T98" fmla="*/ 4154 w 5229"/>
              <a:gd name="T99" fmla="*/ 1486 h 1767"/>
              <a:gd name="T100" fmla="*/ 4237 w 5229"/>
              <a:gd name="T101" fmla="*/ 1476 h 1767"/>
              <a:gd name="T102" fmla="*/ 4320 w 5229"/>
              <a:gd name="T103" fmla="*/ 1689 h 1767"/>
              <a:gd name="T104" fmla="*/ 4403 w 5229"/>
              <a:gd name="T105" fmla="*/ 1709 h 1767"/>
              <a:gd name="T106" fmla="*/ 4486 w 5229"/>
              <a:gd name="T107" fmla="*/ 1730 h 1767"/>
              <a:gd name="T108" fmla="*/ 4570 w 5229"/>
              <a:gd name="T109" fmla="*/ 1739 h 1767"/>
              <a:gd name="T110" fmla="*/ 4652 w 5229"/>
              <a:gd name="T111" fmla="*/ 1742 h 1767"/>
              <a:gd name="T112" fmla="*/ 4736 w 5229"/>
              <a:gd name="T113" fmla="*/ 1741 h 1767"/>
              <a:gd name="T114" fmla="*/ 4819 w 5229"/>
              <a:gd name="T115" fmla="*/ 1746 h 1767"/>
              <a:gd name="T116" fmla="*/ 4902 w 5229"/>
              <a:gd name="T117" fmla="*/ 1747 h 1767"/>
              <a:gd name="T118" fmla="*/ 4985 w 5229"/>
              <a:gd name="T119" fmla="*/ 1746 h 1767"/>
              <a:gd name="T120" fmla="*/ 5068 w 5229"/>
              <a:gd name="T121" fmla="*/ 1748 h 1767"/>
              <a:gd name="T122" fmla="*/ 5151 w 5229"/>
              <a:gd name="T123" fmla="*/ 1750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29" h="1767">
                <a:moveTo>
                  <a:pt x="0" y="1752"/>
                </a:moveTo>
                <a:lnTo>
                  <a:pt x="1" y="1753"/>
                </a:lnTo>
                <a:lnTo>
                  <a:pt x="3" y="1753"/>
                </a:lnTo>
                <a:lnTo>
                  <a:pt x="5" y="1755"/>
                </a:lnTo>
                <a:lnTo>
                  <a:pt x="6" y="1755"/>
                </a:lnTo>
                <a:lnTo>
                  <a:pt x="8" y="1756"/>
                </a:lnTo>
                <a:lnTo>
                  <a:pt x="10" y="1757"/>
                </a:lnTo>
                <a:lnTo>
                  <a:pt x="12" y="1758"/>
                </a:lnTo>
                <a:lnTo>
                  <a:pt x="14" y="1759"/>
                </a:lnTo>
                <a:lnTo>
                  <a:pt x="15" y="1760"/>
                </a:lnTo>
                <a:lnTo>
                  <a:pt x="17" y="1760"/>
                </a:lnTo>
                <a:lnTo>
                  <a:pt x="19" y="1760"/>
                </a:lnTo>
                <a:lnTo>
                  <a:pt x="21" y="1761"/>
                </a:lnTo>
                <a:lnTo>
                  <a:pt x="22" y="1760"/>
                </a:lnTo>
                <a:lnTo>
                  <a:pt x="24" y="1760"/>
                </a:lnTo>
                <a:lnTo>
                  <a:pt x="27" y="1761"/>
                </a:lnTo>
                <a:lnTo>
                  <a:pt x="28" y="1761"/>
                </a:lnTo>
                <a:lnTo>
                  <a:pt x="30" y="1760"/>
                </a:lnTo>
                <a:lnTo>
                  <a:pt x="31" y="1760"/>
                </a:lnTo>
                <a:lnTo>
                  <a:pt x="34" y="1760"/>
                </a:lnTo>
                <a:lnTo>
                  <a:pt x="36" y="1760"/>
                </a:lnTo>
                <a:lnTo>
                  <a:pt x="37" y="1760"/>
                </a:lnTo>
                <a:lnTo>
                  <a:pt x="39" y="1760"/>
                </a:lnTo>
                <a:lnTo>
                  <a:pt x="41" y="1761"/>
                </a:lnTo>
                <a:lnTo>
                  <a:pt x="43" y="1761"/>
                </a:lnTo>
                <a:lnTo>
                  <a:pt x="44" y="1761"/>
                </a:lnTo>
                <a:lnTo>
                  <a:pt x="46" y="1760"/>
                </a:lnTo>
                <a:lnTo>
                  <a:pt x="48" y="1760"/>
                </a:lnTo>
                <a:lnTo>
                  <a:pt x="50" y="1760"/>
                </a:lnTo>
                <a:lnTo>
                  <a:pt x="52" y="1760"/>
                </a:lnTo>
                <a:lnTo>
                  <a:pt x="53" y="1760"/>
                </a:lnTo>
                <a:lnTo>
                  <a:pt x="55" y="1760"/>
                </a:lnTo>
                <a:lnTo>
                  <a:pt x="57" y="1760"/>
                </a:lnTo>
                <a:lnTo>
                  <a:pt x="59" y="1760"/>
                </a:lnTo>
                <a:lnTo>
                  <a:pt x="61" y="1761"/>
                </a:lnTo>
                <a:lnTo>
                  <a:pt x="62" y="1761"/>
                </a:lnTo>
                <a:lnTo>
                  <a:pt x="64" y="1761"/>
                </a:lnTo>
                <a:lnTo>
                  <a:pt x="66" y="1761"/>
                </a:lnTo>
                <a:lnTo>
                  <a:pt x="68" y="1762"/>
                </a:lnTo>
                <a:lnTo>
                  <a:pt x="70" y="1762"/>
                </a:lnTo>
                <a:lnTo>
                  <a:pt x="71" y="1762"/>
                </a:lnTo>
                <a:lnTo>
                  <a:pt x="73" y="1762"/>
                </a:lnTo>
                <a:lnTo>
                  <a:pt x="75" y="1762"/>
                </a:lnTo>
                <a:lnTo>
                  <a:pt x="77" y="1762"/>
                </a:lnTo>
                <a:lnTo>
                  <a:pt x="79" y="1762"/>
                </a:lnTo>
                <a:lnTo>
                  <a:pt x="80" y="1763"/>
                </a:lnTo>
                <a:lnTo>
                  <a:pt x="83" y="1764"/>
                </a:lnTo>
                <a:lnTo>
                  <a:pt x="84" y="1764"/>
                </a:lnTo>
                <a:lnTo>
                  <a:pt x="86" y="1764"/>
                </a:lnTo>
                <a:lnTo>
                  <a:pt x="87" y="1764"/>
                </a:lnTo>
                <a:lnTo>
                  <a:pt x="90" y="1764"/>
                </a:lnTo>
                <a:lnTo>
                  <a:pt x="92" y="1764"/>
                </a:lnTo>
                <a:lnTo>
                  <a:pt x="93" y="1764"/>
                </a:lnTo>
                <a:lnTo>
                  <a:pt x="95" y="1764"/>
                </a:lnTo>
                <a:lnTo>
                  <a:pt x="97" y="1764"/>
                </a:lnTo>
                <a:lnTo>
                  <a:pt x="99" y="1764"/>
                </a:lnTo>
                <a:lnTo>
                  <a:pt x="100" y="1764"/>
                </a:lnTo>
                <a:lnTo>
                  <a:pt x="102" y="1764"/>
                </a:lnTo>
                <a:lnTo>
                  <a:pt x="104" y="1765"/>
                </a:lnTo>
                <a:lnTo>
                  <a:pt x="106" y="1765"/>
                </a:lnTo>
                <a:lnTo>
                  <a:pt x="108" y="1764"/>
                </a:lnTo>
                <a:lnTo>
                  <a:pt x="109" y="1764"/>
                </a:lnTo>
                <a:lnTo>
                  <a:pt x="111" y="1764"/>
                </a:lnTo>
                <a:lnTo>
                  <a:pt x="113" y="1764"/>
                </a:lnTo>
                <a:lnTo>
                  <a:pt x="115" y="1764"/>
                </a:lnTo>
                <a:lnTo>
                  <a:pt x="117" y="1764"/>
                </a:lnTo>
                <a:lnTo>
                  <a:pt x="118" y="1764"/>
                </a:lnTo>
                <a:lnTo>
                  <a:pt x="120" y="1764"/>
                </a:lnTo>
                <a:lnTo>
                  <a:pt x="122" y="1764"/>
                </a:lnTo>
                <a:lnTo>
                  <a:pt x="124" y="1764"/>
                </a:lnTo>
                <a:lnTo>
                  <a:pt x="126" y="1764"/>
                </a:lnTo>
                <a:lnTo>
                  <a:pt x="127" y="1763"/>
                </a:lnTo>
                <a:lnTo>
                  <a:pt x="129" y="1763"/>
                </a:lnTo>
                <a:lnTo>
                  <a:pt x="131" y="1763"/>
                </a:lnTo>
                <a:lnTo>
                  <a:pt x="133" y="1762"/>
                </a:lnTo>
                <a:lnTo>
                  <a:pt x="135" y="1762"/>
                </a:lnTo>
                <a:lnTo>
                  <a:pt x="136" y="1761"/>
                </a:lnTo>
                <a:lnTo>
                  <a:pt x="139" y="1761"/>
                </a:lnTo>
                <a:lnTo>
                  <a:pt x="140" y="1761"/>
                </a:lnTo>
                <a:lnTo>
                  <a:pt x="142" y="1760"/>
                </a:lnTo>
                <a:lnTo>
                  <a:pt x="143" y="1760"/>
                </a:lnTo>
                <a:lnTo>
                  <a:pt x="146" y="1760"/>
                </a:lnTo>
                <a:lnTo>
                  <a:pt x="148" y="1760"/>
                </a:lnTo>
                <a:lnTo>
                  <a:pt x="149" y="1759"/>
                </a:lnTo>
                <a:lnTo>
                  <a:pt x="151" y="1759"/>
                </a:lnTo>
                <a:lnTo>
                  <a:pt x="153" y="1760"/>
                </a:lnTo>
                <a:lnTo>
                  <a:pt x="155" y="1759"/>
                </a:lnTo>
                <a:lnTo>
                  <a:pt x="157" y="1758"/>
                </a:lnTo>
                <a:lnTo>
                  <a:pt x="158" y="1758"/>
                </a:lnTo>
                <a:lnTo>
                  <a:pt x="160" y="1758"/>
                </a:lnTo>
                <a:lnTo>
                  <a:pt x="162" y="1758"/>
                </a:lnTo>
                <a:lnTo>
                  <a:pt x="164" y="1759"/>
                </a:lnTo>
                <a:lnTo>
                  <a:pt x="165" y="1760"/>
                </a:lnTo>
                <a:lnTo>
                  <a:pt x="167" y="1759"/>
                </a:lnTo>
                <a:lnTo>
                  <a:pt x="169" y="1758"/>
                </a:lnTo>
                <a:lnTo>
                  <a:pt x="171" y="1758"/>
                </a:lnTo>
                <a:lnTo>
                  <a:pt x="173" y="1758"/>
                </a:lnTo>
                <a:lnTo>
                  <a:pt x="174" y="1759"/>
                </a:lnTo>
                <a:lnTo>
                  <a:pt x="176" y="1760"/>
                </a:lnTo>
                <a:lnTo>
                  <a:pt x="178" y="1760"/>
                </a:lnTo>
                <a:lnTo>
                  <a:pt x="180" y="1760"/>
                </a:lnTo>
                <a:lnTo>
                  <a:pt x="182" y="1761"/>
                </a:lnTo>
                <a:lnTo>
                  <a:pt x="183" y="1762"/>
                </a:lnTo>
                <a:lnTo>
                  <a:pt x="185" y="1762"/>
                </a:lnTo>
                <a:lnTo>
                  <a:pt x="187" y="1762"/>
                </a:lnTo>
                <a:lnTo>
                  <a:pt x="189" y="1762"/>
                </a:lnTo>
                <a:lnTo>
                  <a:pt x="191" y="1762"/>
                </a:lnTo>
                <a:lnTo>
                  <a:pt x="192" y="1764"/>
                </a:lnTo>
                <a:lnTo>
                  <a:pt x="195" y="1764"/>
                </a:lnTo>
                <a:lnTo>
                  <a:pt x="196" y="1764"/>
                </a:lnTo>
                <a:lnTo>
                  <a:pt x="198" y="1764"/>
                </a:lnTo>
                <a:lnTo>
                  <a:pt x="199" y="1764"/>
                </a:lnTo>
                <a:lnTo>
                  <a:pt x="202" y="1764"/>
                </a:lnTo>
                <a:lnTo>
                  <a:pt x="204" y="1764"/>
                </a:lnTo>
                <a:lnTo>
                  <a:pt x="205" y="1764"/>
                </a:lnTo>
                <a:lnTo>
                  <a:pt x="207" y="1764"/>
                </a:lnTo>
                <a:lnTo>
                  <a:pt x="209" y="1764"/>
                </a:lnTo>
                <a:lnTo>
                  <a:pt x="211" y="1764"/>
                </a:lnTo>
                <a:lnTo>
                  <a:pt x="213" y="1764"/>
                </a:lnTo>
                <a:lnTo>
                  <a:pt x="214" y="1764"/>
                </a:lnTo>
                <a:lnTo>
                  <a:pt x="216" y="1764"/>
                </a:lnTo>
                <a:lnTo>
                  <a:pt x="218" y="1766"/>
                </a:lnTo>
                <a:lnTo>
                  <a:pt x="220" y="1766"/>
                </a:lnTo>
                <a:lnTo>
                  <a:pt x="221" y="1765"/>
                </a:lnTo>
                <a:lnTo>
                  <a:pt x="223" y="1766"/>
                </a:lnTo>
                <a:lnTo>
                  <a:pt x="225" y="1765"/>
                </a:lnTo>
                <a:lnTo>
                  <a:pt x="227" y="1764"/>
                </a:lnTo>
                <a:lnTo>
                  <a:pt x="229" y="1764"/>
                </a:lnTo>
                <a:lnTo>
                  <a:pt x="230" y="1765"/>
                </a:lnTo>
                <a:lnTo>
                  <a:pt x="232" y="1766"/>
                </a:lnTo>
                <a:lnTo>
                  <a:pt x="234" y="1765"/>
                </a:lnTo>
                <a:lnTo>
                  <a:pt x="236" y="1764"/>
                </a:lnTo>
                <a:lnTo>
                  <a:pt x="238" y="1766"/>
                </a:lnTo>
                <a:lnTo>
                  <a:pt x="239" y="1766"/>
                </a:lnTo>
                <a:lnTo>
                  <a:pt x="241" y="1766"/>
                </a:lnTo>
                <a:lnTo>
                  <a:pt x="243" y="1765"/>
                </a:lnTo>
                <a:lnTo>
                  <a:pt x="245" y="1765"/>
                </a:lnTo>
                <a:lnTo>
                  <a:pt x="247" y="1765"/>
                </a:lnTo>
                <a:lnTo>
                  <a:pt x="248" y="1766"/>
                </a:lnTo>
                <a:lnTo>
                  <a:pt x="251" y="1766"/>
                </a:lnTo>
                <a:lnTo>
                  <a:pt x="252" y="1766"/>
                </a:lnTo>
                <a:lnTo>
                  <a:pt x="254" y="1765"/>
                </a:lnTo>
                <a:lnTo>
                  <a:pt x="256" y="1765"/>
                </a:lnTo>
                <a:lnTo>
                  <a:pt x="258" y="1766"/>
                </a:lnTo>
                <a:lnTo>
                  <a:pt x="260" y="1766"/>
                </a:lnTo>
                <a:lnTo>
                  <a:pt x="261" y="1766"/>
                </a:lnTo>
                <a:lnTo>
                  <a:pt x="263" y="1767"/>
                </a:lnTo>
                <a:lnTo>
                  <a:pt x="265" y="1767"/>
                </a:lnTo>
                <a:lnTo>
                  <a:pt x="267" y="1767"/>
                </a:lnTo>
                <a:lnTo>
                  <a:pt x="269" y="1767"/>
                </a:lnTo>
                <a:lnTo>
                  <a:pt x="270" y="1766"/>
                </a:lnTo>
                <a:lnTo>
                  <a:pt x="272" y="1766"/>
                </a:lnTo>
                <a:lnTo>
                  <a:pt x="274" y="1766"/>
                </a:lnTo>
                <a:lnTo>
                  <a:pt x="276" y="1766"/>
                </a:lnTo>
                <a:lnTo>
                  <a:pt x="278" y="1765"/>
                </a:lnTo>
                <a:lnTo>
                  <a:pt x="279" y="1765"/>
                </a:lnTo>
                <a:lnTo>
                  <a:pt x="281" y="1765"/>
                </a:lnTo>
                <a:lnTo>
                  <a:pt x="283" y="1765"/>
                </a:lnTo>
                <a:lnTo>
                  <a:pt x="285" y="1766"/>
                </a:lnTo>
                <a:lnTo>
                  <a:pt x="286" y="1767"/>
                </a:lnTo>
                <a:lnTo>
                  <a:pt x="288" y="1766"/>
                </a:lnTo>
                <a:lnTo>
                  <a:pt x="290" y="1765"/>
                </a:lnTo>
                <a:lnTo>
                  <a:pt x="292" y="1764"/>
                </a:lnTo>
                <a:lnTo>
                  <a:pt x="294" y="1764"/>
                </a:lnTo>
                <a:lnTo>
                  <a:pt x="295" y="1764"/>
                </a:lnTo>
                <a:lnTo>
                  <a:pt x="297" y="1764"/>
                </a:lnTo>
                <a:lnTo>
                  <a:pt x="300" y="1764"/>
                </a:lnTo>
                <a:lnTo>
                  <a:pt x="301" y="1764"/>
                </a:lnTo>
                <a:lnTo>
                  <a:pt x="303" y="1764"/>
                </a:lnTo>
                <a:lnTo>
                  <a:pt x="304" y="1764"/>
                </a:lnTo>
                <a:lnTo>
                  <a:pt x="307" y="1764"/>
                </a:lnTo>
                <a:lnTo>
                  <a:pt x="308" y="1764"/>
                </a:lnTo>
                <a:lnTo>
                  <a:pt x="310" y="1764"/>
                </a:lnTo>
                <a:lnTo>
                  <a:pt x="312" y="1764"/>
                </a:lnTo>
                <a:lnTo>
                  <a:pt x="314" y="1764"/>
                </a:lnTo>
                <a:lnTo>
                  <a:pt x="316" y="1765"/>
                </a:lnTo>
                <a:lnTo>
                  <a:pt x="317" y="1765"/>
                </a:lnTo>
                <a:lnTo>
                  <a:pt x="319" y="1764"/>
                </a:lnTo>
                <a:lnTo>
                  <a:pt x="321" y="1765"/>
                </a:lnTo>
                <a:lnTo>
                  <a:pt x="323" y="1765"/>
                </a:lnTo>
                <a:lnTo>
                  <a:pt x="325" y="1764"/>
                </a:lnTo>
                <a:lnTo>
                  <a:pt x="326" y="1764"/>
                </a:lnTo>
                <a:lnTo>
                  <a:pt x="328" y="1764"/>
                </a:lnTo>
                <a:lnTo>
                  <a:pt x="330" y="1764"/>
                </a:lnTo>
                <a:lnTo>
                  <a:pt x="332" y="1764"/>
                </a:lnTo>
                <a:lnTo>
                  <a:pt x="334" y="1764"/>
                </a:lnTo>
                <a:lnTo>
                  <a:pt x="335" y="1764"/>
                </a:lnTo>
                <a:lnTo>
                  <a:pt x="337" y="1764"/>
                </a:lnTo>
                <a:lnTo>
                  <a:pt x="339" y="1764"/>
                </a:lnTo>
                <a:lnTo>
                  <a:pt x="341" y="1764"/>
                </a:lnTo>
                <a:lnTo>
                  <a:pt x="342" y="1764"/>
                </a:lnTo>
                <a:lnTo>
                  <a:pt x="344" y="1764"/>
                </a:lnTo>
                <a:lnTo>
                  <a:pt x="346" y="1764"/>
                </a:lnTo>
                <a:lnTo>
                  <a:pt x="348" y="1765"/>
                </a:lnTo>
                <a:lnTo>
                  <a:pt x="350" y="1765"/>
                </a:lnTo>
                <a:lnTo>
                  <a:pt x="351" y="1765"/>
                </a:lnTo>
                <a:lnTo>
                  <a:pt x="353" y="1765"/>
                </a:lnTo>
                <a:lnTo>
                  <a:pt x="356" y="1765"/>
                </a:lnTo>
                <a:lnTo>
                  <a:pt x="357" y="1765"/>
                </a:lnTo>
                <a:lnTo>
                  <a:pt x="359" y="1766"/>
                </a:lnTo>
                <a:lnTo>
                  <a:pt x="360" y="1766"/>
                </a:lnTo>
                <a:lnTo>
                  <a:pt x="363" y="1764"/>
                </a:lnTo>
                <a:lnTo>
                  <a:pt x="364" y="1764"/>
                </a:lnTo>
                <a:lnTo>
                  <a:pt x="366" y="1764"/>
                </a:lnTo>
                <a:lnTo>
                  <a:pt x="368" y="1764"/>
                </a:lnTo>
                <a:lnTo>
                  <a:pt x="370" y="1765"/>
                </a:lnTo>
                <a:lnTo>
                  <a:pt x="372" y="1764"/>
                </a:lnTo>
                <a:lnTo>
                  <a:pt x="373" y="1764"/>
                </a:lnTo>
                <a:lnTo>
                  <a:pt x="375" y="1764"/>
                </a:lnTo>
                <a:lnTo>
                  <a:pt x="377" y="1764"/>
                </a:lnTo>
                <a:lnTo>
                  <a:pt x="379" y="1765"/>
                </a:lnTo>
                <a:lnTo>
                  <a:pt x="381" y="1764"/>
                </a:lnTo>
                <a:lnTo>
                  <a:pt x="382" y="1764"/>
                </a:lnTo>
                <a:lnTo>
                  <a:pt x="384" y="1764"/>
                </a:lnTo>
                <a:lnTo>
                  <a:pt x="386" y="1764"/>
                </a:lnTo>
                <a:lnTo>
                  <a:pt x="388" y="1763"/>
                </a:lnTo>
                <a:lnTo>
                  <a:pt x="390" y="1762"/>
                </a:lnTo>
                <a:lnTo>
                  <a:pt x="391" y="1762"/>
                </a:lnTo>
                <a:lnTo>
                  <a:pt x="393" y="1763"/>
                </a:lnTo>
                <a:lnTo>
                  <a:pt x="395" y="1763"/>
                </a:lnTo>
                <a:lnTo>
                  <a:pt x="397" y="1762"/>
                </a:lnTo>
                <a:lnTo>
                  <a:pt x="399" y="1762"/>
                </a:lnTo>
                <a:lnTo>
                  <a:pt x="400" y="1762"/>
                </a:lnTo>
                <a:lnTo>
                  <a:pt x="402" y="1763"/>
                </a:lnTo>
                <a:lnTo>
                  <a:pt x="404" y="1762"/>
                </a:lnTo>
                <a:lnTo>
                  <a:pt x="406" y="1763"/>
                </a:lnTo>
                <a:lnTo>
                  <a:pt x="407" y="1762"/>
                </a:lnTo>
                <a:lnTo>
                  <a:pt x="409" y="1762"/>
                </a:lnTo>
                <a:lnTo>
                  <a:pt x="412" y="1762"/>
                </a:lnTo>
                <a:lnTo>
                  <a:pt x="413" y="1762"/>
                </a:lnTo>
                <a:lnTo>
                  <a:pt x="415" y="1762"/>
                </a:lnTo>
                <a:lnTo>
                  <a:pt x="416" y="1762"/>
                </a:lnTo>
                <a:lnTo>
                  <a:pt x="419" y="1762"/>
                </a:lnTo>
                <a:lnTo>
                  <a:pt x="420" y="1762"/>
                </a:lnTo>
                <a:lnTo>
                  <a:pt x="422" y="1761"/>
                </a:lnTo>
                <a:lnTo>
                  <a:pt x="424" y="1761"/>
                </a:lnTo>
                <a:lnTo>
                  <a:pt x="426" y="1760"/>
                </a:lnTo>
                <a:lnTo>
                  <a:pt x="428" y="1760"/>
                </a:lnTo>
                <a:lnTo>
                  <a:pt x="429" y="1761"/>
                </a:lnTo>
                <a:lnTo>
                  <a:pt x="431" y="1760"/>
                </a:lnTo>
                <a:lnTo>
                  <a:pt x="433" y="1760"/>
                </a:lnTo>
                <a:lnTo>
                  <a:pt x="435" y="1760"/>
                </a:lnTo>
                <a:lnTo>
                  <a:pt x="437" y="1760"/>
                </a:lnTo>
                <a:lnTo>
                  <a:pt x="438" y="1760"/>
                </a:lnTo>
                <a:lnTo>
                  <a:pt x="440" y="1760"/>
                </a:lnTo>
                <a:lnTo>
                  <a:pt x="442" y="1760"/>
                </a:lnTo>
                <a:lnTo>
                  <a:pt x="444" y="1760"/>
                </a:lnTo>
                <a:lnTo>
                  <a:pt x="446" y="1760"/>
                </a:lnTo>
                <a:lnTo>
                  <a:pt x="447" y="1761"/>
                </a:lnTo>
                <a:lnTo>
                  <a:pt x="449" y="1761"/>
                </a:lnTo>
                <a:lnTo>
                  <a:pt x="451" y="1761"/>
                </a:lnTo>
                <a:lnTo>
                  <a:pt x="453" y="1760"/>
                </a:lnTo>
                <a:lnTo>
                  <a:pt x="455" y="1761"/>
                </a:lnTo>
                <a:lnTo>
                  <a:pt x="456" y="1761"/>
                </a:lnTo>
                <a:lnTo>
                  <a:pt x="458" y="1762"/>
                </a:lnTo>
                <a:lnTo>
                  <a:pt x="460" y="1762"/>
                </a:lnTo>
                <a:lnTo>
                  <a:pt x="462" y="1761"/>
                </a:lnTo>
                <a:lnTo>
                  <a:pt x="463" y="1760"/>
                </a:lnTo>
                <a:lnTo>
                  <a:pt x="465" y="1760"/>
                </a:lnTo>
                <a:lnTo>
                  <a:pt x="468" y="1762"/>
                </a:lnTo>
                <a:lnTo>
                  <a:pt x="469" y="1761"/>
                </a:lnTo>
                <a:lnTo>
                  <a:pt x="471" y="1760"/>
                </a:lnTo>
                <a:lnTo>
                  <a:pt x="472" y="1761"/>
                </a:lnTo>
                <a:lnTo>
                  <a:pt x="475" y="1761"/>
                </a:lnTo>
                <a:lnTo>
                  <a:pt x="477" y="1760"/>
                </a:lnTo>
                <a:lnTo>
                  <a:pt x="478" y="1758"/>
                </a:lnTo>
                <a:lnTo>
                  <a:pt x="480" y="1757"/>
                </a:lnTo>
                <a:lnTo>
                  <a:pt x="482" y="1758"/>
                </a:lnTo>
                <a:lnTo>
                  <a:pt x="484" y="1758"/>
                </a:lnTo>
                <a:lnTo>
                  <a:pt x="485" y="1758"/>
                </a:lnTo>
                <a:lnTo>
                  <a:pt x="487" y="1757"/>
                </a:lnTo>
                <a:lnTo>
                  <a:pt x="489" y="1757"/>
                </a:lnTo>
                <a:lnTo>
                  <a:pt x="491" y="1756"/>
                </a:lnTo>
                <a:lnTo>
                  <a:pt x="493" y="1755"/>
                </a:lnTo>
                <a:lnTo>
                  <a:pt x="494" y="1754"/>
                </a:lnTo>
                <a:lnTo>
                  <a:pt x="496" y="1754"/>
                </a:lnTo>
                <a:lnTo>
                  <a:pt x="498" y="1753"/>
                </a:lnTo>
                <a:lnTo>
                  <a:pt x="500" y="1753"/>
                </a:lnTo>
                <a:lnTo>
                  <a:pt x="502" y="1751"/>
                </a:lnTo>
                <a:lnTo>
                  <a:pt x="503" y="1750"/>
                </a:lnTo>
                <a:lnTo>
                  <a:pt x="505" y="1749"/>
                </a:lnTo>
                <a:lnTo>
                  <a:pt x="507" y="1748"/>
                </a:lnTo>
                <a:lnTo>
                  <a:pt x="509" y="1747"/>
                </a:lnTo>
                <a:lnTo>
                  <a:pt x="511" y="1746"/>
                </a:lnTo>
                <a:lnTo>
                  <a:pt x="512" y="1745"/>
                </a:lnTo>
                <a:lnTo>
                  <a:pt x="514" y="1743"/>
                </a:lnTo>
                <a:lnTo>
                  <a:pt x="516" y="1742"/>
                </a:lnTo>
                <a:lnTo>
                  <a:pt x="518" y="1741"/>
                </a:lnTo>
                <a:lnTo>
                  <a:pt x="519" y="1741"/>
                </a:lnTo>
                <a:lnTo>
                  <a:pt x="521" y="1740"/>
                </a:lnTo>
                <a:lnTo>
                  <a:pt x="524" y="1739"/>
                </a:lnTo>
                <a:lnTo>
                  <a:pt x="525" y="1739"/>
                </a:lnTo>
                <a:lnTo>
                  <a:pt x="527" y="1738"/>
                </a:lnTo>
                <a:lnTo>
                  <a:pt x="528" y="1737"/>
                </a:lnTo>
                <a:lnTo>
                  <a:pt x="531" y="1737"/>
                </a:lnTo>
                <a:lnTo>
                  <a:pt x="533" y="1736"/>
                </a:lnTo>
                <a:lnTo>
                  <a:pt x="534" y="1736"/>
                </a:lnTo>
                <a:lnTo>
                  <a:pt x="536" y="1737"/>
                </a:lnTo>
                <a:lnTo>
                  <a:pt x="538" y="1738"/>
                </a:lnTo>
                <a:lnTo>
                  <a:pt x="540" y="1738"/>
                </a:lnTo>
                <a:lnTo>
                  <a:pt x="541" y="1739"/>
                </a:lnTo>
                <a:lnTo>
                  <a:pt x="543" y="1740"/>
                </a:lnTo>
                <a:lnTo>
                  <a:pt x="545" y="1742"/>
                </a:lnTo>
                <a:lnTo>
                  <a:pt x="547" y="1743"/>
                </a:lnTo>
                <a:lnTo>
                  <a:pt x="549" y="1744"/>
                </a:lnTo>
                <a:lnTo>
                  <a:pt x="550" y="1745"/>
                </a:lnTo>
                <a:lnTo>
                  <a:pt x="552" y="1746"/>
                </a:lnTo>
                <a:lnTo>
                  <a:pt x="554" y="1747"/>
                </a:lnTo>
                <a:lnTo>
                  <a:pt x="556" y="1749"/>
                </a:lnTo>
                <a:lnTo>
                  <a:pt x="558" y="1750"/>
                </a:lnTo>
                <a:lnTo>
                  <a:pt x="559" y="1750"/>
                </a:lnTo>
                <a:lnTo>
                  <a:pt x="561" y="1751"/>
                </a:lnTo>
                <a:lnTo>
                  <a:pt x="563" y="1753"/>
                </a:lnTo>
                <a:lnTo>
                  <a:pt x="565" y="1754"/>
                </a:lnTo>
                <a:lnTo>
                  <a:pt x="567" y="1755"/>
                </a:lnTo>
                <a:lnTo>
                  <a:pt x="568" y="1755"/>
                </a:lnTo>
                <a:lnTo>
                  <a:pt x="570" y="1756"/>
                </a:lnTo>
                <a:lnTo>
                  <a:pt x="572" y="1757"/>
                </a:lnTo>
                <a:lnTo>
                  <a:pt x="574" y="1757"/>
                </a:lnTo>
                <a:lnTo>
                  <a:pt x="576" y="1756"/>
                </a:lnTo>
                <a:lnTo>
                  <a:pt x="577" y="1756"/>
                </a:lnTo>
                <a:lnTo>
                  <a:pt x="580" y="1757"/>
                </a:lnTo>
                <a:lnTo>
                  <a:pt x="581" y="1757"/>
                </a:lnTo>
                <a:lnTo>
                  <a:pt x="583" y="1757"/>
                </a:lnTo>
                <a:lnTo>
                  <a:pt x="584" y="1757"/>
                </a:lnTo>
                <a:lnTo>
                  <a:pt x="587" y="1756"/>
                </a:lnTo>
                <a:lnTo>
                  <a:pt x="589" y="1756"/>
                </a:lnTo>
                <a:lnTo>
                  <a:pt x="590" y="1756"/>
                </a:lnTo>
                <a:lnTo>
                  <a:pt x="592" y="1756"/>
                </a:lnTo>
                <a:lnTo>
                  <a:pt x="593" y="1755"/>
                </a:lnTo>
                <a:lnTo>
                  <a:pt x="596" y="1755"/>
                </a:lnTo>
                <a:lnTo>
                  <a:pt x="598" y="1754"/>
                </a:lnTo>
                <a:lnTo>
                  <a:pt x="599" y="1754"/>
                </a:lnTo>
                <a:lnTo>
                  <a:pt x="601" y="1753"/>
                </a:lnTo>
                <a:lnTo>
                  <a:pt x="603" y="1753"/>
                </a:lnTo>
                <a:lnTo>
                  <a:pt x="605" y="1753"/>
                </a:lnTo>
                <a:lnTo>
                  <a:pt x="606" y="1753"/>
                </a:lnTo>
                <a:lnTo>
                  <a:pt x="608" y="1752"/>
                </a:lnTo>
                <a:lnTo>
                  <a:pt x="610" y="1752"/>
                </a:lnTo>
                <a:lnTo>
                  <a:pt x="612" y="1751"/>
                </a:lnTo>
                <a:lnTo>
                  <a:pt x="614" y="1751"/>
                </a:lnTo>
                <a:lnTo>
                  <a:pt x="615" y="1751"/>
                </a:lnTo>
                <a:lnTo>
                  <a:pt x="617" y="1750"/>
                </a:lnTo>
                <a:lnTo>
                  <a:pt x="619" y="1751"/>
                </a:lnTo>
                <a:lnTo>
                  <a:pt x="621" y="1752"/>
                </a:lnTo>
                <a:lnTo>
                  <a:pt x="623" y="1751"/>
                </a:lnTo>
                <a:lnTo>
                  <a:pt x="624" y="1751"/>
                </a:lnTo>
                <a:lnTo>
                  <a:pt x="626" y="1751"/>
                </a:lnTo>
                <a:lnTo>
                  <a:pt x="628" y="1751"/>
                </a:lnTo>
                <a:lnTo>
                  <a:pt x="630" y="1750"/>
                </a:lnTo>
                <a:lnTo>
                  <a:pt x="632" y="1751"/>
                </a:lnTo>
                <a:lnTo>
                  <a:pt x="633" y="1752"/>
                </a:lnTo>
                <a:lnTo>
                  <a:pt x="635" y="1752"/>
                </a:lnTo>
                <a:lnTo>
                  <a:pt x="637" y="1751"/>
                </a:lnTo>
                <a:lnTo>
                  <a:pt x="639" y="1750"/>
                </a:lnTo>
                <a:lnTo>
                  <a:pt x="640" y="1749"/>
                </a:lnTo>
                <a:lnTo>
                  <a:pt x="642" y="1750"/>
                </a:lnTo>
                <a:lnTo>
                  <a:pt x="645" y="1748"/>
                </a:lnTo>
                <a:lnTo>
                  <a:pt x="646" y="1748"/>
                </a:lnTo>
                <a:lnTo>
                  <a:pt x="648" y="1747"/>
                </a:lnTo>
                <a:lnTo>
                  <a:pt x="649" y="1747"/>
                </a:lnTo>
                <a:lnTo>
                  <a:pt x="652" y="1746"/>
                </a:lnTo>
                <a:lnTo>
                  <a:pt x="654" y="1746"/>
                </a:lnTo>
                <a:lnTo>
                  <a:pt x="655" y="1745"/>
                </a:lnTo>
                <a:lnTo>
                  <a:pt x="657" y="1744"/>
                </a:lnTo>
                <a:lnTo>
                  <a:pt x="659" y="1743"/>
                </a:lnTo>
                <a:lnTo>
                  <a:pt x="661" y="1742"/>
                </a:lnTo>
                <a:lnTo>
                  <a:pt x="662" y="1741"/>
                </a:lnTo>
                <a:lnTo>
                  <a:pt x="664" y="1741"/>
                </a:lnTo>
                <a:lnTo>
                  <a:pt x="666" y="1741"/>
                </a:lnTo>
                <a:lnTo>
                  <a:pt x="668" y="1740"/>
                </a:lnTo>
                <a:lnTo>
                  <a:pt x="670" y="1739"/>
                </a:lnTo>
                <a:lnTo>
                  <a:pt x="671" y="1739"/>
                </a:lnTo>
                <a:lnTo>
                  <a:pt x="673" y="1739"/>
                </a:lnTo>
                <a:lnTo>
                  <a:pt x="675" y="1739"/>
                </a:lnTo>
                <a:lnTo>
                  <a:pt x="677" y="1739"/>
                </a:lnTo>
                <a:lnTo>
                  <a:pt x="679" y="1738"/>
                </a:lnTo>
                <a:lnTo>
                  <a:pt x="680" y="1738"/>
                </a:lnTo>
                <a:lnTo>
                  <a:pt x="682" y="1739"/>
                </a:lnTo>
                <a:lnTo>
                  <a:pt x="684" y="1740"/>
                </a:lnTo>
                <a:lnTo>
                  <a:pt x="686" y="1740"/>
                </a:lnTo>
                <a:lnTo>
                  <a:pt x="688" y="1740"/>
                </a:lnTo>
                <a:lnTo>
                  <a:pt x="689" y="1741"/>
                </a:lnTo>
                <a:lnTo>
                  <a:pt x="691" y="1741"/>
                </a:lnTo>
                <a:lnTo>
                  <a:pt x="693" y="1741"/>
                </a:lnTo>
                <a:lnTo>
                  <a:pt x="695" y="1741"/>
                </a:lnTo>
                <a:lnTo>
                  <a:pt x="697" y="1741"/>
                </a:lnTo>
                <a:lnTo>
                  <a:pt x="698" y="1742"/>
                </a:lnTo>
                <a:lnTo>
                  <a:pt x="701" y="1742"/>
                </a:lnTo>
                <a:lnTo>
                  <a:pt x="702" y="1742"/>
                </a:lnTo>
                <a:lnTo>
                  <a:pt x="704" y="1743"/>
                </a:lnTo>
                <a:lnTo>
                  <a:pt x="705" y="1744"/>
                </a:lnTo>
                <a:lnTo>
                  <a:pt x="708" y="1744"/>
                </a:lnTo>
                <a:lnTo>
                  <a:pt x="710" y="1744"/>
                </a:lnTo>
                <a:lnTo>
                  <a:pt x="711" y="1745"/>
                </a:lnTo>
                <a:lnTo>
                  <a:pt x="713" y="1745"/>
                </a:lnTo>
                <a:lnTo>
                  <a:pt x="715" y="1744"/>
                </a:lnTo>
                <a:lnTo>
                  <a:pt x="717" y="1743"/>
                </a:lnTo>
                <a:lnTo>
                  <a:pt x="719" y="1743"/>
                </a:lnTo>
                <a:lnTo>
                  <a:pt x="720" y="1743"/>
                </a:lnTo>
                <a:lnTo>
                  <a:pt x="722" y="1742"/>
                </a:lnTo>
                <a:lnTo>
                  <a:pt x="724" y="1742"/>
                </a:lnTo>
                <a:lnTo>
                  <a:pt x="726" y="1741"/>
                </a:lnTo>
                <a:lnTo>
                  <a:pt x="727" y="1741"/>
                </a:lnTo>
                <a:lnTo>
                  <a:pt x="729" y="1741"/>
                </a:lnTo>
                <a:lnTo>
                  <a:pt x="731" y="1740"/>
                </a:lnTo>
                <a:lnTo>
                  <a:pt x="733" y="1740"/>
                </a:lnTo>
                <a:lnTo>
                  <a:pt x="735" y="1739"/>
                </a:lnTo>
                <a:lnTo>
                  <a:pt x="736" y="1739"/>
                </a:lnTo>
                <a:lnTo>
                  <a:pt x="738" y="1738"/>
                </a:lnTo>
                <a:lnTo>
                  <a:pt x="740" y="1737"/>
                </a:lnTo>
                <a:lnTo>
                  <a:pt x="742" y="1736"/>
                </a:lnTo>
                <a:lnTo>
                  <a:pt x="744" y="1735"/>
                </a:lnTo>
                <a:lnTo>
                  <a:pt x="745" y="1734"/>
                </a:lnTo>
                <a:lnTo>
                  <a:pt x="747" y="1734"/>
                </a:lnTo>
                <a:lnTo>
                  <a:pt x="749" y="1734"/>
                </a:lnTo>
                <a:lnTo>
                  <a:pt x="751" y="1734"/>
                </a:lnTo>
                <a:lnTo>
                  <a:pt x="753" y="1733"/>
                </a:lnTo>
                <a:lnTo>
                  <a:pt x="754" y="1734"/>
                </a:lnTo>
                <a:lnTo>
                  <a:pt x="757" y="1733"/>
                </a:lnTo>
                <a:lnTo>
                  <a:pt x="758" y="1733"/>
                </a:lnTo>
                <a:lnTo>
                  <a:pt x="760" y="1734"/>
                </a:lnTo>
                <a:lnTo>
                  <a:pt x="761" y="1733"/>
                </a:lnTo>
                <a:lnTo>
                  <a:pt x="764" y="1733"/>
                </a:lnTo>
                <a:lnTo>
                  <a:pt x="766" y="1733"/>
                </a:lnTo>
                <a:lnTo>
                  <a:pt x="767" y="1733"/>
                </a:lnTo>
                <a:lnTo>
                  <a:pt x="769" y="1733"/>
                </a:lnTo>
                <a:lnTo>
                  <a:pt x="771" y="1732"/>
                </a:lnTo>
                <a:lnTo>
                  <a:pt x="773" y="1730"/>
                </a:lnTo>
                <a:lnTo>
                  <a:pt x="775" y="1729"/>
                </a:lnTo>
                <a:lnTo>
                  <a:pt x="776" y="1727"/>
                </a:lnTo>
                <a:lnTo>
                  <a:pt x="778" y="1723"/>
                </a:lnTo>
                <a:lnTo>
                  <a:pt x="780" y="1718"/>
                </a:lnTo>
                <a:lnTo>
                  <a:pt x="782" y="1711"/>
                </a:lnTo>
                <a:lnTo>
                  <a:pt x="783" y="1700"/>
                </a:lnTo>
                <a:lnTo>
                  <a:pt x="785" y="1685"/>
                </a:lnTo>
                <a:lnTo>
                  <a:pt x="787" y="1666"/>
                </a:lnTo>
                <a:lnTo>
                  <a:pt x="789" y="1640"/>
                </a:lnTo>
                <a:lnTo>
                  <a:pt x="791" y="1606"/>
                </a:lnTo>
                <a:lnTo>
                  <a:pt x="792" y="1563"/>
                </a:lnTo>
                <a:lnTo>
                  <a:pt x="794" y="1509"/>
                </a:lnTo>
                <a:lnTo>
                  <a:pt x="796" y="1442"/>
                </a:lnTo>
                <a:lnTo>
                  <a:pt x="798" y="1361"/>
                </a:lnTo>
                <a:lnTo>
                  <a:pt x="800" y="1268"/>
                </a:lnTo>
                <a:lnTo>
                  <a:pt x="801" y="1161"/>
                </a:lnTo>
                <a:lnTo>
                  <a:pt x="803" y="1043"/>
                </a:lnTo>
                <a:lnTo>
                  <a:pt x="805" y="917"/>
                </a:lnTo>
                <a:lnTo>
                  <a:pt x="807" y="787"/>
                </a:lnTo>
                <a:lnTo>
                  <a:pt x="809" y="656"/>
                </a:lnTo>
                <a:lnTo>
                  <a:pt x="810" y="529"/>
                </a:lnTo>
                <a:lnTo>
                  <a:pt x="813" y="411"/>
                </a:lnTo>
                <a:lnTo>
                  <a:pt x="814" y="304"/>
                </a:lnTo>
                <a:lnTo>
                  <a:pt x="816" y="211"/>
                </a:lnTo>
                <a:lnTo>
                  <a:pt x="818" y="135"/>
                </a:lnTo>
                <a:lnTo>
                  <a:pt x="820" y="74"/>
                </a:lnTo>
                <a:lnTo>
                  <a:pt x="822" y="33"/>
                </a:lnTo>
                <a:lnTo>
                  <a:pt x="823" y="9"/>
                </a:lnTo>
                <a:lnTo>
                  <a:pt x="825" y="0"/>
                </a:lnTo>
                <a:lnTo>
                  <a:pt x="827" y="6"/>
                </a:lnTo>
                <a:lnTo>
                  <a:pt x="829" y="23"/>
                </a:lnTo>
                <a:lnTo>
                  <a:pt x="831" y="51"/>
                </a:lnTo>
                <a:lnTo>
                  <a:pt x="832" y="87"/>
                </a:lnTo>
                <a:lnTo>
                  <a:pt x="834" y="130"/>
                </a:lnTo>
                <a:lnTo>
                  <a:pt x="836" y="179"/>
                </a:lnTo>
                <a:lnTo>
                  <a:pt x="838" y="233"/>
                </a:lnTo>
                <a:lnTo>
                  <a:pt x="839" y="290"/>
                </a:lnTo>
                <a:lnTo>
                  <a:pt x="841" y="350"/>
                </a:lnTo>
                <a:lnTo>
                  <a:pt x="843" y="410"/>
                </a:lnTo>
                <a:lnTo>
                  <a:pt x="845" y="469"/>
                </a:lnTo>
                <a:lnTo>
                  <a:pt x="847" y="529"/>
                </a:lnTo>
                <a:lnTo>
                  <a:pt x="848" y="588"/>
                </a:lnTo>
                <a:lnTo>
                  <a:pt x="850" y="647"/>
                </a:lnTo>
                <a:lnTo>
                  <a:pt x="852" y="704"/>
                </a:lnTo>
                <a:lnTo>
                  <a:pt x="854" y="761"/>
                </a:lnTo>
                <a:lnTo>
                  <a:pt x="856" y="816"/>
                </a:lnTo>
                <a:lnTo>
                  <a:pt x="857" y="870"/>
                </a:lnTo>
                <a:lnTo>
                  <a:pt x="859" y="923"/>
                </a:lnTo>
                <a:lnTo>
                  <a:pt x="861" y="974"/>
                </a:lnTo>
                <a:lnTo>
                  <a:pt x="863" y="1024"/>
                </a:lnTo>
                <a:lnTo>
                  <a:pt x="865" y="1072"/>
                </a:lnTo>
                <a:lnTo>
                  <a:pt x="866" y="1118"/>
                </a:lnTo>
                <a:lnTo>
                  <a:pt x="869" y="1162"/>
                </a:lnTo>
                <a:lnTo>
                  <a:pt x="870" y="1203"/>
                </a:lnTo>
                <a:lnTo>
                  <a:pt x="872" y="1244"/>
                </a:lnTo>
                <a:lnTo>
                  <a:pt x="874" y="1282"/>
                </a:lnTo>
                <a:lnTo>
                  <a:pt x="876" y="1319"/>
                </a:lnTo>
                <a:lnTo>
                  <a:pt x="878" y="1356"/>
                </a:lnTo>
                <a:lnTo>
                  <a:pt x="879" y="1391"/>
                </a:lnTo>
                <a:lnTo>
                  <a:pt x="881" y="1422"/>
                </a:lnTo>
                <a:lnTo>
                  <a:pt x="883" y="1451"/>
                </a:lnTo>
                <a:lnTo>
                  <a:pt x="885" y="1479"/>
                </a:lnTo>
                <a:lnTo>
                  <a:pt x="887" y="1505"/>
                </a:lnTo>
                <a:lnTo>
                  <a:pt x="888" y="1530"/>
                </a:lnTo>
                <a:lnTo>
                  <a:pt x="890" y="1554"/>
                </a:lnTo>
                <a:lnTo>
                  <a:pt x="892" y="1574"/>
                </a:lnTo>
                <a:lnTo>
                  <a:pt x="894" y="1593"/>
                </a:lnTo>
                <a:lnTo>
                  <a:pt x="896" y="1611"/>
                </a:lnTo>
                <a:lnTo>
                  <a:pt x="897" y="1626"/>
                </a:lnTo>
                <a:lnTo>
                  <a:pt x="899" y="1641"/>
                </a:lnTo>
                <a:lnTo>
                  <a:pt x="901" y="1653"/>
                </a:lnTo>
                <a:lnTo>
                  <a:pt x="903" y="1664"/>
                </a:lnTo>
                <a:lnTo>
                  <a:pt x="904" y="1674"/>
                </a:lnTo>
                <a:lnTo>
                  <a:pt x="906" y="1684"/>
                </a:lnTo>
                <a:lnTo>
                  <a:pt x="908" y="1692"/>
                </a:lnTo>
                <a:lnTo>
                  <a:pt x="910" y="1698"/>
                </a:lnTo>
                <a:lnTo>
                  <a:pt x="912" y="1704"/>
                </a:lnTo>
                <a:lnTo>
                  <a:pt x="913" y="1709"/>
                </a:lnTo>
                <a:lnTo>
                  <a:pt x="915" y="1713"/>
                </a:lnTo>
                <a:lnTo>
                  <a:pt x="918" y="1718"/>
                </a:lnTo>
                <a:lnTo>
                  <a:pt x="919" y="1722"/>
                </a:lnTo>
                <a:lnTo>
                  <a:pt x="921" y="1725"/>
                </a:lnTo>
                <a:lnTo>
                  <a:pt x="922" y="1727"/>
                </a:lnTo>
                <a:lnTo>
                  <a:pt x="925" y="1729"/>
                </a:lnTo>
                <a:lnTo>
                  <a:pt x="926" y="1730"/>
                </a:lnTo>
                <a:lnTo>
                  <a:pt x="928" y="1732"/>
                </a:lnTo>
                <a:lnTo>
                  <a:pt x="930" y="1734"/>
                </a:lnTo>
                <a:lnTo>
                  <a:pt x="932" y="1736"/>
                </a:lnTo>
                <a:lnTo>
                  <a:pt x="934" y="1736"/>
                </a:lnTo>
                <a:lnTo>
                  <a:pt x="935" y="1737"/>
                </a:lnTo>
                <a:lnTo>
                  <a:pt x="937" y="1739"/>
                </a:lnTo>
                <a:lnTo>
                  <a:pt x="939" y="1739"/>
                </a:lnTo>
                <a:lnTo>
                  <a:pt x="941" y="1739"/>
                </a:lnTo>
                <a:lnTo>
                  <a:pt x="943" y="1739"/>
                </a:lnTo>
                <a:lnTo>
                  <a:pt x="944" y="1740"/>
                </a:lnTo>
                <a:lnTo>
                  <a:pt x="946" y="1740"/>
                </a:lnTo>
                <a:lnTo>
                  <a:pt x="948" y="1741"/>
                </a:lnTo>
                <a:lnTo>
                  <a:pt x="950" y="1741"/>
                </a:lnTo>
                <a:lnTo>
                  <a:pt x="952" y="1740"/>
                </a:lnTo>
                <a:lnTo>
                  <a:pt x="953" y="1740"/>
                </a:lnTo>
                <a:lnTo>
                  <a:pt x="955" y="1740"/>
                </a:lnTo>
                <a:lnTo>
                  <a:pt x="957" y="1740"/>
                </a:lnTo>
                <a:lnTo>
                  <a:pt x="959" y="1740"/>
                </a:lnTo>
                <a:lnTo>
                  <a:pt x="960" y="1740"/>
                </a:lnTo>
                <a:lnTo>
                  <a:pt x="962" y="1739"/>
                </a:lnTo>
                <a:lnTo>
                  <a:pt x="964" y="1739"/>
                </a:lnTo>
                <a:lnTo>
                  <a:pt x="966" y="1739"/>
                </a:lnTo>
                <a:lnTo>
                  <a:pt x="968" y="1739"/>
                </a:lnTo>
                <a:lnTo>
                  <a:pt x="969" y="1739"/>
                </a:lnTo>
                <a:lnTo>
                  <a:pt x="971" y="1739"/>
                </a:lnTo>
                <a:lnTo>
                  <a:pt x="974" y="1739"/>
                </a:lnTo>
                <a:lnTo>
                  <a:pt x="975" y="1739"/>
                </a:lnTo>
                <a:lnTo>
                  <a:pt x="977" y="1739"/>
                </a:lnTo>
                <a:lnTo>
                  <a:pt x="978" y="1740"/>
                </a:lnTo>
                <a:lnTo>
                  <a:pt x="981" y="1740"/>
                </a:lnTo>
                <a:lnTo>
                  <a:pt x="982" y="1740"/>
                </a:lnTo>
                <a:lnTo>
                  <a:pt x="984" y="1741"/>
                </a:lnTo>
                <a:lnTo>
                  <a:pt x="986" y="1740"/>
                </a:lnTo>
                <a:lnTo>
                  <a:pt x="988" y="1740"/>
                </a:lnTo>
                <a:lnTo>
                  <a:pt x="990" y="1740"/>
                </a:lnTo>
                <a:lnTo>
                  <a:pt x="991" y="1741"/>
                </a:lnTo>
                <a:lnTo>
                  <a:pt x="993" y="1743"/>
                </a:lnTo>
                <a:lnTo>
                  <a:pt x="995" y="1743"/>
                </a:lnTo>
                <a:lnTo>
                  <a:pt x="997" y="1744"/>
                </a:lnTo>
                <a:lnTo>
                  <a:pt x="999" y="1745"/>
                </a:lnTo>
                <a:lnTo>
                  <a:pt x="1000" y="1745"/>
                </a:lnTo>
                <a:lnTo>
                  <a:pt x="1002" y="1745"/>
                </a:lnTo>
                <a:lnTo>
                  <a:pt x="1004" y="1745"/>
                </a:lnTo>
                <a:lnTo>
                  <a:pt x="1006" y="1746"/>
                </a:lnTo>
                <a:lnTo>
                  <a:pt x="1008" y="1746"/>
                </a:lnTo>
                <a:lnTo>
                  <a:pt x="1009" y="1746"/>
                </a:lnTo>
                <a:lnTo>
                  <a:pt x="1011" y="1747"/>
                </a:lnTo>
                <a:lnTo>
                  <a:pt x="1013" y="1748"/>
                </a:lnTo>
                <a:lnTo>
                  <a:pt x="1015" y="1747"/>
                </a:lnTo>
                <a:lnTo>
                  <a:pt x="1017" y="1746"/>
                </a:lnTo>
                <a:lnTo>
                  <a:pt x="1018" y="1746"/>
                </a:lnTo>
                <a:lnTo>
                  <a:pt x="1020" y="1746"/>
                </a:lnTo>
                <a:lnTo>
                  <a:pt x="1022" y="1746"/>
                </a:lnTo>
                <a:lnTo>
                  <a:pt x="1024" y="1746"/>
                </a:lnTo>
                <a:lnTo>
                  <a:pt x="1025" y="1746"/>
                </a:lnTo>
                <a:lnTo>
                  <a:pt x="1027" y="1747"/>
                </a:lnTo>
                <a:lnTo>
                  <a:pt x="1030" y="1747"/>
                </a:lnTo>
                <a:lnTo>
                  <a:pt x="1031" y="1747"/>
                </a:lnTo>
                <a:lnTo>
                  <a:pt x="1033" y="1746"/>
                </a:lnTo>
                <a:lnTo>
                  <a:pt x="1034" y="1746"/>
                </a:lnTo>
                <a:lnTo>
                  <a:pt x="1037" y="1746"/>
                </a:lnTo>
                <a:lnTo>
                  <a:pt x="1039" y="1746"/>
                </a:lnTo>
                <a:lnTo>
                  <a:pt x="1040" y="1746"/>
                </a:lnTo>
                <a:lnTo>
                  <a:pt x="1042" y="1746"/>
                </a:lnTo>
                <a:lnTo>
                  <a:pt x="1044" y="1746"/>
                </a:lnTo>
                <a:lnTo>
                  <a:pt x="1046" y="1746"/>
                </a:lnTo>
                <a:lnTo>
                  <a:pt x="1047" y="1747"/>
                </a:lnTo>
                <a:lnTo>
                  <a:pt x="1049" y="1747"/>
                </a:lnTo>
                <a:lnTo>
                  <a:pt x="1051" y="1746"/>
                </a:lnTo>
                <a:lnTo>
                  <a:pt x="1053" y="1746"/>
                </a:lnTo>
                <a:lnTo>
                  <a:pt x="1055" y="1746"/>
                </a:lnTo>
                <a:lnTo>
                  <a:pt x="1056" y="1746"/>
                </a:lnTo>
                <a:lnTo>
                  <a:pt x="1058" y="1746"/>
                </a:lnTo>
                <a:lnTo>
                  <a:pt x="1060" y="1746"/>
                </a:lnTo>
                <a:lnTo>
                  <a:pt x="1062" y="1746"/>
                </a:lnTo>
                <a:lnTo>
                  <a:pt x="1064" y="1746"/>
                </a:lnTo>
                <a:lnTo>
                  <a:pt x="1065" y="1746"/>
                </a:lnTo>
                <a:lnTo>
                  <a:pt x="1067" y="1746"/>
                </a:lnTo>
                <a:lnTo>
                  <a:pt x="1069" y="1746"/>
                </a:lnTo>
                <a:lnTo>
                  <a:pt x="1071" y="1746"/>
                </a:lnTo>
                <a:lnTo>
                  <a:pt x="1073" y="1746"/>
                </a:lnTo>
                <a:lnTo>
                  <a:pt x="1074" y="1746"/>
                </a:lnTo>
                <a:lnTo>
                  <a:pt x="1076" y="1745"/>
                </a:lnTo>
                <a:lnTo>
                  <a:pt x="1078" y="1745"/>
                </a:lnTo>
                <a:lnTo>
                  <a:pt x="1080" y="1746"/>
                </a:lnTo>
                <a:lnTo>
                  <a:pt x="1081" y="1746"/>
                </a:lnTo>
                <a:lnTo>
                  <a:pt x="1083" y="1746"/>
                </a:lnTo>
                <a:lnTo>
                  <a:pt x="1086" y="1746"/>
                </a:lnTo>
                <a:lnTo>
                  <a:pt x="1087" y="1745"/>
                </a:lnTo>
                <a:lnTo>
                  <a:pt x="1089" y="1745"/>
                </a:lnTo>
                <a:lnTo>
                  <a:pt x="1090" y="1745"/>
                </a:lnTo>
                <a:lnTo>
                  <a:pt x="1093" y="1745"/>
                </a:lnTo>
                <a:lnTo>
                  <a:pt x="1095" y="1744"/>
                </a:lnTo>
                <a:lnTo>
                  <a:pt x="1096" y="1743"/>
                </a:lnTo>
                <a:lnTo>
                  <a:pt x="1098" y="1743"/>
                </a:lnTo>
                <a:lnTo>
                  <a:pt x="1100" y="1742"/>
                </a:lnTo>
                <a:lnTo>
                  <a:pt x="1102" y="1741"/>
                </a:lnTo>
                <a:lnTo>
                  <a:pt x="1103" y="1740"/>
                </a:lnTo>
                <a:lnTo>
                  <a:pt x="1105" y="1739"/>
                </a:lnTo>
                <a:lnTo>
                  <a:pt x="1107" y="1739"/>
                </a:lnTo>
                <a:lnTo>
                  <a:pt x="1109" y="1738"/>
                </a:lnTo>
                <a:lnTo>
                  <a:pt x="1111" y="1737"/>
                </a:lnTo>
                <a:lnTo>
                  <a:pt x="1112" y="1737"/>
                </a:lnTo>
                <a:lnTo>
                  <a:pt x="1114" y="1736"/>
                </a:lnTo>
                <a:lnTo>
                  <a:pt x="1116" y="1735"/>
                </a:lnTo>
                <a:lnTo>
                  <a:pt x="1118" y="1734"/>
                </a:lnTo>
                <a:lnTo>
                  <a:pt x="1120" y="1734"/>
                </a:lnTo>
                <a:lnTo>
                  <a:pt x="1121" y="1734"/>
                </a:lnTo>
                <a:lnTo>
                  <a:pt x="1123" y="1734"/>
                </a:lnTo>
                <a:lnTo>
                  <a:pt x="1125" y="1734"/>
                </a:lnTo>
                <a:lnTo>
                  <a:pt x="1127" y="1733"/>
                </a:lnTo>
                <a:lnTo>
                  <a:pt x="1129" y="1733"/>
                </a:lnTo>
                <a:lnTo>
                  <a:pt x="1130" y="1733"/>
                </a:lnTo>
                <a:lnTo>
                  <a:pt x="1132" y="1734"/>
                </a:lnTo>
                <a:lnTo>
                  <a:pt x="1134" y="1734"/>
                </a:lnTo>
                <a:lnTo>
                  <a:pt x="1136" y="1734"/>
                </a:lnTo>
                <a:lnTo>
                  <a:pt x="1138" y="1734"/>
                </a:lnTo>
                <a:lnTo>
                  <a:pt x="1139" y="1734"/>
                </a:lnTo>
                <a:lnTo>
                  <a:pt x="1142" y="1734"/>
                </a:lnTo>
                <a:lnTo>
                  <a:pt x="1143" y="1735"/>
                </a:lnTo>
                <a:lnTo>
                  <a:pt x="1145" y="1734"/>
                </a:lnTo>
                <a:lnTo>
                  <a:pt x="1146" y="1734"/>
                </a:lnTo>
                <a:lnTo>
                  <a:pt x="1149" y="1734"/>
                </a:lnTo>
                <a:lnTo>
                  <a:pt x="1151" y="1736"/>
                </a:lnTo>
                <a:lnTo>
                  <a:pt x="1152" y="1736"/>
                </a:lnTo>
                <a:lnTo>
                  <a:pt x="1154" y="1737"/>
                </a:lnTo>
                <a:lnTo>
                  <a:pt x="1156" y="1737"/>
                </a:lnTo>
                <a:lnTo>
                  <a:pt x="1158" y="1737"/>
                </a:lnTo>
                <a:lnTo>
                  <a:pt x="1159" y="1737"/>
                </a:lnTo>
                <a:lnTo>
                  <a:pt x="1161" y="1738"/>
                </a:lnTo>
                <a:lnTo>
                  <a:pt x="1163" y="1738"/>
                </a:lnTo>
                <a:lnTo>
                  <a:pt x="1165" y="1739"/>
                </a:lnTo>
                <a:lnTo>
                  <a:pt x="1167" y="1740"/>
                </a:lnTo>
                <a:lnTo>
                  <a:pt x="1168" y="1739"/>
                </a:lnTo>
                <a:lnTo>
                  <a:pt x="1170" y="1739"/>
                </a:lnTo>
                <a:lnTo>
                  <a:pt x="1172" y="1740"/>
                </a:lnTo>
                <a:lnTo>
                  <a:pt x="1174" y="1739"/>
                </a:lnTo>
                <a:lnTo>
                  <a:pt x="1176" y="1740"/>
                </a:lnTo>
                <a:lnTo>
                  <a:pt x="1177" y="1741"/>
                </a:lnTo>
                <a:lnTo>
                  <a:pt x="1179" y="1741"/>
                </a:lnTo>
                <a:lnTo>
                  <a:pt x="1181" y="1742"/>
                </a:lnTo>
                <a:lnTo>
                  <a:pt x="1183" y="1743"/>
                </a:lnTo>
                <a:lnTo>
                  <a:pt x="1185" y="1743"/>
                </a:lnTo>
                <a:lnTo>
                  <a:pt x="1186" y="1742"/>
                </a:lnTo>
                <a:lnTo>
                  <a:pt x="1188" y="1743"/>
                </a:lnTo>
                <a:lnTo>
                  <a:pt x="1190" y="1743"/>
                </a:lnTo>
                <a:lnTo>
                  <a:pt x="1192" y="1743"/>
                </a:lnTo>
                <a:lnTo>
                  <a:pt x="1194" y="1743"/>
                </a:lnTo>
                <a:lnTo>
                  <a:pt x="1195" y="1743"/>
                </a:lnTo>
                <a:lnTo>
                  <a:pt x="1198" y="1743"/>
                </a:lnTo>
                <a:lnTo>
                  <a:pt x="1199" y="1743"/>
                </a:lnTo>
                <a:lnTo>
                  <a:pt x="1201" y="1743"/>
                </a:lnTo>
                <a:lnTo>
                  <a:pt x="1202" y="1742"/>
                </a:lnTo>
                <a:lnTo>
                  <a:pt x="1205" y="1741"/>
                </a:lnTo>
                <a:lnTo>
                  <a:pt x="1207" y="1741"/>
                </a:lnTo>
                <a:lnTo>
                  <a:pt x="1208" y="1742"/>
                </a:lnTo>
                <a:lnTo>
                  <a:pt x="1210" y="1742"/>
                </a:lnTo>
                <a:lnTo>
                  <a:pt x="1212" y="1742"/>
                </a:lnTo>
                <a:lnTo>
                  <a:pt x="1214" y="1741"/>
                </a:lnTo>
                <a:lnTo>
                  <a:pt x="1216" y="1741"/>
                </a:lnTo>
                <a:lnTo>
                  <a:pt x="1217" y="1742"/>
                </a:lnTo>
                <a:lnTo>
                  <a:pt x="1219" y="1742"/>
                </a:lnTo>
                <a:lnTo>
                  <a:pt x="1221" y="1742"/>
                </a:lnTo>
                <a:lnTo>
                  <a:pt x="1223" y="1742"/>
                </a:lnTo>
                <a:lnTo>
                  <a:pt x="1224" y="1742"/>
                </a:lnTo>
                <a:lnTo>
                  <a:pt x="1226" y="1741"/>
                </a:lnTo>
                <a:lnTo>
                  <a:pt x="1228" y="1741"/>
                </a:lnTo>
                <a:lnTo>
                  <a:pt x="1230" y="1743"/>
                </a:lnTo>
                <a:lnTo>
                  <a:pt x="1232" y="1744"/>
                </a:lnTo>
                <a:lnTo>
                  <a:pt x="1233" y="1745"/>
                </a:lnTo>
                <a:lnTo>
                  <a:pt x="1235" y="1745"/>
                </a:lnTo>
                <a:lnTo>
                  <a:pt x="1237" y="1745"/>
                </a:lnTo>
                <a:lnTo>
                  <a:pt x="1239" y="1744"/>
                </a:lnTo>
                <a:lnTo>
                  <a:pt x="1241" y="1745"/>
                </a:lnTo>
                <a:lnTo>
                  <a:pt x="1242" y="1746"/>
                </a:lnTo>
                <a:lnTo>
                  <a:pt x="1244" y="1748"/>
                </a:lnTo>
                <a:lnTo>
                  <a:pt x="1246" y="1748"/>
                </a:lnTo>
                <a:lnTo>
                  <a:pt x="1248" y="1747"/>
                </a:lnTo>
                <a:lnTo>
                  <a:pt x="1250" y="1748"/>
                </a:lnTo>
                <a:lnTo>
                  <a:pt x="1251" y="1748"/>
                </a:lnTo>
                <a:lnTo>
                  <a:pt x="1254" y="1748"/>
                </a:lnTo>
                <a:lnTo>
                  <a:pt x="1255" y="1749"/>
                </a:lnTo>
                <a:lnTo>
                  <a:pt x="1257" y="1750"/>
                </a:lnTo>
                <a:lnTo>
                  <a:pt x="1258" y="1750"/>
                </a:lnTo>
                <a:lnTo>
                  <a:pt x="1261" y="1750"/>
                </a:lnTo>
                <a:lnTo>
                  <a:pt x="1263" y="1750"/>
                </a:lnTo>
                <a:lnTo>
                  <a:pt x="1264" y="1750"/>
                </a:lnTo>
                <a:lnTo>
                  <a:pt x="1266" y="1751"/>
                </a:lnTo>
                <a:lnTo>
                  <a:pt x="1268" y="1751"/>
                </a:lnTo>
                <a:lnTo>
                  <a:pt x="1270" y="1753"/>
                </a:lnTo>
                <a:lnTo>
                  <a:pt x="1272" y="1753"/>
                </a:lnTo>
                <a:lnTo>
                  <a:pt x="1273" y="1753"/>
                </a:lnTo>
                <a:lnTo>
                  <a:pt x="1275" y="1753"/>
                </a:lnTo>
                <a:lnTo>
                  <a:pt x="1277" y="1753"/>
                </a:lnTo>
                <a:lnTo>
                  <a:pt x="1279" y="1753"/>
                </a:lnTo>
                <a:lnTo>
                  <a:pt x="1280" y="1753"/>
                </a:lnTo>
                <a:lnTo>
                  <a:pt x="1282" y="1753"/>
                </a:lnTo>
                <a:lnTo>
                  <a:pt x="1284" y="1753"/>
                </a:lnTo>
                <a:lnTo>
                  <a:pt x="1286" y="1753"/>
                </a:lnTo>
                <a:lnTo>
                  <a:pt x="1288" y="1753"/>
                </a:lnTo>
                <a:lnTo>
                  <a:pt x="1289" y="1754"/>
                </a:lnTo>
                <a:lnTo>
                  <a:pt x="1291" y="1754"/>
                </a:lnTo>
                <a:lnTo>
                  <a:pt x="1293" y="1754"/>
                </a:lnTo>
                <a:lnTo>
                  <a:pt x="1295" y="1754"/>
                </a:lnTo>
                <a:lnTo>
                  <a:pt x="1297" y="1754"/>
                </a:lnTo>
                <a:lnTo>
                  <a:pt x="1298" y="1754"/>
                </a:lnTo>
                <a:lnTo>
                  <a:pt x="1300" y="1754"/>
                </a:lnTo>
                <a:lnTo>
                  <a:pt x="1302" y="1754"/>
                </a:lnTo>
                <a:lnTo>
                  <a:pt x="1304" y="1754"/>
                </a:lnTo>
                <a:lnTo>
                  <a:pt x="1306" y="1755"/>
                </a:lnTo>
                <a:lnTo>
                  <a:pt x="1307" y="1755"/>
                </a:lnTo>
                <a:lnTo>
                  <a:pt x="1310" y="1755"/>
                </a:lnTo>
                <a:lnTo>
                  <a:pt x="1311" y="1755"/>
                </a:lnTo>
                <a:lnTo>
                  <a:pt x="1313" y="1754"/>
                </a:lnTo>
                <a:lnTo>
                  <a:pt x="1315" y="1754"/>
                </a:lnTo>
                <a:lnTo>
                  <a:pt x="1317" y="1754"/>
                </a:lnTo>
                <a:lnTo>
                  <a:pt x="1319" y="1753"/>
                </a:lnTo>
                <a:lnTo>
                  <a:pt x="1320" y="1753"/>
                </a:lnTo>
                <a:lnTo>
                  <a:pt x="1322" y="1754"/>
                </a:lnTo>
                <a:lnTo>
                  <a:pt x="1324" y="1754"/>
                </a:lnTo>
                <a:lnTo>
                  <a:pt x="1326" y="1753"/>
                </a:lnTo>
                <a:lnTo>
                  <a:pt x="1328" y="1753"/>
                </a:lnTo>
                <a:lnTo>
                  <a:pt x="1329" y="1753"/>
                </a:lnTo>
                <a:lnTo>
                  <a:pt x="1331" y="1753"/>
                </a:lnTo>
                <a:lnTo>
                  <a:pt x="1333" y="1753"/>
                </a:lnTo>
                <a:lnTo>
                  <a:pt x="1335" y="1753"/>
                </a:lnTo>
                <a:lnTo>
                  <a:pt x="1337" y="1753"/>
                </a:lnTo>
                <a:lnTo>
                  <a:pt x="1338" y="1753"/>
                </a:lnTo>
                <a:lnTo>
                  <a:pt x="1340" y="1752"/>
                </a:lnTo>
                <a:lnTo>
                  <a:pt x="1342" y="1752"/>
                </a:lnTo>
                <a:lnTo>
                  <a:pt x="1344" y="1752"/>
                </a:lnTo>
                <a:lnTo>
                  <a:pt x="1345" y="1751"/>
                </a:lnTo>
                <a:lnTo>
                  <a:pt x="1347" y="1751"/>
                </a:lnTo>
                <a:lnTo>
                  <a:pt x="1349" y="1750"/>
                </a:lnTo>
                <a:lnTo>
                  <a:pt x="1351" y="1750"/>
                </a:lnTo>
                <a:lnTo>
                  <a:pt x="1353" y="1750"/>
                </a:lnTo>
                <a:lnTo>
                  <a:pt x="1354" y="1750"/>
                </a:lnTo>
                <a:lnTo>
                  <a:pt x="1356" y="1750"/>
                </a:lnTo>
                <a:lnTo>
                  <a:pt x="1359" y="1750"/>
                </a:lnTo>
                <a:lnTo>
                  <a:pt x="1360" y="1749"/>
                </a:lnTo>
                <a:lnTo>
                  <a:pt x="1362" y="1749"/>
                </a:lnTo>
                <a:lnTo>
                  <a:pt x="1363" y="1750"/>
                </a:lnTo>
                <a:lnTo>
                  <a:pt x="1366" y="1750"/>
                </a:lnTo>
                <a:lnTo>
                  <a:pt x="1367" y="1749"/>
                </a:lnTo>
                <a:lnTo>
                  <a:pt x="1369" y="1749"/>
                </a:lnTo>
                <a:lnTo>
                  <a:pt x="1371" y="1750"/>
                </a:lnTo>
                <a:lnTo>
                  <a:pt x="1373" y="1750"/>
                </a:lnTo>
                <a:lnTo>
                  <a:pt x="1375" y="1750"/>
                </a:lnTo>
                <a:lnTo>
                  <a:pt x="1376" y="1750"/>
                </a:lnTo>
                <a:lnTo>
                  <a:pt x="1378" y="1751"/>
                </a:lnTo>
                <a:lnTo>
                  <a:pt x="1380" y="1752"/>
                </a:lnTo>
                <a:lnTo>
                  <a:pt x="1382" y="1752"/>
                </a:lnTo>
                <a:lnTo>
                  <a:pt x="1384" y="1751"/>
                </a:lnTo>
                <a:lnTo>
                  <a:pt x="1385" y="1751"/>
                </a:lnTo>
                <a:lnTo>
                  <a:pt x="1387" y="1751"/>
                </a:lnTo>
                <a:lnTo>
                  <a:pt x="1389" y="1750"/>
                </a:lnTo>
                <a:lnTo>
                  <a:pt x="1391" y="1750"/>
                </a:lnTo>
                <a:lnTo>
                  <a:pt x="1393" y="1750"/>
                </a:lnTo>
                <a:lnTo>
                  <a:pt x="1394" y="1750"/>
                </a:lnTo>
                <a:lnTo>
                  <a:pt x="1396" y="1750"/>
                </a:lnTo>
                <a:lnTo>
                  <a:pt x="1398" y="1750"/>
                </a:lnTo>
                <a:lnTo>
                  <a:pt x="1400" y="1750"/>
                </a:lnTo>
                <a:lnTo>
                  <a:pt x="1401" y="1749"/>
                </a:lnTo>
                <a:lnTo>
                  <a:pt x="1403" y="1748"/>
                </a:lnTo>
                <a:lnTo>
                  <a:pt x="1405" y="1749"/>
                </a:lnTo>
                <a:lnTo>
                  <a:pt x="1407" y="1749"/>
                </a:lnTo>
                <a:lnTo>
                  <a:pt x="1409" y="1749"/>
                </a:lnTo>
                <a:lnTo>
                  <a:pt x="1410" y="1748"/>
                </a:lnTo>
                <a:lnTo>
                  <a:pt x="1412" y="1748"/>
                </a:lnTo>
                <a:lnTo>
                  <a:pt x="1415" y="1747"/>
                </a:lnTo>
                <a:lnTo>
                  <a:pt x="1416" y="1747"/>
                </a:lnTo>
                <a:lnTo>
                  <a:pt x="1418" y="1746"/>
                </a:lnTo>
                <a:lnTo>
                  <a:pt x="1419" y="1747"/>
                </a:lnTo>
                <a:lnTo>
                  <a:pt x="1422" y="1747"/>
                </a:lnTo>
                <a:lnTo>
                  <a:pt x="1423" y="1747"/>
                </a:lnTo>
                <a:lnTo>
                  <a:pt x="1425" y="1747"/>
                </a:lnTo>
                <a:lnTo>
                  <a:pt x="1427" y="1748"/>
                </a:lnTo>
                <a:lnTo>
                  <a:pt x="1429" y="1748"/>
                </a:lnTo>
                <a:lnTo>
                  <a:pt x="1431" y="1749"/>
                </a:lnTo>
                <a:lnTo>
                  <a:pt x="1432" y="1748"/>
                </a:lnTo>
                <a:lnTo>
                  <a:pt x="1434" y="1748"/>
                </a:lnTo>
                <a:lnTo>
                  <a:pt x="1436" y="1749"/>
                </a:lnTo>
                <a:lnTo>
                  <a:pt x="1438" y="1749"/>
                </a:lnTo>
                <a:lnTo>
                  <a:pt x="1440" y="1750"/>
                </a:lnTo>
                <a:lnTo>
                  <a:pt x="1441" y="1750"/>
                </a:lnTo>
                <a:lnTo>
                  <a:pt x="1443" y="1750"/>
                </a:lnTo>
                <a:lnTo>
                  <a:pt x="1445" y="1751"/>
                </a:lnTo>
                <a:lnTo>
                  <a:pt x="1447" y="1751"/>
                </a:lnTo>
                <a:lnTo>
                  <a:pt x="1449" y="1752"/>
                </a:lnTo>
                <a:lnTo>
                  <a:pt x="1450" y="1753"/>
                </a:lnTo>
                <a:lnTo>
                  <a:pt x="1452" y="1753"/>
                </a:lnTo>
                <a:lnTo>
                  <a:pt x="1454" y="1752"/>
                </a:lnTo>
                <a:lnTo>
                  <a:pt x="1456" y="1753"/>
                </a:lnTo>
                <a:lnTo>
                  <a:pt x="1458" y="1754"/>
                </a:lnTo>
                <a:lnTo>
                  <a:pt x="1459" y="1754"/>
                </a:lnTo>
                <a:lnTo>
                  <a:pt x="1461" y="1753"/>
                </a:lnTo>
                <a:lnTo>
                  <a:pt x="1463" y="1753"/>
                </a:lnTo>
                <a:lnTo>
                  <a:pt x="1465" y="1753"/>
                </a:lnTo>
                <a:lnTo>
                  <a:pt x="1466" y="1754"/>
                </a:lnTo>
                <a:lnTo>
                  <a:pt x="1468" y="1754"/>
                </a:lnTo>
                <a:lnTo>
                  <a:pt x="1470" y="1753"/>
                </a:lnTo>
                <a:lnTo>
                  <a:pt x="1472" y="1753"/>
                </a:lnTo>
                <a:lnTo>
                  <a:pt x="1474" y="1754"/>
                </a:lnTo>
                <a:lnTo>
                  <a:pt x="1475" y="1753"/>
                </a:lnTo>
                <a:lnTo>
                  <a:pt x="1477" y="1753"/>
                </a:lnTo>
                <a:lnTo>
                  <a:pt x="1479" y="1754"/>
                </a:lnTo>
                <a:lnTo>
                  <a:pt x="1481" y="1754"/>
                </a:lnTo>
                <a:lnTo>
                  <a:pt x="1483" y="1754"/>
                </a:lnTo>
                <a:lnTo>
                  <a:pt x="1484" y="1754"/>
                </a:lnTo>
                <a:lnTo>
                  <a:pt x="1487" y="1754"/>
                </a:lnTo>
                <a:lnTo>
                  <a:pt x="1488" y="1755"/>
                </a:lnTo>
                <a:lnTo>
                  <a:pt x="1490" y="1755"/>
                </a:lnTo>
                <a:lnTo>
                  <a:pt x="1492" y="1754"/>
                </a:lnTo>
                <a:lnTo>
                  <a:pt x="1494" y="1754"/>
                </a:lnTo>
                <a:lnTo>
                  <a:pt x="1496" y="1754"/>
                </a:lnTo>
                <a:lnTo>
                  <a:pt x="1497" y="1755"/>
                </a:lnTo>
                <a:lnTo>
                  <a:pt x="1499" y="1756"/>
                </a:lnTo>
                <a:lnTo>
                  <a:pt x="1501" y="1756"/>
                </a:lnTo>
                <a:lnTo>
                  <a:pt x="1503" y="1756"/>
                </a:lnTo>
                <a:lnTo>
                  <a:pt x="1505" y="1755"/>
                </a:lnTo>
                <a:lnTo>
                  <a:pt x="1506" y="1755"/>
                </a:lnTo>
                <a:lnTo>
                  <a:pt x="1508" y="1755"/>
                </a:lnTo>
                <a:lnTo>
                  <a:pt x="1510" y="1755"/>
                </a:lnTo>
                <a:lnTo>
                  <a:pt x="1512" y="1756"/>
                </a:lnTo>
                <a:lnTo>
                  <a:pt x="1514" y="1756"/>
                </a:lnTo>
                <a:lnTo>
                  <a:pt x="1515" y="1756"/>
                </a:lnTo>
                <a:lnTo>
                  <a:pt x="1517" y="1755"/>
                </a:lnTo>
                <a:lnTo>
                  <a:pt x="1519" y="1756"/>
                </a:lnTo>
                <a:lnTo>
                  <a:pt x="1521" y="1757"/>
                </a:lnTo>
                <a:lnTo>
                  <a:pt x="1522" y="1757"/>
                </a:lnTo>
                <a:lnTo>
                  <a:pt x="1524" y="1757"/>
                </a:lnTo>
                <a:lnTo>
                  <a:pt x="1526" y="1757"/>
                </a:lnTo>
                <a:lnTo>
                  <a:pt x="1528" y="1757"/>
                </a:lnTo>
                <a:lnTo>
                  <a:pt x="1530" y="1757"/>
                </a:lnTo>
                <a:lnTo>
                  <a:pt x="1531" y="1757"/>
                </a:lnTo>
                <a:lnTo>
                  <a:pt x="1533" y="1756"/>
                </a:lnTo>
                <a:lnTo>
                  <a:pt x="1536" y="1756"/>
                </a:lnTo>
                <a:lnTo>
                  <a:pt x="1537" y="1757"/>
                </a:lnTo>
                <a:lnTo>
                  <a:pt x="1539" y="1757"/>
                </a:lnTo>
                <a:lnTo>
                  <a:pt x="1540" y="1757"/>
                </a:lnTo>
                <a:lnTo>
                  <a:pt x="1543" y="1757"/>
                </a:lnTo>
                <a:lnTo>
                  <a:pt x="1544" y="1757"/>
                </a:lnTo>
                <a:lnTo>
                  <a:pt x="1546" y="1757"/>
                </a:lnTo>
                <a:lnTo>
                  <a:pt x="1548" y="1757"/>
                </a:lnTo>
                <a:lnTo>
                  <a:pt x="1550" y="1756"/>
                </a:lnTo>
                <a:lnTo>
                  <a:pt x="1552" y="1756"/>
                </a:lnTo>
                <a:lnTo>
                  <a:pt x="1553" y="1756"/>
                </a:lnTo>
                <a:lnTo>
                  <a:pt x="1555" y="1757"/>
                </a:lnTo>
                <a:lnTo>
                  <a:pt x="1557" y="1757"/>
                </a:lnTo>
                <a:lnTo>
                  <a:pt x="1559" y="1757"/>
                </a:lnTo>
                <a:lnTo>
                  <a:pt x="1561" y="1757"/>
                </a:lnTo>
                <a:lnTo>
                  <a:pt x="1562" y="1756"/>
                </a:lnTo>
                <a:lnTo>
                  <a:pt x="1564" y="1756"/>
                </a:lnTo>
                <a:lnTo>
                  <a:pt x="1566" y="1755"/>
                </a:lnTo>
                <a:lnTo>
                  <a:pt x="1568" y="1755"/>
                </a:lnTo>
                <a:lnTo>
                  <a:pt x="1570" y="1755"/>
                </a:lnTo>
                <a:lnTo>
                  <a:pt x="1571" y="1754"/>
                </a:lnTo>
                <a:lnTo>
                  <a:pt x="1573" y="1754"/>
                </a:lnTo>
                <a:lnTo>
                  <a:pt x="1575" y="1754"/>
                </a:lnTo>
                <a:lnTo>
                  <a:pt x="1577" y="1754"/>
                </a:lnTo>
                <a:lnTo>
                  <a:pt x="1578" y="1753"/>
                </a:lnTo>
                <a:lnTo>
                  <a:pt x="1580" y="1753"/>
                </a:lnTo>
                <a:lnTo>
                  <a:pt x="1582" y="1753"/>
                </a:lnTo>
                <a:lnTo>
                  <a:pt x="1584" y="1753"/>
                </a:lnTo>
                <a:lnTo>
                  <a:pt x="1586" y="1753"/>
                </a:lnTo>
                <a:lnTo>
                  <a:pt x="1587" y="1752"/>
                </a:lnTo>
                <a:lnTo>
                  <a:pt x="1589" y="1752"/>
                </a:lnTo>
                <a:lnTo>
                  <a:pt x="1592" y="1751"/>
                </a:lnTo>
                <a:lnTo>
                  <a:pt x="1593" y="1751"/>
                </a:lnTo>
                <a:lnTo>
                  <a:pt x="1595" y="1752"/>
                </a:lnTo>
                <a:lnTo>
                  <a:pt x="1596" y="1752"/>
                </a:lnTo>
                <a:lnTo>
                  <a:pt x="1599" y="1752"/>
                </a:lnTo>
                <a:lnTo>
                  <a:pt x="1600" y="1752"/>
                </a:lnTo>
                <a:lnTo>
                  <a:pt x="1602" y="1753"/>
                </a:lnTo>
                <a:lnTo>
                  <a:pt x="1604" y="1753"/>
                </a:lnTo>
                <a:lnTo>
                  <a:pt x="1606" y="1753"/>
                </a:lnTo>
                <a:lnTo>
                  <a:pt x="1608" y="1753"/>
                </a:lnTo>
                <a:lnTo>
                  <a:pt x="1609" y="1752"/>
                </a:lnTo>
                <a:lnTo>
                  <a:pt x="1611" y="1753"/>
                </a:lnTo>
                <a:lnTo>
                  <a:pt x="1613" y="1753"/>
                </a:lnTo>
                <a:lnTo>
                  <a:pt x="1615" y="1752"/>
                </a:lnTo>
                <a:lnTo>
                  <a:pt x="1617" y="1752"/>
                </a:lnTo>
                <a:lnTo>
                  <a:pt x="1618" y="1752"/>
                </a:lnTo>
                <a:lnTo>
                  <a:pt x="1620" y="1752"/>
                </a:lnTo>
                <a:lnTo>
                  <a:pt x="1622" y="1751"/>
                </a:lnTo>
                <a:lnTo>
                  <a:pt x="1624" y="1751"/>
                </a:lnTo>
                <a:lnTo>
                  <a:pt x="1626" y="1751"/>
                </a:lnTo>
                <a:lnTo>
                  <a:pt x="1627" y="1751"/>
                </a:lnTo>
                <a:lnTo>
                  <a:pt x="1629" y="1751"/>
                </a:lnTo>
                <a:lnTo>
                  <a:pt x="1631" y="1751"/>
                </a:lnTo>
                <a:lnTo>
                  <a:pt x="1633" y="1750"/>
                </a:lnTo>
                <a:lnTo>
                  <a:pt x="1635" y="1750"/>
                </a:lnTo>
                <a:lnTo>
                  <a:pt x="1636" y="1751"/>
                </a:lnTo>
                <a:lnTo>
                  <a:pt x="1638" y="1751"/>
                </a:lnTo>
                <a:lnTo>
                  <a:pt x="1640" y="1750"/>
                </a:lnTo>
                <a:lnTo>
                  <a:pt x="1642" y="1750"/>
                </a:lnTo>
                <a:lnTo>
                  <a:pt x="1643" y="1750"/>
                </a:lnTo>
                <a:lnTo>
                  <a:pt x="1645" y="1750"/>
                </a:lnTo>
                <a:lnTo>
                  <a:pt x="1648" y="1749"/>
                </a:lnTo>
                <a:lnTo>
                  <a:pt x="1649" y="1748"/>
                </a:lnTo>
                <a:lnTo>
                  <a:pt x="1651" y="1748"/>
                </a:lnTo>
                <a:lnTo>
                  <a:pt x="1652" y="1747"/>
                </a:lnTo>
                <a:lnTo>
                  <a:pt x="1655" y="1748"/>
                </a:lnTo>
                <a:lnTo>
                  <a:pt x="1657" y="1748"/>
                </a:lnTo>
                <a:lnTo>
                  <a:pt x="1658" y="1748"/>
                </a:lnTo>
                <a:lnTo>
                  <a:pt x="1660" y="1747"/>
                </a:lnTo>
                <a:lnTo>
                  <a:pt x="1662" y="1746"/>
                </a:lnTo>
                <a:lnTo>
                  <a:pt x="1664" y="1746"/>
                </a:lnTo>
                <a:lnTo>
                  <a:pt x="1665" y="1746"/>
                </a:lnTo>
                <a:lnTo>
                  <a:pt x="1667" y="1746"/>
                </a:lnTo>
                <a:lnTo>
                  <a:pt x="1669" y="1746"/>
                </a:lnTo>
                <a:lnTo>
                  <a:pt x="1671" y="1746"/>
                </a:lnTo>
                <a:lnTo>
                  <a:pt x="1673" y="1745"/>
                </a:lnTo>
                <a:lnTo>
                  <a:pt x="1674" y="1744"/>
                </a:lnTo>
                <a:lnTo>
                  <a:pt x="1676" y="1744"/>
                </a:lnTo>
                <a:lnTo>
                  <a:pt x="1678" y="1744"/>
                </a:lnTo>
                <a:lnTo>
                  <a:pt x="1680" y="1744"/>
                </a:lnTo>
                <a:lnTo>
                  <a:pt x="1682" y="1743"/>
                </a:lnTo>
                <a:lnTo>
                  <a:pt x="1683" y="1743"/>
                </a:lnTo>
                <a:lnTo>
                  <a:pt x="1685" y="1744"/>
                </a:lnTo>
                <a:lnTo>
                  <a:pt x="1687" y="1744"/>
                </a:lnTo>
                <a:lnTo>
                  <a:pt x="1689" y="1743"/>
                </a:lnTo>
                <a:lnTo>
                  <a:pt x="1691" y="1743"/>
                </a:lnTo>
                <a:lnTo>
                  <a:pt x="1692" y="1742"/>
                </a:lnTo>
                <a:lnTo>
                  <a:pt x="1694" y="1741"/>
                </a:lnTo>
                <a:lnTo>
                  <a:pt x="1696" y="1741"/>
                </a:lnTo>
                <a:lnTo>
                  <a:pt x="1698" y="1740"/>
                </a:lnTo>
                <a:lnTo>
                  <a:pt x="1699" y="1740"/>
                </a:lnTo>
                <a:lnTo>
                  <a:pt x="1701" y="1739"/>
                </a:lnTo>
                <a:lnTo>
                  <a:pt x="1704" y="1739"/>
                </a:lnTo>
                <a:lnTo>
                  <a:pt x="1705" y="1738"/>
                </a:lnTo>
                <a:lnTo>
                  <a:pt x="1707" y="1736"/>
                </a:lnTo>
                <a:lnTo>
                  <a:pt x="1708" y="1736"/>
                </a:lnTo>
                <a:lnTo>
                  <a:pt x="1711" y="1736"/>
                </a:lnTo>
                <a:lnTo>
                  <a:pt x="1713" y="1736"/>
                </a:lnTo>
                <a:lnTo>
                  <a:pt x="1714" y="1734"/>
                </a:lnTo>
                <a:lnTo>
                  <a:pt x="1716" y="1733"/>
                </a:lnTo>
                <a:lnTo>
                  <a:pt x="1718" y="1734"/>
                </a:lnTo>
                <a:lnTo>
                  <a:pt x="1720" y="1734"/>
                </a:lnTo>
                <a:lnTo>
                  <a:pt x="1721" y="1733"/>
                </a:lnTo>
                <a:lnTo>
                  <a:pt x="1723" y="1732"/>
                </a:lnTo>
                <a:lnTo>
                  <a:pt x="1725" y="1732"/>
                </a:lnTo>
                <a:lnTo>
                  <a:pt x="1727" y="1732"/>
                </a:lnTo>
                <a:lnTo>
                  <a:pt x="1729" y="1732"/>
                </a:lnTo>
                <a:lnTo>
                  <a:pt x="1730" y="1731"/>
                </a:lnTo>
                <a:lnTo>
                  <a:pt x="1732" y="1729"/>
                </a:lnTo>
                <a:lnTo>
                  <a:pt x="1734" y="1729"/>
                </a:lnTo>
                <a:lnTo>
                  <a:pt x="1736" y="1728"/>
                </a:lnTo>
                <a:lnTo>
                  <a:pt x="1738" y="1727"/>
                </a:lnTo>
                <a:lnTo>
                  <a:pt x="1739" y="1727"/>
                </a:lnTo>
                <a:lnTo>
                  <a:pt x="1741" y="1727"/>
                </a:lnTo>
                <a:lnTo>
                  <a:pt x="1743" y="1726"/>
                </a:lnTo>
                <a:lnTo>
                  <a:pt x="1745" y="1725"/>
                </a:lnTo>
                <a:lnTo>
                  <a:pt x="1747" y="1724"/>
                </a:lnTo>
                <a:lnTo>
                  <a:pt x="1748" y="1723"/>
                </a:lnTo>
                <a:lnTo>
                  <a:pt x="1750" y="1722"/>
                </a:lnTo>
                <a:lnTo>
                  <a:pt x="1752" y="1721"/>
                </a:lnTo>
                <a:lnTo>
                  <a:pt x="1754" y="1720"/>
                </a:lnTo>
                <a:lnTo>
                  <a:pt x="1756" y="1720"/>
                </a:lnTo>
                <a:lnTo>
                  <a:pt x="1757" y="1720"/>
                </a:lnTo>
                <a:lnTo>
                  <a:pt x="1760" y="1720"/>
                </a:lnTo>
                <a:lnTo>
                  <a:pt x="1761" y="1720"/>
                </a:lnTo>
                <a:lnTo>
                  <a:pt x="1763" y="1720"/>
                </a:lnTo>
                <a:lnTo>
                  <a:pt x="1764" y="1720"/>
                </a:lnTo>
                <a:lnTo>
                  <a:pt x="1767" y="1720"/>
                </a:lnTo>
                <a:lnTo>
                  <a:pt x="1769" y="1721"/>
                </a:lnTo>
                <a:lnTo>
                  <a:pt x="1770" y="1722"/>
                </a:lnTo>
                <a:lnTo>
                  <a:pt x="1772" y="1723"/>
                </a:lnTo>
                <a:lnTo>
                  <a:pt x="1774" y="1723"/>
                </a:lnTo>
                <a:lnTo>
                  <a:pt x="1776" y="1725"/>
                </a:lnTo>
                <a:lnTo>
                  <a:pt x="1778" y="1725"/>
                </a:lnTo>
                <a:lnTo>
                  <a:pt x="1779" y="1726"/>
                </a:lnTo>
                <a:lnTo>
                  <a:pt x="1781" y="1727"/>
                </a:lnTo>
                <a:lnTo>
                  <a:pt x="1783" y="1728"/>
                </a:lnTo>
                <a:lnTo>
                  <a:pt x="1785" y="1729"/>
                </a:lnTo>
                <a:lnTo>
                  <a:pt x="1786" y="1730"/>
                </a:lnTo>
                <a:lnTo>
                  <a:pt x="1788" y="1731"/>
                </a:lnTo>
                <a:lnTo>
                  <a:pt x="1790" y="1732"/>
                </a:lnTo>
                <a:lnTo>
                  <a:pt x="1792" y="1732"/>
                </a:lnTo>
                <a:lnTo>
                  <a:pt x="1794" y="1733"/>
                </a:lnTo>
                <a:lnTo>
                  <a:pt x="1795" y="1734"/>
                </a:lnTo>
                <a:lnTo>
                  <a:pt x="1797" y="1734"/>
                </a:lnTo>
                <a:lnTo>
                  <a:pt x="1799" y="1734"/>
                </a:lnTo>
                <a:lnTo>
                  <a:pt x="1801" y="1734"/>
                </a:lnTo>
                <a:lnTo>
                  <a:pt x="1803" y="1734"/>
                </a:lnTo>
                <a:lnTo>
                  <a:pt x="1804" y="1733"/>
                </a:lnTo>
                <a:lnTo>
                  <a:pt x="1806" y="1732"/>
                </a:lnTo>
                <a:lnTo>
                  <a:pt x="1808" y="1732"/>
                </a:lnTo>
                <a:lnTo>
                  <a:pt x="1810" y="1732"/>
                </a:lnTo>
                <a:lnTo>
                  <a:pt x="1812" y="1733"/>
                </a:lnTo>
                <a:lnTo>
                  <a:pt x="1813" y="1732"/>
                </a:lnTo>
                <a:lnTo>
                  <a:pt x="1816" y="1732"/>
                </a:lnTo>
                <a:lnTo>
                  <a:pt x="1817" y="1733"/>
                </a:lnTo>
                <a:lnTo>
                  <a:pt x="1819" y="1733"/>
                </a:lnTo>
                <a:lnTo>
                  <a:pt x="1820" y="1732"/>
                </a:lnTo>
                <a:lnTo>
                  <a:pt x="1823" y="1732"/>
                </a:lnTo>
                <a:lnTo>
                  <a:pt x="1825" y="1732"/>
                </a:lnTo>
                <a:lnTo>
                  <a:pt x="1826" y="1732"/>
                </a:lnTo>
                <a:lnTo>
                  <a:pt x="1828" y="1732"/>
                </a:lnTo>
                <a:lnTo>
                  <a:pt x="1830" y="1732"/>
                </a:lnTo>
                <a:lnTo>
                  <a:pt x="1832" y="1732"/>
                </a:lnTo>
                <a:lnTo>
                  <a:pt x="1834" y="1732"/>
                </a:lnTo>
                <a:lnTo>
                  <a:pt x="1835" y="1732"/>
                </a:lnTo>
                <a:lnTo>
                  <a:pt x="1837" y="1732"/>
                </a:lnTo>
                <a:lnTo>
                  <a:pt x="1839" y="1731"/>
                </a:lnTo>
                <a:lnTo>
                  <a:pt x="1841" y="1732"/>
                </a:lnTo>
                <a:lnTo>
                  <a:pt x="1842" y="1732"/>
                </a:lnTo>
                <a:lnTo>
                  <a:pt x="1844" y="1731"/>
                </a:lnTo>
                <a:lnTo>
                  <a:pt x="1846" y="1730"/>
                </a:lnTo>
                <a:lnTo>
                  <a:pt x="1848" y="1729"/>
                </a:lnTo>
                <a:lnTo>
                  <a:pt x="1850" y="1728"/>
                </a:lnTo>
                <a:lnTo>
                  <a:pt x="1851" y="1728"/>
                </a:lnTo>
                <a:lnTo>
                  <a:pt x="1853" y="1728"/>
                </a:lnTo>
                <a:lnTo>
                  <a:pt x="1855" y="1727"/>
                </a:lnTo>
                <a:lnTo>
                  <a:pt x="1857" y="1726"/>
                </a:lnTo>
                <a:lnTo>
                  <a:pt x="1859" y="1725"/>
                </a:lnTo>
                <a:lnTo>
                  <a:pt x="1860" y="1725"/>
                </a:lnTo>
                <a:lnTo>
                  <a:pt x="1862" y="1724"/>
                </a:lnTo>
                <a:lnTo>
                  <a:pt x="1864" y="1724"/>
                </a:lnTo>
                <a:lnTo>
                  <a:pt x="1866" y="1723"/>
                </a:lnTo>
                <a:lnTo>
                  <a:pt x="1868" y="1722"/>
                </a:lnTo>
                <a:lnTo>
                  <a:pt x="1869" y="1721"/>
                </a:lnTo>
                <a:lnTo>
                  <a:pt x="1872" y="1722"/>
                </a:lnTo>
                <a:lnTo>
                  <a:pt x="1873" y="1721"/>
                </a:lnTo>
                <a:lnTo>
                  <a:pt x="1875" y="1721"/>
                </a:lnTo>
                <a:lnTo>
                  <a:pt x="1877" y="1721"/>
                </a:lnTo>
                <a:lnTo>
                  <a:pt x="1879" y="1720"/>
                </a:lnTo>
                <a:lnTo>
                  <a:pt x="1881" y="1720"/>
                </a:lnTo>
                <a:lnTo>
                  <a:pt x="1882" y="1720"/>
                </a:lnTo>
                <a:lnTo>
                  <a:pt x="1884" y="1719"/>
                </a:lnTo>
                <a:lnTo>
                  <a:pt x="1886" y="1719"/>
                </a:lnTo>
                <a:lnTo>
                  <a:pt x="1888" y="1719"/>
                </a:lnTo>
                <a:lnTo>
                  <a:pt x="1890" y="1719"/>
                </a:lnTo>
                <a:lnTo>
                  <a:pt x="1891" y="1719"/>
                </a:lnTo>
                <a:lnTo>
                  <a:pt x="1893" y="1718"/>
                </a:lnTo>
                <a:lnTo>
                  <a:pt x="1895" y="1719"/>
                </a:lnTo>
                <a:lnTo>
                  <a:pt x="1897" y="1718"/>
                </a:lnTo>
                <a:lnTo>
                  <a:pt x="1898" y="1718"/>
                </a:lnTo>
                <a:lnTo>
                  <a:pt x="1900" y="1718"/>
                </a:lnTo>
                <a:lnTo>
                  <a:pt x="1902" y="1717"/>
                </a:lnTo>
                <a:lnTo>
                  <a:pt x="1904" y="1717"/>
                </a:lnTo>
                <a:lnTo>
                  <a:pt x="1906" y="1716"/>
                </a:lnTo>
                <a:lnTo>
                  <a:pt x="1907" y="1715"/>
                </a:lnTo>
                <a:lnTo>
                  <a:pt x="1909" y="1714"/>
                </a:lnTo>
                <a:lnTo>
                  <a:pt x="1911" y="1713"/>
                </a:lnTo>
                <a:lnTo>
                  <a:pt x="1913" y="1712"/>
                </a:lnTo>
                <a:lnTo>
                  <a:pt x="1915" y="1711"/>
                </a:lnTo>
                <a:lnTo>
                  <a:pt x="1916" y="1709"/>
                </a:lnTo>
                <a:lnTo>
                  <a:pt x="1918" y="1708"/>
                </a:lnTo>
                <a:lnTo>
                  <a:pt x="1920" y="1706"/>
                </a:lnTo>
                <a:lnTo>
                  <a:pt x="1922" y="1704"/>
                </a:lnTo>
                <a:lnTo>
                  <a:pt x="1924" y="1701"/>
                </a:lnTo>
                <a:lnTo>
                  <a:pt x="1925" y="1697"/>
                </a:lnTo>
                <a:lnTo>
                  <a:pt x="1928" y="1694"/>
                </a:lnTo>
                <a:lnTo>
                  <a:pt x="1929" y="1690"/>
                </a:lnTo>
                <a:lnTo>
                  <a:pt x="1931" y="1684"/>
                </a:lnTo>
                <a:lnTo>
                  <a:pt x="1933" y="1677"/>
                </a:lnTo>
                <a:lnTo>
                  <a:pt x="1935" y="1669"/>
                </a:lnTo>
                <a:lnTo>
                  <a:pt x="1937" y="1659"/>
                </a:lnTo>
                <a:lnTo>
                  <a:pt x="1938" y="1647"/>
                </a:lnTo>
                <a:lnTo>
                  <a:pt x="1940" y="1630"/>
                </a:lnTo>
                <a:lnTo>
                  <a:pt x="1942" y="1609"/>
                </a:lnTo>
                <a:lnTo>
                  <a:pt x="1944" y="1581"/>
                </a:lnTo>
                <a:lnTo>
                  <a:pt x="1946" y="1549"/>
                </a:lnTo>
                <a:lnTo>
                  <a:pt x="1947" y="1507"/>
                </a:lnTo>
                <a:lnTo>
                  <a:pt x="1949" y="1456"/>
                </a:lnTo>
                <a:lnTo>
                  <a:pt x="1951" y="1397"/>
                </a:lnTo>
                <a:lnTo>
                  <a:pt x="1953" y="1328"/>
                </a:lnTo>
                <a:lnTo>
                  <a:pt x="1955" y="1249"/>
                </a:lnTo>
                <a:lnTo>
                  <a:pt x="1956" y="1160"/>
                </a:lnTo>
                <a:lnTo>
                  <a:pt x="1958" y="1066"/>
                </a:lnTo>
                <a:lnTo>
                  <a:pt x="1960" y="968"/>
                </a:lnTo>
                <a:lnTo>
                  <a:pt x="1962" y="870"/>
                </a:lnTo>
                <a:lnTo>
                  <a:pt x="1963" y="774"/>
                </a:lnTo>
                <a:lnTo>
                  <a:pt x="1965" y="683"/>
                </a:lnTo>
                <a:lnTo>
                  <a:pt x="1967" y="601"/>
                </a:lnTo>
                <a:lnTo>
                  <a:pt x="1969" y="528"/>
                </a:lnTo>
                <a:lnTo>
                  <a:pt x="1971" y="467"/>
                </a:lnTo>
                <a:lnTo>
                  <a:pt x="1972" y="421"/>
                </a:lnTo>
                <a:lnTo>
                  <a:pt x="1974" y="387"/>
                </a:lnTo>
                <a:lnTo>
                  <a:pt x="1977" y="366"/>
                </a:lnTo>
                <a:lnTo>
                  <a:pt x="1978" y="355"/>
                </a:lnTo>
                <a:lnTo>
                  <a:pt x="1980" y="354"/>
                </a:lnTo>
                <a:lnTo>
                  <a:pt x="1981" y="364"/>
                </a:lnTo>
                <a:lnTo>
                  <a:pt x="1984" y="380"/>
                </a:lnTo>
                <a:lnTo>
                  <a:pt x="1985" y="404"/>
                </a:lnTo>
                <a:lnTo>
                  <a:pt x="1987" y="432"/>
                </a:lnTo>
                <a:lnTo>
                  <a:pt x="1989" y="464"/>
                </a:lnTo>
                <a:lnTo>
                  <a:pt x="1991" y="500"/>
                </a:lnTo>
                <a:lnTo>
                  <a:pt x="1993" y="537"/>
                </a:lnTo>
                <a:lnTo>
                  <a:pt x="1994" y="576"/>
                </a:lnTo>
                <a:lnTo>
                  <a:pt x="1996" y="617"/>
                </a:lnTo>
                <a:lnTo>
                  <a:pt x="1998" y="659"/>
                </a:lnTo>
                <a:lnTo>
                  <a:pt x="2000" y="701"/>
                </a:lnTo>
                <a:lnTo>
                  <a:pt x="2002" y="742"/>
                </a:lnTo>
                <a:lnTo>
                  <a:pt x="2003" y="782"/>
                </a:lnTo>
                <a:lnTo>
                  <a:pt x="2005" y="822"/>
                </a:lnTo>
                <a:lnTo>
                  <a:pt x="2007" y="862"/>
                </a:lnTo>
                <a:lnTo>
                  <a:pt x="2009" y="901"/>
                </a:lnTo>
                <a:lnTo>
                  <a:pt x="2011" y="939"/>
                </a:lnTo>
                <a:lnTo>
                  <a:pt x="2012" y="977"/>
                </a:lnTo>
                <a:lnTo>
                  <a:pt x="2014" y="1013"/>
                </a:lnTo>
                <a:lnTo>
                  <a:pt x="2016" y="1050"/>
                </a:lnTo>
                <a:lnTo>
                  <a:pt x="2018" y="1085"/>
                </a:lnTo>
                <a:lnTo>
                  <a:pt x="2019" y="1119"/>
                </a:lnTo>
                <a:lnTo>
                  <a:pt x="2021" y="1152"/>
                </a:lnTo>
                <a:lnTo>
                  <a:pt x="2023" y="1185"/>
                </a:lnTo>
                <a:lnTo>
                  <a:pt x="2025" y="1216"/>
                </a:lnTo>
                <a:lnTo>
                  <a:pt x="2027" y="1247"/>
                </a:lnTo>
                <a:lnTo>
                  <a:pt x="2028" y="1277"/>
                </a:lnTo>
                <a:lnTo>
                  <a:pt x="2030" y="1305"/>
                </a:lnTo>
                <a:lnTo>
                  <a:pt x="2033" y="1332"/>
                </a:lnTo>
                <a:lnTo>
                  <a:pt x="2034" y="1359"/>
                </a:lnTo>
                <a:lnTo>
                  <a:pt x="2036" y="1384"/>
                </a:lnTo>
                <a:lnTo>
                  <a:pt x="2037" y="1409"/>
                </a:lnTo>
                <a:lnTo>
                  <a:pt x="2040" y="1433"/>
                </a:lnTo>
                <a:lnTo>
                  <a:pt x="2041" y="1454"/>
                </a:lnTo>
                <a:lnTo>
                  <a:pt x="2043" y="1475"/>
                </a:lnTo>
                <a:lnTo>
                  <a:pt x="2045" y="1495"/>
                </a:lnTo>
                <a:lnTo>
                  <a:pt x="2047" y="1515"/>
                </a:lnTo>
                <a:lnTo>
                  <a:pt x="2049" y="1534"/>
                </a:lnTo>
                <a:lnTo>
                  <a:pt x="2050" y="1551"/>
                </a:lnTo>
                <a:lnTo>
                  <a:pt x="2052" y="1567"/>
                </a:lnTo>
                <a:lnTo>
                  <a:pt x="2054" y="1584"/>
                </a:lnTo>
                <a:lnTo>
                  <a:pt x="2056" y="1598"/>
                </a:lnTo>
                <a:lnTo>
                  <a:pt x="2058" y="1611"/>
                </a:lnTo>
                <a:lnTo>
                  <a:pt x="2059" y="1623"/>
                </a:lnTo>
                <a:lnTo>
                  <a:pt x="2061" y="1633"/>
                </a:lnTo>
                <a:lnTo>
                  <a:pt x="2063" y="1644"/>
                </a:lnTo>
                <a:lnTo>
                  <a:pt x="2065" y="1653"/>
                </a:lnTo>
                <a:lnTo>
                  <a:pt x="2067" y="1662"/>
                </a:lnTo>
                <a:lnTo>
                  <a:pt x="2068" y="1669"/>
                </a:lnTo>
                <a:lnTo>
                  <a:pt x="2070" y="1676"/>
                </a:lnTo>
                <a:lnTo>
                  <a:pt x="2072" y="1681"/>
                </a:lnTo>
                <a:lnTo>
                  <a:pt x="2074" y="1687"/>
                </a:lnTo>
                <a:lnTo>
                  <a:pt x="2076" y="1692"/>
                </a:lnTo>
                <a:lnTo>
                  <a:pt x="2077" y="1695"/>
                </a:lnTo>
                <a:lnTo>
                  <a:pt x="2079" y="1698"/>
                </a:lnTo>
                <a:lnTo>
                  <a:pt x="2081" y="1701"/>
                </a:lnTo>
                <a:lnTo>
                  <a:pt x="2083" y="1704"/>
                </a:lnTo>
                <a:lnTo>
                  <a:pt x="2084" y="1706"/>
                </a:lnTo>
                <a:lnTo>
                  <a:pt x="2086" y="1708"/>
                </a:lnTo>
                <a:lnTo>
                  <a:pt x="2089" y="1709"/>
                </a:lnTo>
                <a:lnTo>
                  <a:pt x="2090" y="1710"/>
                </a:lnTo>
                <a:lnTo>
                  <a:pt x="2092" y="1711"/>
                </a:lnTo>
                <a:lnTo>
                  <a:pt x="2093" y="1711"/>
                </a:lnTo>
                <a:lnTo>
                  <a:pt x="2096" y="1713"/>
                </a:lnTo>
                <a:lnTo>
                  <a:pt x="2098" y="1713"/>
                </a:lnTo>
                <a:lnTo>
                  <a:pt x="2099" y="1713"/>
                </a:lnTo>
                <a:lnTo>
                  <a:pt x="2101" y="1713"/>
                </a:lnTo>
                <a:lnTo>
                  <a:pt x="2103" y="1713"/>
                </a:lnTo>
                <a:lnTo>
                  <a:pt x="2105" y="1713"/>
                </a:lnTo>
                <a:lnTo>
                  <a:pt x="2106" y="1713"/>
                </a:lnTo>
                <a:lnTo>
                  <a:pt x="2108" y="1713"/>
                </a:lnTo>
                <a:lnTo>
                  <a:pt x="2110" y="1712"/>
                </a:lnTo>
                <a:lnTo>
                  <a:pt x="2112" y="1713"/>
                </a:lnTo>
                <a:lnTo>
                  <a:pt x="2114" y="1713"/>
                </a:lnTo>
                <a:lnTo>
                  <a:pt x="2115" y="1712"/>
                </a:lnTo>
                <a:lnTo>
                  <a:pt x="2117" y="1711"/>
                </a:lnTo>
                <a:lnTo>
                  <a:pt x="2119" y="1711"/>
                </a:lnTo>
                <a:lnTo>
                  <a:pt x="2121" y="1711"/>
                </a:lnTo>
                <a:lnTo>
                  <a:pt x="2123" y="1711"/>
                </a:lnTo>
                <a:lnTo>
                  <a:pt x="2124" y="1711"/>
                </a:lnTo>
                <a:lnTo>
                  <a:pt x="2126" y="1711"/>
                </a:lnTo>
                <a:lnTo>
                  <a:pt x="2128" y="1711"/>
                </a:lnTo>
                <a:lnTo>
                  <a:pt x="2130" y="1711"/>
                </a:lnTo>
                <a:lnTo>
                  <a:pt x="2132" y="1712"/>
                </a:lnTo>
                <a:lnTo>
                  <a:pt x="2133" y="1712"/>
                </a:lnTo>
                <a:lnTo>
                  <a:pt x="2135" y="1712"/>
                </a:lnTo>
                <a:lnTo>
                  <a:pt x="2137" y="1712"/>
                </a:lnTo>
                <a:lnTo>
                  <a:pt x="2139" y="1712"/>
                </a:lnTo>
                <a:lnTo>
                  <a:pt x="2140" y="1711"/>
                </a:lnTo>
                <a:lnTo>
                  <a:pt x="2142" y="1711"/>
                </a:lnTo>
                <a:lnTo>
                  <a:pt x="2145" y="1710"/>
                </a:lnTo>
                <a:lnTo>
                  <a:pt x="2146" y="1710"/>
                </a:lnTo>
                <a:lnTo>
                  <a:pt x="2148" y="1711"/>
                </a:lnTo>
                <a:lnTo>
                  <a:pt x="2149" y="1711"/>
                </a:lnTo>
                <a:lnTo>
                  <a:pt x="2152" y="1712"/>
                </a:lnTo>
                <a:lnTo>
                  <a:pt x="2154" y="1712"/>
                </a:lnTo>
                <a:lnTo>
                  <a:pt x="2155" y="1713"/>
                </a:lnTo>
                <a:lnTo>
                  <a:pt x="2157" y="1714"/>
                </a:lnTo>
                <a:lnTo>
                  <a:pt x="2159" y="1714"/>
                </a:lnTo>
                <a:lnTo>
                  <a:pt x="2161" y="1715"/>
                </a:lnTo>
                <a:lnTo>
                  <a:pt x="2162" y="1716"/>
                </a:lnTo>
                <a:lnTo>
                  <a:pt x="2164" y="1716"/>
                </a:lnTo>
                <a:lnTo>
                  <a:pt x="2166" y="1717"/>
                </a:lnTo>
                <a:lnTo>
                  <a:pt x="2168" y="1718"/>
                </a:lnTo>
                <a:lnTo>
                  <a:pt x="2170" y="1718"/>
                </a:lnTo>
                <a:lnTo>
                  <a:pt x="2171" y="1718"/>
                </a:lnTo>
                <a:lnTo>
                  <a:pt x="2173" y="1719"/>
                </a:lnTo>
                <a:lnTo>
                  <a:pt x="2175" y="1719"/>
                </a:lnTo>
                <a:lnTo>
                  <a:pt x="2177" y="1720"/>
                </a:lnTo>
                <a:lnTo>
                  <a:pt x="2179" y="1720"/>
                </a:lnTo>
                <a:lnTo>
                  <a:pt x="2180" y="1720"/>
                </a:lnTo>
                <a:lnTo>
                  <a:pt x="2182" y="1721"/>
                </a:lnTo>
                <a:lnTo>
                  <a:pt x="2184" y="1722"/>
                </a:lnTo>
                <a:lnTo>
                  <a:pt x="2186" y="1722"/>
                </a:lnTo>
                <a:lnTo>
                  <a:pt x="2188" y="1721"/>
                </a:lnTo>
                <a:lnTo>
                  <a:pt x="2189" y="1720"/>
                </a:lnTo>
                <a:lnTo>
                  <a:pt x="2191" y="1720"/>
                </a:lnTo>
                <a:lnTo>
                  <a:pt x="2193" y="1720"/>
                </a:lnTo>
                <a:lnTo>
                  <a:pt x="2195" y="1720"/>
                </a:lnTo>
                <a:lnTo>
                  <a:pt x="2197" y="1721"/>
                </a:lnTo>
                <a:lnTo>
                  <a:pt x="2198" y="1720"/>
                </a:lnTo>
                <a:lnTo>
                  <a:pt x="2201" y="1720"/>
                </a:lnTo>
                <a:lnTo>
                  <a:pt x="2202" y="1722"/>
                </a:lnTo>
                <a:lnTo>
                  <a:pt x="2204" y="1722"/>
                </a:lnTo>
                <a:lnTo>
                  <a:pt x="2205" y="1722"/>
                </a:lnTo>
                <a:lnTo>
                  <a:pt x="2208" y="1721"/>
                </a:lnTo>
                <a:lnTo>
                  <a:pt x="2210" y="1721"/>
                </a:lnTo>
                <a:lnTo>
                  <a:pt x="2211" y="1721"/>
                </a:lnTo>
                <a:lnTo>
                  <a:pt x="2213" y="1720"/>
                </a:lnTo>
                <a:lnTo>
                  <a:pt x="2215" y="1720"/>
                </a:lnTo>
                <a:lnTo>
                  <a:pt x="2217" y="1721"/>
                </a:lnTo>
                <a:lnTo>
                  <a:pt x="2218" y="1721"/>
                </a:lnTo>
                <a:lnTo>
                  <a:pt x="2220" y="1721"/>
                </a:lnTo>
                <a:lnTo>
                  <a:pt x="2222" y="1720"/>
                </a:lnTo>
                <a:lnTo>
                  <a:pt x="2224" y="1721"/>
                </a:lnTo>
                <a:lnTo>
                  <a:pt x="2226" y="1720"/>
                </a:lnTo>
                <a:lnTo>
                  <a:pt x="2227" y="1720"/>
                </a:lnTo>
                <a:lnTo>
                  <a:pt x="2229" y="1719"/>
                </a:lnTo>
                <a:lnTo>
                  <a:pt x="2231" y="1718"/>
                </a:lnTo>
                <a:lnTo>
                  <a:pt x="2233" y="1718"/>
                </a:lnTo>
                <a:lnTo>
                  <a:pt x="2235" y="1718"/>
                </a:lnTo>
                <a:lnTo>
                  <a:pt x="2236" y="1717"/>
                </a:lnTo>
                <a:lnTo>
                  <a:pt x="2238" y="1717"/>
                </a:lnTo>
                <a:lnTo>
                  <a:pt x="2240" y="1717"/>
                </a:lnTo>
                <a:lnTo>
                  <a:pt x="2242" y="1716"/>
                </a:lnTo>
                <a:lnTo>
                  <a:pt x="2244" y="1717"/>
                </a:lnTo>
                <a:lnTo>
                  <a:pt x="2245" y="1718"/>
                </a:lnTo>
                <a:lnTo>
                  <a:pt x="2247" y="1718"/>
                </a:lnTo>
                <a:lnTo>
                  <a:pt x="2249" y="1717"/>
                </a:lnTo>
                <a:lnTo>
                  <a:pt x="2251" y="1716"/>
                </a:lnTo>
                <a:lnTo>
                  <a:pt x="2253" y="1716"/>
                </a:lnTo>
                <a:lnTo>
                  <a:pt x="2254" y="1716"/>
                </a:lnTo>
                <a:lnTo>
                  <a:pt x="2257" y="1717"/>
                </a:lnTo>
                <a:lnTo>
                  <a:pt x="2258" y="1717"/>
                </a:lnTo>
                <a:lnTo>
                  <a:pt x="2260" y="1718"/>
                </a:lnTo>
                <a:lnTo>
                  <a:pt x="2261" y="1718"/>
                </a:lnTo>
                <a:lnTo>
                  <a:pt x="2264" y="1719"/>
                </a:lnTo>
                <a:lnTo>
                  <a:pt x="2266" y="1719"/>
                </a:lnTo>
                <a:lnTo>
                  <a:pt x="2267" y="1718"/>
                </a:lnTo>
                <a:lnTo>
                  <a:pt x="2269" y="1719"/>
                </a:lnTo>
                <a:lnTo>
                  <a:pt x="2271" y="1719"/>
                </a:lnTo>
                <a:lnTo>
                  <a:pt x="2273" y="1720"/>
                </a:lnTo>
                <a:lnTo>
                  <a:pt x="2275" y="1720"/>
                </a:lnTo>
                <a:lnTo>
                  <a:pt x="2276" y="1720"/>
                </a:lnTo>
                <a:lnTo>
                  <a:pt x="2278" y="1720"/>
                </a:lnTo>
                <a:lnTo>
                  <a:pt x="2280" y="1720"/>
                </a:lnTo>
                <a:lnTo>
                  <a:pt x="2282" y="1721"/>
                </a:lnTo>
                <a:lnTo>
                  <a:pt x="2283" y="1721"/>
                </a:lnTo>
                <a:lnTo>
                  <a:pt x="2285" y="1721"/>
                </a:lnTo>
                <a:lnTo>
                  <a:pt x="2287" y="1720"/>
                </a:lnTo>
                <a:lnTo>
                  <a:pt x="2289" y="1720"/>
                </a:lnTo>
                <a:lnTo>
                  <a:pt x="2291" y="1720"/>
                </a:lnTo>
                <a:lnTo>
                  <a:pt x="2292" y="1719"/>
                </a:lnTo>
                <a:lnTo>
                  <a:pt x="2294" y="1718"/>
                </a:lnTo>
                <a:lnTo>
                  <a:pt x="2296" y="1719"/>
                </a:lnTo>
                <a:lnTo>
                  <a:pt x="2298" y="1719"/>
                </a:lnTo>
                <a:lnTo>
                  <a:pt x="2300" y="1719"/>
                </a:lnTo>
                <a:lnTo>
                  <a:pt x="2301" y="1719"/>
                </a:lnTo>
                <a:lnTo>
                  <a:pt x="2303" y="1718"/>
                </a:lnTo>
                <a:lnTo>
                  <a:pt x="2305" y="1718"/>
                </a:lnTo>
                <a:lnTo>
                  <a:pt x="2307" y="1718"/>
                </a:lnTo>
                <a:lnTo>
                  <a:pt x="2309" y="1718"/>
                </a:lnTo>
                <a:lnTo>
                  <a:pt x="2310" y="1718"/>
                </a:lnTo>
                <a:lnTo>
                  <a:pt x="2313" y="1718"/>
                </a:lnTo>
                <a:lnTo>
                  <a:pt x="2314" y="1717"/>
                </a:lnTo>
                <a:lnTo>
                  <a:pt x="2316" y="1717"/>
                </a:lnTo>
                <a:lnTo>
                  <a:pt x="2317" y="1718"/>
                </a:lnTo>
                <a:lnTo>
                  <a:pt x="2319" y="1718"/>
                </a:lnTo>
                <a:lnTo>
                  <a:pt x="2322" y="1718"/>
                </a:lnTo>
                <a:lnTo>
                  <a:pt x="2323" y="1718"/>
                </a:lnTo>
                <a:lnTo>
                  <a:pt x="2325" y="1720"/>
                </a:lnTo>
                <a:lnTo>
                  <a:pt x="2326" y="1721"/>
                </a:lnTo>
                <a:lnTo>
                  <a:pt x="2329" y="1722"/>
                </a:lnTo>
                <a:lnTo>
                  <a:pt x="2331" y="1723"/>
                </a:lnTo>
                <a:lnTo>
                  <a:pt x="2332" y="1723"/>
                </a:lnTo>
                <a:lnTo>
                  <a:pt x="2334" y="1725"/>
                </a:lnTo>
                <a:lnTo>
                  <a:pt x="2336" y="1726"/>
                </a:lnTo>
                <a:lnTo>
                  <a:pt x="2338" y="1727"/>
                </a:lnTo>
                <a:lnTo>
                  <a:pt x="2339" y="1729"/>
                </a:lnTo>
                <a:lnTo>
                  <a:pt x="2341" y="1729"/>
                </a:lnTo>
                <a:lnTo>
                  <a:pt x="2343" y="1730"/>
                </a:lnTo>
                <a:lnTo>
                  <a:pt x="2345" y="1732"/>
                </a:lnTo>
                <a:lnTo>
                  <a:pt x="2347" y="1732"/>
                </a:lnTo>
                <a:lnTo>
                  <a:pt x="2348" y="1733"/>
                </a:lnTo>
                <a:lnTo>
                  <a:pt x="2350" y="1734"/>
                </a:lnTo>
                <a:lnTo>
                  <a:pt x="2352" y="1735"/>
                </a:lnTo>
                <a:lnTo>
                  <a:pt x="2354" y="1735"/>
                </a:lnTo>
                <a:lnTo>
                  <a:pt x="2356" y="1736"/>
                </a:lnTo>
                <a:lnTo>
                  <a:pt x="2357" y="1736"/>
                </a:lnTo>
                <a:lnTo>
                  <a:pt x="2359" y="1738"/>
                </a:lnTo>
                <a:lnTo>
                  <a:pt x="2361" y="1738"/>
                </a:lnTo>
                <a:lnTo>
                  <a:pt x="2363" y="1738"/>
                </a:lnTo>
                <a:lnTo>
                  <a:pt x="2365" y="1739"/>
                </a:lnTo>
                <a:lnTo>
                  <a:pt x="2366" y="1739"/>
                </a:lnTo>
                <a:lnTo>
                  <a:pt x="2368" y="1740"/>
                </a:lnTo>
                <a:lnTo>
                  <a:pt x="2370" y="1739"/>
                </a:lnTo>
                <a:lnTo>
                  <a:pt x="2372" y="1739"/>
                </a:lnTo>
                <a:lnTo>
                  <a:pt x="2374" y="1740"/>
                </a:lnTo>
                <a:lnTo>
                  <a:pt x="2375" y="1741"/>
                </a:lnTo>
                <a:lnTo>
                  <a:pt x="2378" y="1741"/>
                </a:lnTo>
                <a:lnTo>
                  <a:pt x="2379" y="1741"/>
                </a:lnTo>
                <a:lnTo>
                  <a:pt x="2381" y="1741"/>
                </a:lnTo>
                <a:lnTo>
                  <a:pt x="2382" y="1741"/>
                </a:lnTo>
                <a:lnTo>
                  <a:pt x="2385" y="1741"/>
                </a:lnTo>
                <a:lnTo>
                  <a:pt x="2387" y="1740"/>
                </a:lnTo>
                <a:lnTo>
                  <a:pt x="2388" y="1740"/>
                </a:lnTo>
                <a:lnTo>
                  <a:pt x="2390" y="1739"/>
                </a:lnTo>
                <a:lnTo>
                  <a:pt x="2392" y="1739"/>
                </a:lnTo>
                <a:lnTo>
                  <a:pt x="2394" y="1739"/>
                </a:lnTo>
                <a:lnTo>
                  <a:pt x="2396" y="1739"/>
                </a:lnTo>
                <a:lnTo>
                  <a:pt x="2397" y="1737"/>
                </a:lnTo>
                <a:lnTo>
                  <a:pt x="2399" y="1736"/>
                </a:lnTo>
                <a:lnTo>
                  <a:pt x="2401" y="1735"/>
                </a:lnTo>
                <a:lnTo>
                  <a:pt x="2403" y="1734"/>
                </a:lnTo>
                <a:lnTo>
                  <a:pt x="2404" y="1734"/>
                </a:lnTo>
                <a:lnTo>
                  <a:pt x="2406" y="1734"/>
                </a:lnTo>
                <a:lnTo>
                  <a:pt x="2408" y="1734"/>
                </a:lnTo>
                <a:lnTo>
                  <a:pt x="2410" y="1733"/>
                </a:lnTo>
                <a:lnTo>
                  <a:pt x="2412" y="1732"/>
                </a:lnTo>
                <a:lnTo>
                  <a:pt x="2413" y="1732"/>
                </a:lnTo>
                <a:lnTo>
                  <a:pt x="2415" y="1731"/>
                </a:lnTo>
                <a:lnTo>
                  <a:pt x="2417" y="1730"/>
                </a:lnTo>
                <a:lnTo>
                  <a:pt x="2419" y="1729"/>
                </a:lnTo>
                <a:lnTo>
                  <a:pt x="2421" y="1729"/>
                </a:lnTo>
                <a:lnTo>
                  <a:pt x="2422" y="1729"/>
                </a:lnTo>
                <a:lnTo>
                  <a:pt x="2424" y="1729"/>
                </a:lnTo>
                <a:lnTo>
                  <a:pt x="2426" y="1729"/>
                </a:lnTo>
                <a:lnTo>
                  <a:pt x="2428" y="1729"/>
                </a:lnTo>
                <a:lnTo>
                  <a:pt x="2430" y="1729"/>
                </a:lnTo>
                <a:lnTo>
                  <a:pt x="2431" y="1728"/>
                </a:lnTo>
                <a:lnTo>
                  <a:pt x="2434" y="1727"/>
                </a:lnTo>
                <a:lnTo>
                  <a:pt x="2435" y="1727"/>
                </a:lnTo>
                <a:lnTo>
                  <a:pt x="2437" y="1727"/>
                </a:lnTo>
                <a:lnTo>
                  <a:pt x="2438" y="1727"/>
                </a:lnTo>
                <a:lnTo>
                  <a:pt x="2441" y="1727"/>
                </a:lnTo>
                <a:lnTo>
                  <a:pt x="2443" y="1726"/>
                </a:lnTo>
                <a:lnTo>
                  <a:pt x="2444" y="1726"/>
                </a:lnTo>
                <a:lnTo>
                  <a:pt x="2446" y="1725"/>
                </a:lnTo>
                <a:lnTo>
                  <a:pt x="2448" y="1724"/>
                </a:lnTo>
                <a:lnTo>
                  <a:pt x="2450" y="1723"/>
                </a:lnTo>
                <a:lnTo>
                  <a:pt x="2452" y="1723"/>
                </a:lnTo>
                <a:lnTo>
                  <a:pt x="2453" y="1720"/>
                </a:lnTo>
                <a:lnTo>
                  <a:pt x="2455" y="1720"/>
                </a:lnTo>
                <a:lnTo>
                  <a:pt x="2457" y="1718"/>
                </a:lnTo>
                <a:lnTo>
                  <a:pt x="2459" y="1718"/>
                </a:lnTo>
                <a:lnTo>
                  <a:pt x="2460" y="1717"/>
                </a:lnTo>
                <a:lnTo>
                  <a:pt x="2462" y="1717"/>
                </a:lnTo>
                <a:lnTo>
                  <a:pt x="2464" y="1718"/>
                </a:lnTo>
                <a:lnTo>
                  <a:pt x="2466" y="1718"/>
                </a:lnTo>
                <a:lnTo>
                  <a:pt x="2468" y="1718"/>
                </a:lnTo>
                <a:lnTo>
                  <a:pt x="2469" y="1718"/>
                </a:lnTo>
                <a:lnTo>
                  <a:pt x="2471" y="1719"/>
                </a:lnTo>
                <a:lnTo>
                  <a:pt x="2473" y="1720"/>
                </a:lnTo>
                <a:lnTo>
                  <a:pt x="2475" y="1720"/>
                </a:lnTo>
                <a:lnTo>
                  <a:pt x="2477" y="1721"/>
                </a:lnTo>
                <a:lnTo>
                  <a:pt x="2478" y="1722"/>
                </a:lnTo>
                <a:lnTo>
                  <a:pt x="2480" y="1723"/>
                </a:lnTo>
                <a:lnTo>
                  <a:pt x="2482" y="1725"/>
                </a:lnTo>
                <a:lnTo>
                  <a:pt x="2484" y="1727"/>
                </a:lnTo>
                <a:lnTo>
                  <a:pt x="2486" y="1729"/>
                </a:lnTo>
                <a:lnTo>
                  <a:pt x="2487" y="1729"/>
                </a:lnTo>
                <a:lnTo>
                  <a:pt x="2490" y="1731"/>
                </a:lnTo>
                <a:lnTo>
                  <a:pt x="2491" y="1732"/>
                </a:lnTo>
                <a:lnTo>
                  <a:pt x="2493" y="1734"/>
                </a:lnTo>
                <a:lnTo>
                  <a:pt x="2495" y="1734"/>
                </a:lnTo>
                <a:lnTo>
                  <a:pt x="2497" y="1736"/>
                </a:lnTo>
                <a:lnTo>
                  <a:pt x="2499" y="1736"/>
                </a:lnTo>
                <a:lnTo>
                  <a:pt x="2500" y="1737"/>
                </a:lnTo>
                <a:lnTo>
                  <a:pt x="2502" y="1738"/>
                </a:lnTo>
                <a:lnTo>
                  <a:pt x="2504" y="1739"/>
                </a:lnTo>
                <a:lnTo>
                  <a:pt x="2506" y="1739"/>
                </a:lnTo>
                <a:lnTo>
                  <a:pt x="2508" y="1739"/>
                </a:lnTo>
                <a:lnTo>
                  <a:pt x="2509" y="1739"/>
                </a:lnTo>
                <a:lnTo>
                  <a:pt x="2511" y="1739"/>
                </a:lnTo>
                <a:lnTo>
                  <a:pt x="2513" y="1740"/>
                </a:lnTo>
                <a:lnTo>
                  <a:pt x="2515" y="1741"/>
                </a:lnTo>
                <a:lnTo>
                  <a:pt x="2517" y="1741"/>
                </a:lnTo>
                <a:lnTo>
                  <a:pt x="2518" y="1741"/>
                </a:lnTo>
                <a:lnTo>
                  <a:pt x="2520" y="1741"/>
                </a:lnTo>
                <a:lnTo>
                  <a:pt x="2522" y="1741"/>
                </a:lnTo>
                <a:lnTo>
                  <a:pt x="2524" y="1741"/>
                </a:lnTo>
                <a:lnTo>
                  <a:pt x="2525" y="1742"/>
                </a:lnTo>
                <a:lnTo>
                  <a:pt x="2527" y="1741"/>
                </a:lnTo>
                <a:lnTo>
                  <a:pt x="2529" y="1741"/>
                </a:lnTo>
                <a:lnTo>
                  <a:pt x="2531" y="1742"/>
                </a:lnTo>
                <a:lnTo>
                  <a:pt x="2533" y="1741"/>
                </a:lnTo>
                <a:lnTo>
                  <a:pt x="2534" y="1741"/>
                </a:lnTo>
                <a:lnTo>
                  <a:pt x="2536" y="1741"/>
                </a:lnTo>
                <a:lnTo>
                  <a:pt x="2538" y="1742"/>
                </a:lnTo>
                <a:lnTo>
                  <a:pt x="2540" y="1742"/>
                </a:lnTo>
                <a:lnTo>
                  <a:pt x="2542" y="1742"/>
                </a:lnTo>
                <a:lnTo>
                  <a:pt x="2543" y="1741"/>
                </a:lnTo>
                <a:lnTo>
                  <a:pt x="2546" y="1741"/>
                </a:lnTo>
                <a:lnTo>
                  <a:pt x="2547" y="1741"/>
                </a:lnTo>
                <a:lnTo>
                  <a:pt x="2549" y="1741"/>
                </a:lnTo>
                <a:lnTo>
                  <a:pt x="2551" y="1742"/>
                </a:lnTo>
                <a:lnTo>
                  <a:pt x="2553" y="1742"/>
                </a:lnTo>
                <a:lnTo>
                  <a:pt x="2555" y="1741"/>
                </a:lnTo>
                <a:lnTo>
                  <a:pt x="2556" y="1741"/>
                </a:lnTo>
                <a:lnTo>
                  <a:pt x="2558" y="1739"/>
                </a:lnTo>
                <a:lnTo>
                  <a:pt x="2560" y="1739"/>
                </a:lnTo>
                <a:lnTo>
                  <a:pt x="2562" y="1739"/>
                </a:lnTo>
                <a:lnTo>
                  <a:pt x="2564" y="1739"/>
                </a:lnTo>
                <a:lnTo>
                  <a:pt x="2565" y="1739"/>
                </a:lnTo>
                <a:lnTo>
                  <a:pt x="2567" y="1739"/>
                </a:lnTo>
                <a:lnTo>
                  <a:pt x="2569" y="1738"/>
                </a:lnTo>
                <a:lnTo>
                  <a:pt x="2571" y="1736"/>
                </a:lnTo>
                <a:lnTo>
                  <a:pt x="2573" y="1736"/>
                </a:lnTo>
                <a:lnTo>
                  <a:pt x="2574" y="1737"/>
                </a:lnTo>
                <a:lnTo>
                  <a:pt x="2576" y="1736"/>
                </a:lnTo>
                <a:lnTo>
                  <a:pt x="2578" y="1736"/>
                </a:lnTo>
                <a:lnTo>
                  <a:pt x="2580" y="1736"/>
                </a:lnTo>
                <a:lnTo>
                  <a:pt x="2581" y="1736"/>
                </a:lnTo>
                <a:lnTo>
                  <a:pt x="2583" y="1735"/>
                </a:lnTo>
                <a:lnTo>
                  <a:pt x="2585" y="1734"/>
                </a:lnTo>
                <a:lnTo>
                  <a:pt x="2587" y="1734"/>
                </a:lnTo>
                <a:lnTo>
                  <a:pt x="2589" y="1734"/>
                </a:lnTo>
                <a:lnTo>
                  <a:pt x="2590" y="1734"/>
                </a:lnTo>
                <a:lnTo>
                  <a:pt x="2592" y="1733"/>
                </a:lnTo>
                <a:lnTo>
                  <a:pt x="2595" y="1733"/>
                </a:lnTo>
                <a:lnTo>
                  <a:pt x="2596" y="1733"/>
                </a:lnTo>
                <a:lnTo>
                  <a:pt x="2598" y="1732"/>
                </a:lnTo>
                <a:lnTo>
                  <a:pt x="2599" y="1732"/>
                </a:lnTo>
                <a:lnTo>
                  <a:pt x="2602" y="1731"/>
                </a:lnTo>
                <a:lnTo>
                  <a:pt x="2603" y="1730"/>
                </a:lnTo>
                <a:lnTo>
                  <a:pt x="2605" y="1730"/>
                </a:lnTo>
                <a:lnTo>
                  <a:pt x="2607" y="1729"/>
                </a:lnTo>
                <a:lnTo>
                  <a:pt x="2609" y="1728"/>
                </a:lnTo>
                <a:lnTo>
                  <a:pt x="2611" y="1727"/>
                </a:lnTo>
                <a:lnTo>
                  <a:pt x="2612" y="1727"/>
                </a:lnTo>
                <a:lnTo>
                  <a:pt x="2614" y="1727"/>
                </a:lnTo>
                <a:lnTo>
                  <a:pt x="2616" y="1725"/>
                </a:lnTo>
                <a:lnTo>
                  <a:pt x="2618" y="1724"/>
                </a:lnTo>
                <a:lnTo>
                  <a:pt x="2620" y="1723"/>
                </a:lnTo>
                <a:lnTo>
                  <a:pt x="2621" y="1722"/>
                </a:lnTo>
                <a:lnTo>
                  <a:pt x="2623" y="1720"/>
                </a:lnTo>
                <a:lnTo>
                  <a:pt x="2625" y="1720"/>
                </a:lnTo>
                <a:lnTo>
                  <a:pt x="2627" y="1720"/>
                </a:lnTo>
                <a:lnTo>
                  <a:pt x="2629" y="1718"/>
                </a:lnTo>
                <a:lnTo>
                  <a:pt x="2630" y="1717"/>
                </a:lnTo>
                <a:lnTo>
                  <a:pt x="2632" y="1717"/>
                </a:lnTo>
                <a:lnTo>
                  <a:pt x="2634" y="1717"/>
                </a:lnTo>
                <a:lnTo>
                  <a:pt x="2636" y="1716"/>
                </a:lnTo>
                <a:lnTo>
                  <a:pt x="2637" y="1715"/>
                </a:lnTo>
                <a:lnTo>
                  <a:pt x="2639" y="1714"/>
                </a:lnTo>
                <a:lnTo>
                  <a:pt x="2641" y="1714"/>
                </a:lnTo>
                <a:lnTo>
                  <a:pt x="2643" y="1713"/>
                </a:lnTo>
                <a:lnTo>
                  <a:pt x="2645" y="1713"/>
                </a:lnTo>
                <a:lnTo>
                  <a:pt x="2646" y="1713"/>
                </a:lnTo>
                <a:lnTo>
                  <a:pt x="2648" y="1713"/>
                </a:lnTo>
                <a:lnTo>
                  <a:pt x="2651" y="1712"/>
                </a:lnTo>
                <a:lnTo>
                  <a:pt x="2652" y="1711"/>
                </a:lnTo>
                <a:lnTo>
                  <a:pt x="2654" y="1711"/>
                </a:lnTo>
                <a:lnTo>
                  <a:pt x="2655" y="1711"/>
                </a:lnTo>
                <a:lnTo>
                  <a:pt x="2658" y="1709"/>
                </a:lnTo>
                <a:lnTo>
                  <a:pt x="2659" y="1709"/>
                </a:lnTo>
                <a:lnTo>
                  <a:pt x="2661" y="1706"/>
                </a:lnTo>
                <a:lnTo>
                  <a:pt x="2663" y="1706"/>
                </a:lnTo>
                <a:lnTo>
                  <a:pt x="2665" y="1704"/>
                </a:lnTo>
                <a:lnTo>
                  <a:pt x="2667" y="1703"/>
                </a:lnTo>
                <a:lnTo>
                  <a:pt x="2668" y="1702"/>
                </a:lnTo>
                <a:lnTo>
                  <a:pt x="2670" y="1701"/>
                </a:lnTo>
                <a:lnTo>
                  <a:pt x="2672" y="1699"/>
                </a:lnTo>
                <a:lnTo>
                  <a:pt x="2674" y="1698"/>
                </a:lnTo>
                <a:lnTo>
                  <a:pt x="2676" y="1696"/>
                </a:lnTo>
                <a:lnTo>
                  <a:pt x="2677" y="1694"/>
                </a:lnTo>
                <a:lnTo>
                  <a:pt x="2679" y="1691"/>
                </a:lnTo>
                <a:lnTo>
                  <a:pt x="2681" y="1689"/>
                </a:lnTo>
                <a:lnTo>
                  <a:pt x="2683" y="1686"/>
                </a:lnTo>
                <a:lnTo>
                  <a:pt x="2685" y="1683"/>
                </a:lnTo>
                <a:lnTo>
                  <a:pt x="2686" y="1680"/>
                </a:lnTo>
                <a:lnTo>
                  <a:pt x="2688" y="1677"/>
                </a:lnTo>
                <a:lnTo>
                  <a:pt x="2690" y="1675"/>
                </a:lnTo>
                <a:lnTo>
                  <a:pt x="2692" y="1673"/>
                </a:lnTo>
                <a:lnTo>
                  <a:pt x="2694" y="1671"/>
                </a:lnTo>
                <a:lnTo>
                  <a:pt x="2695" y="1669"/>
                </a:lnTo>
                <a:lnTo>
                  <a:pt x="2697" y="1668"/>
                </a:lnTo>
                <a:lnTo>
                  <a:pt x="2699" y="1667"/>
                </a:lnTo>
                <a:lnTo>
                  <a:pt x="2701" y="1665"/>
                </a:lnTo>
                <a:lnTo>
                  <a:pt x="2702" y="1665"/>
                </a:lnTo>
                <a:lnTo>
                  <a:pt x="2704" y="1665"/>
                </a:lnTo>
                <a:lnTo>
                  <a:pt x="2707" y="1666"/>
                </a:lnTo>
                <a:lnTo>
                  <a:pt x="2708" y="1668"/>
                </a:lnTo>
                <a:lnTo>
                  <a:pt x="2710" y="1669"/>
                </a:lnTo>
                <a:lnTo>
                  <a:pt x="2711" y="1671"/>
                </a:lnTo>
                <a:lnTo>
                  <a:pt x="2714" y="1673"/>
                </a:lnTo>
                <a:lnTo>
                  <a:pt x="2716" y="1676"/>
                </a:lnTo>
                <a:lnTo>
                  <a:pt x="2717" y="1678"/>
                </a:lnTo>
                <a:lnTo>
                  <a:pt x="2719" y="1680"/>
                </a:lnTo>
                <a:lnTo>
                  <a:pt x="2721" y="1682"/>
                </a:lnTo>
                <a:lnTo>
                  <a:pt x="2723" y="1684"/>
                </a:lnTo>
                <a:lnTo>
                  <a:pt x="2724" y="1685"/>
                </a:lnTo>
                <a:lnTo>
                  <a:pt x="2726" y="1687"/>
                </a:lnTo>
                <a:lnTo>
                  <a:pt x="2728" y="1687"/>
                </a:lnTo>
                <a:lnTo>
                  <a:pt x="2730" y="1688"/>
                </a:lnTo>
                <a:lnTo>
                  <a:pt x="2732" y="1689"/>
                </a:lnTo>
                <a:lnTo>
                  <a:pt x="2733" y="1690"/>
                </a:lnTo>
                <a:lnTo>
                  <a:pt x="2735" y="1688"/>
                </a:lnTo>
                <a:lnTo>
                  <a:pt x="2737" y="1688"/>
                </a:lnTo>
                <a:lnTo>
                  <a:pt x="2739" y="1687"/>
                </a:lnTo>
                <a:lnTo>
                  <a:pt x="2741" y="1685"/>
                </a:lnTo>
                <a:lnTo>
                  <a:pt x="2742" y="1683"/>
                </a:lnTo>
                <a:lnTo>
                  <a:pt x="2744" y="1681"/>
                </a:lnTo>
                <a:lnTo>
                  <a:pt x="2746" y="1678"/>
                </a:lnTo>
                <a:lnTo>
                  <a:pt x="2748" y="1676"/>
                </a:lnTo>
                <a:lnTo>
                  <a:pt x="2750" y="1674"/>
                </a:lnTo>
                <a:lnTo>
                  <a:pt x="2751" y="1672"/>
                </a:lnTo>
                <a:lnTo>
                  <a:pt x="2753" y="1668"/>
                </a:lnTo>
                <a:lnTo>
                  <a:pt x="2755" y="1667"/>
                </a:lnTo>
                <a:lnTo>
                  <a:pt x="2757" y="1665"/>
                </a:lnTo>
                <a:lnTo>
                  <a:pt x="2758" y="1663"/>
                </a:lnTo>
                <a:lnTo>
                  <a:pt x="2760" y="1661"/>
                </a:lnTo>
                <a:lnTo>
                  <a:pt x="2763" y="1660"/>
                </a:lnTo>
                <a:lnTo>
                  <a:pt x="2764" y="1658"/>
                </a:lnTo>
                <a:lnTo>
                  <a:pt x="2766" y="1658"/>
                </a:lnTo>
                <a:lnTo>
                  <a:pt x="2767" y="1657"/>
                </a:lnTo>
                <a:lnTo>
                  <a:pt x="2770" y="1657"/>
                </a:lnTo>
                <a:lnTo>
                  <a:pt x="2772" y="1657"/>
                </a:lnTo>
                <a:lnTo>
                  <a:pt x="2773" y="1657"/>
                </a:lnTo>
                <a:lnTo>
                  <a:pt x="2775" y="1656"/>
                </a:lnTo>
                <a:lnTo>
                  <a:pt x="2777" y="1657"/>
                </a:lnTo>
                <a:lnTo>
                  <a:pt x="2779" y="1658"/>
                </a:lnTo>
                <a:lnTo>
                  <a:pt x="2780" y="1659"/>
                </a:lnTo>
                <a:lnTo>
                  <a:pt x="2782" y="1660"/>
                </a:lnTo>
                <a:lnTo>
                  <a:pt x="2784" y="1661"/>
                </a:lnTo>
                <a:lnTo>
                  <a:pt x="2786" y="1661"/>
                </a:lnTo>
                <a:lnTo>
                  <a:pt x="2788" y="1661"/>
                </a:lnTo>
                <a:lnTo>
                  <a:pt x="2789" y="1662"/>
                </a:lnTo>
                <a:lnTo>
                  <a:pt x="2791" y="1663"/>
                </a:lnTo>
                <a:lnTo>
                  <a:pt x="2793" y="1662"/>
                </a:lnTo>
                <a:lnTo>
                  <a:pt x="2795" y="1662"/>
                </a:lnTo>
                <a:lnTo>
                  <a:pt x="2797" y="1661"/>
                </a:lnTo>
                <a:lnTo>
                  <a:pt x="2798" y="1659"/>
                </a:lnTo>
                <a:lnTo>
                  <a:pt x="2800" y="1656"/>
                </a:lnTo>
                <a:lnTo>
                  <a:pt x="2802" y="1652"/>
                </a:lnTo>
                <a:lnTo>
                  <a:pt x="2804" y="1647"/>
                </a:lnTo>
                <a:lnTo>
                  <a:pt x="2806" y="1641"/>
                </a:lnTo>
                <a:lnTo>
                  <a:pt x="2807" y="1633"/>
                </a:lnTo>
                <a:lnTo>
                  <a:pt x="2809" y="1623"/>
                </a:lnTo>
                <a:lnTo>
                  <a:pt x="2811" y="1611"/>
                </a:lnTo>
                <a:lnTo>
                  <a:pt x="2813" y="1594"/>
                </a:lnTo>
                <a:lnTo>
                  <a:pt x="2815" y="1574"/>
                </a:lnTo>
                <a:lnTo>
                  <a:pt x="2816" y="1549"/>
                </a:lnTo>
                <a:lnTo>
                  <a:pt x="2819" y="1516"/>
                </a:lnTo>
                <a:lnTo>
                  <a:pt x="2820" y="1478"/>
                </a:lnTo>
                <a:lnTo>
                  <a:pt x="2822" y="1431"/>
                </a:lnTo>
                <a:lnTo>
                  <a:pt x="2823" y="1378"/>
                </a:lnTo>
                <a:lnTo>
                  <a:pt x="2826" y="1317"/>
                </a:lnTo>
                <a:lnTo>
                  <a:pt x="2828" y="1247"/>
                </a:lnTo>
                <a:lnTo>
                  <a:pt x="2829" y="1173"/>
                </a:lnTo>
                <a:lnTo>
                  <a:pt x="2831" y="1094"/>
                </a:lnTo>
                <a:lnTo>
                  <a:pt x="2833" y="1014"/>
                </a:lnTo>
                <a:lnTo>
                  <a:pt x="2835" y="937"/>
                </a:lnTo>
                <a:lnTo>
                  <a:pt x="2837" y="864"/>
                </a:lnTo>
                <a:lnTo>
                  <a:pt x="2838" y="796"/>
                </a:lnTo>
                <a:lnTo>
                  <a:pt x="2840" y="737"/>
                </a:lnTo>
                <a:lnTo>
                  <a:pt x="2842" y="688"/>
                </a:lnTo>
                <a:lnTo>
                  <a:pt x="2844" y="649"/>
                </a:lnTo>
                <a:lnTo>
                  <a:pt x="2845" y="619"/>
                </a:lnTo>
                <a:lnTo>
                  <a:pt x="2847" y="600"/>
                </a:lnTo>
                <a:lnTo>
                  <a:pt x="2849" y="590"/>
                </a:lnTo>
                <a:lnTo>
                  <a:pt x="2851" y="589"/>
                </a:lnTo>
                <a:lnTo>
                  <a:pt x="2853" y="595"/>
                </a:lnTo>
                <a:lnTo>
                  <a:pt x="2854" y="606"/>
                </a:lnTo>
                <a:lnTo>
                  <a:pt x="2856" y="623"/>
                </a:lnTo>
                <a:lnTo>
                  <a:pt x="2858" y="643"/>
                </a:lnTo>
                <a:lnTo>
                  <a:pt x="2860" y="667"/>
                </a:lnTo>
                <a:lnTo>
                  <a:pt x="2862" y="693"/>
                </a:lnTo>
                <a:lnTo>
                  <a:pt x="2863" y="721"/>
                </a:lnTo>
                <a:lnTo>
                  <a:pt x="2865" y="750"/>
                </a:lnTo>
                <a:lnTo>
                  <a:pt x="2867" y="780"/>
                </a:lnTo>
                <a:lnTo>
                  <a:pt x="2869" y="811"/>
                </a:lnTo>
                <a:lnTo>
                  <a:pt x="2871" y="842"/>
                </a:lnTo>
                <a:lnTo>
                  <a:pt x="2872" y="874"/>
                </a:lnTo>
                <a:lnTo>
                  <a:pt x="2875" y="906"/>
                </a:lnTo>
                <a:lnTo>
                  <a:pt x="2876" y="936"/>
                </a:lnTo>
                <a:lnTo>
                  <a:pt x="2878" y="966"/>
                </a:lnTo>
                <a:lnTo>
                  <a:pt x="2879" y="995"/>
                </a:lnTo>
                <a:lnTo>
                  <a:pt x="2882" y="1023"/>
                </a:lnTo>
                <a:lnTo>
                  <a:pt x="2884" y="1052"/>
                </a:lnTo>
                <a:lnTo>
                  <a:pt x="2885" y="1079"/>
                </a:lnTo>
                <a:lnTo>
                  <a:pt x="2887" y="1105"/>
                </a:lnTo>
                <a:lnTo>
                  <a:pt x="2889" y="1131"/>
                </a:lnTo>
                <a:lnTo>
                  <a:pt x="2891" y="1157"/>
                </a:lnTo>
                <a:lnTo>
                  <a:pt x="2893" y="1182"/>
                </a:lnTo>
                <a:lnTo>
                  <a:pt x="2894" y="1206"/>
                </a:lnTo>
                <a:lnTo>
                  <a:pt x="2896" y="1229"/>
                </a:lnTo>
                <a:lnTo>
                  <a:pt x="2898" y="1252"/>
                </a:lnTo>
                <a:lnTo>
                  <a:pt x="2900" y="1275"/>
                </a:lnTo>
                <a:lnTo>
                  <a:pt x="2901" y="1297"/>
                </a:lnTo>
                <a:lnTo>
                  <a:pt x="2903" y="1318"/>
                </a:lnTo>
                <a:lnTo>
                  <a:pt x="2905" y="1338"/>
                </a:lnTo>
                <a:lnTo>
                  <a:pt x="2907" y="1359"/>
                </a:lnTo>
                <a:lnTo>
                  <a:pt x="2909" y="1378"/>
                </a:lnTo>
                <a:lnTo>
                  <a:pt x="2910" y="1396"/>
                </a:lnTo>
                <a:lnTo>
                  <a:pt x="2912" y="1414"/>
                </a:lnTo>
                <a:lnTo>
                  <a:pt x="2914" y="1432"/>
                </a:lnTo>
                <a:lnTo>
                  <a:pt x="2916" y="1449"/>
                </a:lnTo>
                <a:lnTo>
                  <a:pt x="2918" y="1466"/>
                </a:lnTo>
                <a:lnTo>
                  <a:pt x="2919" y="1482"/>
                </a:lnTo>
                <a:lnTo>
                  <a:pt x="2921" y="1498"/>
                </a:lnTo>
                <a:lnTo>
                  <a:pt x="2923" y="1512"/>
                </a:lnTo>
                <a:lnTo>
                  <a:pt x="2925" y="1526"/>
                </a:lnTo>
                <a:lnTo>
                  <a:pt x="2927" y="1539"/>
                </a:lnTo>
                <a:lnTo>
                  <a:pt x="2928" y="1553"/>
                </a:lnTo>
                <a:lnTo>
                  <a:pt x="2931" y="1564"/>
                </a:lnTo>
                <a:lnTo>
                  <a:pt x="2932" y="1576"/>
                </a:lnTo>
                <a:lnTo>
                  <a:pt x="2934" y="1587"/>
                </a:lnTo>
                <a:lnTo>
                  <a:pt x="2936" y="1597"/>
                </a:lnTo>
                <a:lnTo>
                  <a:pt x="2938" y="1605"/>
                </a:lnTo>
                <a:lnTo>
                  <a:pt x="2940" y="1614"/>
                </a:lnTo>
                <a:lnTo>
                  <a:pt x="2941" y="1621"/>
                </a:lnTo>
                <a:lnTo>
                  <a:pt x="2943" y="1627"/>
                </a:lnTo>
                <a:lnTo>
                  <a:pt x="2945" y="1635"/>
                </a:lnTo>
                <a:lnTo>
                  <a:pt x="2947" y="1641"/>
                </a:lnTo>
                <a:lnTo>
                  <a:pt x="2949" y="1646"/>
                </a:lnTo>
                <a:lnTo>
                  <a:pt x="2950" y="1651"/>
                </a:lnTo>
                <a:lnTo>
                  <a:pt x="2952" y="1654"/>
                </a:lnTo>
                <a:lnTo>
                  <a:pt x="2954" y="1657"/>
                </a:lnTo>
                <a:lnTo>
                  <a:pt x="2956" y="1660"/>
                </a:lnTo>
                <a:lnTo>
                  <a:pt x="2957" y="1663"/>
                </a:lnTo>
                <a:lnTo>
                  <a:pt x="2959" y="1666"/>
                </a:lnTo>
                <a:lnTo>
                  <a:pt x="2961" y="1669"/>
                </a:lnTo>
                <a:lnTo>
                  <a:pt x="2963" y="1672"/>
                </a:lnTo>
                <a:lnTo>
                  <a:pt x="2965" y="1673"/>
                </a:lnTo>
                <a:lnTo>
                  <a:pt x="2966" y="1674"/>
                </a:lnTo>
                <a:lnTo>
                  <a:pt x="2968" y="1676"/>
                </a:lnTo>
                <a:lnTo>
                  <a:pt x="2970" y="1678"/>
                </a:lnTo>
                <a:lnTo>
                  <a:pt x="2972" y="1680"/>
                </a:lnTo>
                <a:lnTo>
                  <a:pt x="2974" y="1681"/>
                </a:lnTo>
                <a:lnTo>
                  <a:pt x="2975" y="1682"/>
                </a:lnTo>
                <a:lnTo>
                  <a:pt x="2977" y="1683"/>
                </a:lnTo>
                <a:lnTo>
                  <a:pt x="2979" y="1685"/>
                </a:lnTo>
                <a:lnTo>
                  <a:pt x="2981" y="1687"/>
                </a:lnTo>
                <a:lnTo>
                  <a:pt x="2983" y="1688"/>
                </a:lnTo>
                <a:lnTo>
                  <a:pt x="2984" y="1688"/>
                </a:lnTo>
                <a:lnTo>
                  <a:pt x="2987" y="1690"/>
                </a:lnTo>
                <a:lnTo>
                  <a:pt x="2988" y="1691"/>
                </a:lnTo>
                <a:lnTo>
                  <a:pt x="2990" y="1692"/>
                </a:lnTo>
                <a:lnTo>
                  <a:pt x="2992" y="1692"/>
                </a:lnTo>
                <a:lnTo>
                  <a:pt x="2994" y="1693"/>
                </a:lnTo>
                <a:lnTo>
                  <a:pt x="2996" y="1694"/>
                </a:lnTo>
                <a:lnTo>
                  <a:pt x="2997" y="1694"/>
                </a:lnTo>
                <a:lnTo>
                  <a:pt x="2999" y="1695"/>
                </a:lnTo>
                <a:lnTo>
                  <a:pt x="3001" y="1695"/>
                </a:lnTo>
                <a:lnTo>
                  <a:pt x="3003" y="1695"/>
                </a:lnTo>
                <a:lnTo>
                  <a:pt x="3005" y="1696"/>
                </a:lnTo>
                <a:lnTo>
                  <a:pt x="3006" y="1696"/>
                </a:lnTo>
                <a:lnTo>
                  <a:pt x="3008" y="1697"/>
                </a:lnTo>
                <a:lnTo>
                  <a:pt x="3010" y="1697"/>
                </a:lnTo>
                <a:lnTo>
                  <a:pt x="3012" y="1697"/>
                </a:lnTo>
                <a:lnTo>
                  <a:pt x="3014" y="1699"/>
                </a:lnTo>
                <a:lnTo>
                  <a:pt x="3015" y="1699"/>
                </a:lnTo>
                <a:lnTo>
                  <a:pt x="3017" y="1699"/>
                </a:lnTo>
                <a:lnTo>
                  <a:pt x="3019" y="1699"/>
                </a:lnTo>
                <a:lnTo>
                  <a:pt x="3021" y="1700"/>
                </a:lnTo>
                <a:lnTo>
                  <a:pt x="3022" y="1701"/>
                </a:lnTo>
                <a:lnTo>
                  <a:pt x="3024" y="1700"/>
                </a:lnTo>
                <a:lnTo>
                  <a:pt x="3026" y="1700"/>
                </a:lnTo>
                <a:lnTo>
                  <a:pt x="3028" y="1700"/>
                </a:lnTo>
                <a:lnTo>
                  <a:pt x="3030" y="1701"/>
                </a:lnTo>
                <a:lnTo>
                  <a:pt x="3031" y="1700"/>
                </a:lnTo>
                <a:lnTo>
                  <a:pt x="3033" y="1700"/>
                </a:lnTo>
                <a:lnTo>
                  <a:pt x="3036" y="1700"/>
                </a:lnTo>
                <a:lnTo>
                  <a:pt x="3037" y="1699"/>
                </a:lnTo>
                <a:lnTo>
                  <a:pt x="3039" y="1698"/>
                </a:lnTo>
                <a:lnTo>
                  <a:pt x="3040" y="1697"/>
                </a:lnTo>
                <a:lnTo>
                  <a:pt x="3043" y="1697"/>
                </a:lnTo>
                <a:lnTo>
                  <a:pt x="3044" y="1697"/>
                </a:lnTo>
                <a:lnTo>
                  <a:pt x="3046" y="1695"/>
                </a:lnTo>
                <a:lnTo>
                  <a:pt x="3048" y="1695"/>
                </a:lnTo>
                <a:lnTo>
                  <a:pt x="3050" y="1693"/>
                </a:lnTo>
                <a:lnTo>
                  <a:pt x="3052" y="1692"/>
                </a:lnTo>
                <a:lnTo>
                  <a:pt x="3053" y="1691"/>
                </a:lnTo>
                <a:lnTo>
                  <a:pt x="3055" y="1690"/>
                </a:lnTo>
                <a:lnTo>
                  <a:pt x="3057" y="1689"/>
                </a:lnTo>
                <a:lnTo>
                  <a:pt x="3059" y="1687"/>
                </a:lnTo>
                <a:lnTo>
                  <a:pt x="3061" y="1686"/>
                </a:lnTo>
                <a:lnTo>
                  <a:pt x="3062" y="1685"/>
                </a:lnTo>
                <a:lnTo>
                  <a:pt x="3064" y="1685"/>
                </a:lnTo>
                <a:lnTo>
                  <a:pt x="3066" y="1685"/>
                </a:lnTo>
                <a:lnTo>
                  <a:pt x="3068" y="1683"/>
                </a:lnTo>
                <a:lnTo>
                  <a:pt x="3070" y="1682"/>
                </a:lnTo>
                <a:lnTo>
                  <a:pt x="3071" y="1681"/>
                </a:lnTo>
                <a:lnTo>
                  <a:pt x="3073" y="1679"/>
                </a:lnTo>
                <a:lnTo>
                  <a:pt x="3075" y="1678"/>
                </a:lnTo>
                <a:lnTo>
                  <a:pt x="3077" y="1678"/>
                </a:lnTo>
                <a:lnTo>
                  <a:pt x="3078" y="1676"/>
                </a:lnTo>
                <a:lnTo>
                  <a:pt x="3080" y="1674"/>
                </a:lnTo>
                <a:lnTo>
                  <a:pt x="3082" y="1673"/>
                </a:lnTo>
                <a:lnTo>
                  <a:pt x="3084" y="1672"/>
                </a:lnTo>
                <a:lnTo>
                  <a:pt x="3086" y="1672"/>
                </a:lnTo>
                <a:lnTo>
                  <a:pt x="3087" y="1670"/>
                </a:lnTo>
                <a:lnTo>
                  <a:pt x="3089" y="1669"/>
                </a:lnTo>
                <a:lnTo>
                  <a:pt x="3092" y="1669"/>
                </a:lnTo>
                <a:lnTo>
                  <a:pt x="3093" y="1668"/>
                </a:lnTo>
                <a:lnTo>
                  <a:pt x="3095" y="1667"/>
                </a:lnTo>
                <a:lnTo>
                  <a:pt x="3096" y="1667"/>
                </a:lnTo>
                <a:lnTo>
                  <a:pt x="3099" y="1665"/>
                </a:lnTo>
                <a:lnTo>
                  <a:pt x="3100" y="1665"/>
                </a:lnTo>
                <a:lnTo>
                  <a:pt x="3102" y="1665"/>
                </a:lnTo>
                <a:lnTo>
                  <a:pt x="3104" y="1664"/>
                </a:lnTo>
                <a:lnTo>
                  <a:pt x="3106" y="1662"/>
                </a:lnTo>
                <a:lnTo>
                  <a:pt x="3108" y="1662"/>
                </a:lnTo>
                <a:lnTo>
                  <a:pt x="3109" y="1663"/>
                </a:lnTo>
                <a:lnTo>
                  <a:pt x="3111" y="1662"/>
                </a:lnTo>
                <a:lnTo>
                  <a:pt x="3113" y="1661"/>
                </a:lnTo>
                <a:lnTo>
                  <a:pt x="3115" y="1660"/>
                </a:lnTo>
                <a:lnTo>
                  <a:pt x="3117" y="1660"/>
                </a:lnTo>
                <a:lnTo>
                  <a:pt x="3118" y="1659"/>
                </a:lnTo>
                <a:lnTo>
                  <a:pt x="3120" y="1658"/>
                </a:lnTo>
                <a:lnTo>
                  <a:pt x="3122" y="1656"/>
                </a:lnTo>
                <a:lnTo>
                  <a:pt x="3124" y="1655"/>
                </a:lnTo>
                <a:lnTo>
                  <a:pt x="3126" y="1654"/>
                </a:lnTo>
                <a:lnTo>
                  <a:pt x="3127" y="1652"/>
                </a:lnTo>
                <a:lnTo>
                  <a:pt x="3129" y="1649"/>
                </a:lnTo>
                <a:lnTo>
                  <a:pt x="3131" y="1645"/>
                </a:lnTo>
                <a:lnTo>
                  <a:pt x="3133" y="1641"/>
                </a:lnTo>
                <a:lnTo>
                  <a:pt x="3135" y="1637"/>
                </a:lnTo>
                <a:lnTo>
                  <a:pt x="3136" y="1632"/>
                </a:lnTo>
                <a:lnTo>
                  <a:pt x="3138" y="1627"/>
                </a:lnTo>
                <a:lnTo>
                  <a:pt x="3140" y="1622"/>
                </a:lnTo>
                <a:lnTo>
                  <a:pt x="3142" y="1616"/>
                </a:lnTo>
                <a:lnTo>
                  <a:pt x="3143" y="1611"/>
                </a:lnTo>
                <a:lnTo>
                  <a:pt x="3145" y="1607"/>
                </a:lnTo>
                <a:lnTo>
                  <a:pt x="3148" y="1601"/>
                </a:lnTo>
                <a:lnTo>
                  <a:pt x="3149" y="1597"/>
                </a:lnTo>
                <a:lnTo>
                  <a:pt x="3151" y="1594"/>
                </a:lnTo>
                <a:lnTo>
                  <a:pt x="3152" y="1590"/>
                </a:lnTo>
                <a:lnTo>
                  <a:pt x="3155" y="1588"/>
                </a:lnTo>
                <a:lnTo>
                  <a:pt x="3157" y="1586"/>
                </a:lnTo>
                <a:lnTo>
                  <a:pt x="3158" y="1587"/>
                </a:lnTo>
                <a:lnTo>
                  <a:pt x="3160" y="1588"/>
                </a:lnTo>
                <a:lnTo>
                  <a:pt x="3162" y="1588"/>
                </a:lnTo>
                <a:lnTo>
                  <a:pt x="3164" y="1590"/>
                </a:lnTo>
                <a:lnTo>
                  <a:pt x="3165" y="1593"/>
                </a:lnTo>
                <a:lnTo>
                  <a:pt x="3167" y="1597"/>
                </a:lnTo>
                <a:lnTo>
                  <a:pt x="3169" y="1601"/>
                </a:lnTo>
                <a:lnTo>
                  <a:pt x="3171" y="1605"/>
                </a:lnTo>
                <a:lnTo>
                  <a:pt x="3173" y="1610"/>
                </a:lnTo>
                <a:lnTo>
                  <a:pt x="3174" y="1614"/>
                </a:lnTo>
                <a:lnTo>
                  <a:pt x="3176" y="1618"/>
                </a:lnTo>
                <a:lnTo>
                  <a:pt x="3178" y="1623"/>
                </a:lnTo>
                <a:lnTo>
                  <a:pt x="3180" y="1627"/>
                </a:lnTo>
                <a:lnTo>
                  <a:pt x="3182" y="1632"/>
                </a:lnTo>
                <a:lnTo>
                  <a:pt x="3183" y="1637"/>
                </a:lnTo>
                <a:lnTo>
                  <a:pt x="3185" y="1639"/>
                </a:lnTo>
                <a:lnTo>
                  <a:pt x="3187" y="1641"/>
                </a:lnTo>
                <a:lnTo>
                  <a:pt x="3189" y="1644"/>
                </a:lnTo>
                <a:lnTo>
                  <a:pt x="3191" y="1646"/>
                </a:lnTo>
                <a:lnTo>
                  <a:pt x="3192" y="1648"/>
                </a:lnTo>
                <a:lnTo>
                  <a:pt x="3194" y="1650"/>
                </a:lnTo>
                <a:lnTo>
                  <a:pt x="3196" y="1651"/>
                </a:lnTo>
                <a:lnTo>
                  <a:pt x="3198" y="1651"/>
                </a:lnTo>
                <a:lnTo>
                  <a:pt x="3199" y="1651"/>
                </a:lnTo>
                <a:lnTo>
                  <a:pt x="3201" y="1651"/>
                </a:lnTo>
                <a:lnTo>
                  <a:pt x="3203" y="1651"/>
                </a:lnTo>
                <a:lnTo>
                  <a:pt x="3205" y="1650"/>
                </a:lnTo>
                <a:lnTo>
                  <a:pt x="3207" y="1648"/>
                </a:lnTo>
                <a:lnTo>
                  <a:pt x="3208" y="1647"/>
                </a:lnTo>
                <a:lnTo>
                  <a:pt x="3210" y="1645"/>
                </a:lnTo>
                <a:lnTo>
                  <a:pt x="3213" y="1643"/>
                </a:lnTo>
                <a:lnTo>
                  <a:pt x="3214" y="1641"/>
                </a:lnTo>
                <a:lnTo>
                  <a:pt x="3216" y="1639"/>
                </a:lnTo>
                <a:lnTo>
                  <a:pt x="3217" y="1637"/>
                </a:lnTo>
                <a:lnTo>
                  <a:pt x="3220" y="1635"/>
                </a:lnTo>
                <a:lnTo>
                  <a:pt x="3221" y="1633"/>
                </a:lnTo>
                <a:lnTo>
                  <a:pt x="3223" y="1632"/>
                </a:lnTo>
                <a:lnTo>
                  <a:pt x="3225" y="1629"/>
                </a:lnTo>
                <a:lnTo>
                  <a:pt x="3227" y="1627"/>
                </a:lnTo>
                <a:lnTo>
                  <a:pt x="3229" y="1625"/>
                </a:lnTo>
                <a:lnTo>
                  <a:pt x="3230" y="1622"/>
                </a:lnTo>
                <a:lnTo>
                  <a:pt x="3232" y="1619"/>
                </a:lnTo>
                <a:lnTo>
                  <a:pt x="3234" y="1616"/>
                </a:lnTo>
                <a:lnTo>
                  <a:pt x="3236" y="1611"/>
                </a:lnTo>
                <a:lnTo>
                  <a:pt x="3238" y="1606"/>
                </a:lnTo>
                <a:lnTo>
                  <a:pt x="3239" y="1598"/>
                </a:lnTo>
                <a:lnTo>
                  <a:pt x="3241" y="1590"/>
                </a:lnTo>
                <a:lnTo>
                  <a:pt x="3243" y="1579"/>
                </a:lnTo>
                <a:lnTo>
                  <a:pt x="3245" y="1565"/>
                </a:lnTo>
                <a:lnTo>
                  <a:pt x="3247" y="1547"/>
                </a:lnTo>
                <a:lnTo>
                  <a:pt x="3248" y="1524"/>
                </a:lnTo>
                <a:lnTo>
                  <a:pt x="3250" y="1495"/>
                </a:lnTo>
                <a:lnTo>
                  <a:pt x="3252" y="1458"/>
                </a:lnTo>
                <a:lnTo>
                  <a:pt x="3254" y="1416"/>
                </a:lnTo>
                <a:lnTo>
                  <a:pt x="3256" y="1364"/>
                </a:lnTo>
                <a:lnTo>
                  <a:pt x="3257" y="1305"/>
                </a:lnTo>
                <a:lnTo>
                  <a:pt x="3259" y="1240"/>
                </a:lnTo>
                <a:lnTo>
                  <a:pt x="3261" y="1168"/>
                </a:lnTo>
                <a:lnTo>
                  <a:pt x="3263" y="1093"/>
                </a:lnTo>
                <a:lnTo>
                  <a:pt x="3264" y="1017"/>
                </a:lnTo>
                <a:lnTo>
                  <a:pt x="3266" y="942"/>
                </a:lnTo>
                <a:lnTo>
                  <a:pt x="3269" y="871"/>
                </a:lnTo>
                <a:lnTo>
                  <a:pt x="3270" y="806"/>
                </a:lnTo>
                <a:lnTo>
                  <a:pt x="3272" y="749"/>
                </a:lnTo>
                <a:lnTo>
                  <a:pt x="3273" y="703"/>
                </a:lnTo>
                <a:lnTo>
                  <a:pt x="3276" y="665"/>
                </a:lnTo>
                <a:lnTo>
                  <a:pt x="3277" y="639"/>
                </a:lnTo>
                <a:lnTo>
                  <a:pt x="3279" y="622"/>
                </a:lnTo>
                <a:lnTo>
                  <a:pt x="3281" y="613"/>
                </a:lnTo>
                <a:lnTo>
                  <a:pt x="3283" y="612"/>
                </a:lnTo>
                <a:lnTo>
                  <a:pt x="3285" y="619"/>
                </a:lnTo>
                <a:lnTo>
                  <a:pt x="3286" y="632"/>
                </a:lnTo>
                <a:lnTo>
                  <a:pt x="3288" y="649"/>
                </a:lnTo>
                <a:lnTo>
                  <a:pt x="3290" y="670"/>
                </a:lnTo>
                <a:lnTo>
                  <a:pt x="3292" y="695"/>
                </a:lnTo>
                <a:lnTo>
                  <a:pt x="3294" y="721"/>
                </a:lnTo>
                <a:lnTo>
                  <a:pt x="3295" y="749"/>
                </a:lnTo>
                <a:lnTo>
                  <a:pt x="3297" y="777"/>
                </a:lnTo>
                <a:lnTo>
                  <a:pt x="3299" y="805"/>
                </a:lnTo>
                <a:lnTo>
                  <a:pt x="3301" y="834"/>
                </a:lnTo>
                <a:lnTo>
                  <a:pt x="3303" y="864"/>
                </a:lnTo>
                <a:lnTo>
                  <a:pt x="3304" y="893"/>
                </a:lnTo>
                <a:lnTo>
                  <a:pt x="3306" y="923"/>
                </a:lnTo>
                <a:lnTo>
                  <a:pt x="3308" y="951"/>
                </a:lnTo>
                <a:lnTo>
                  <a:pt x="3310" y="981"/>
                </a:lnTo>
                <a:lnTo>
                  <a:pt x="3312" y="1009"/>
                </a:lnTo>
                <a:lnTo>
                  <a:pt x="3313" y="1036"/>
                </a:lnTo>
                <a:lnTo>
                  <a:pt x="3315" y="1064"/>
                </a:lnTo>
                <a:lnTo>
                  <a:pt x="3317" y="1091"/>
                </a:lnTo>
                <a:lnTo>
                  <a:pt x="3319" y="1115"/>
                </a:lnTo>
                <a:lnTo>
                  <a:pt x="3320" y="1141"/>
                </a:lnTo>
                <a:lnTo>
                  <a:pt x="3322" y="1166"/>
                </a:lnTo>
                <a:lnTo>
                  <a:pt x="3325" y="1190"/>
                </a:lnTo>
                <a:lnTo>
                  <a:pt x="3326" y="1213"/>
                </a:lnTo>
                <a:lnTo>
                  <a:pt x="3328" y="1236"/>
                </a:lnTo>
                <a:lnTo>
                  <a:pt x="3329" y="1259"/>
                </a:lnTo>
                <a:lnTo>
                  <a:pt x="3332" y="1281"/>
                </a:lnTo>
                <a:lnTo>
                  <a:pt x="3334" y="1302"/>
                </a:lnTo>
                <a:lnTo>
                  <a:pt x="3335" y="1323"/>
                </a:lnTo>
                <a:lnTo>
                  <a:pt x="3337" y="1342"/>
                </a:lnTo>
                <a:lnTo>
                  <a:pt x="3339" y="1362"/>
                </a:lnTo>
                <a:lnTo>
                  <a:pt x="3341" y="1381"/>
                </a:lnTo>
                <a:lnTo>
                  <a:pt x="3342" y="1399"/>
                </a:lnTo>
                <a:lnTo>
                  <a:pt x="3344" y="1417"/>
                </a:lnTo>
                <a:lnTo>
                  <a:pt x="3346" y="1435"/>
                </a:lnTo>
                <a:lnTo>
                  <a:pt x="3348" y="1450"/>
                </a:lnTo>
                <a:lnTo>
                  <a:pt x="3350" y="1466"/>
                </a:lnTo>
                <a:lnTo>
                  <a:pt x="3351" y="1481"/>
                </a:lnTo>
                <a:lnTo>
                  <a:pt x="3353" y="1495"/>
                </a:lnTo>
                <a:lnTo>
                  <a:pt x="3355" y="1510"/>
                </a:lnTo>
                <a:lnTo>
                  <a:pt x="3357" y="1523"/>
                </a:lnTo>
                <a:lnTo>
                  <a:pt x="3359" y="1536"/>
                </a:lnTo>
                <a:lnTo>
                  <a:pt x="3360" y="1549"/>
                </a:lnTo>
                <a:lnTo>
                  <a:pt x="3362" y="1560"/>
                </a:lnTo>
                <a:lnTo>
                  <a:pt x="3364" y="1572"/>
                </a:lnTo>
                <a:lnTo>
                  <a:pt x="3366" y="1581"/>
                </a:lnTo>
                <a:lnTo>
                  <a:pt x="3368" y="1591"/>
                </a:lnTo>
                <a:lnTo>
                  <a:pt x="3369" y="1600"/>
                </a:lnTo>
                <a:lnTo>
                  <a:pt x="3371" y="1609"/>
                </a:lnTo>
                <a:lnTo>
                  <a:pt x="3373" y="1618"/>
                </a:lnTo>
                <a:lnTo>
                  <a:pt x="3375" y="1625"/>
                </a:lnTo>
                <a:lnTo>
                  <a:pt x="3376" y="1631"/>
                </a:lnTo>
                <a:lnTo>
                  <a:pt x="3378" y="1637"/>
                </a:lnTo>
                <a:lnTo>
                  <a:pt x="3381" y="1642"/>
                </a:lnTo>
                <a:lnTo>
                  <a:pt x="3382" y="1647"/>
                </a:lnTo>
                <a:lnTo>
                  <a:pt x="3384" y="1651"/>
                </a:lnTo>
                <a:lnTo>
                  <a:pt x="3385" y="1654"/>
                </a:lnTo>
                <a:lnTo>
                  <a:pt x="3388" y="1658"/>
                </a:lnTo>
                <a:lnTo>
                  <a:pt x="3390" y="1661"/>
                </a:lnTo>
                <a:lnTo>
                  <a:pt x="3391" y="1665"/>
                </a:lnTo>
                <a:lnTo>
                  <a:pt x="3393" y="1667"/>
                </a:lnTo>
                <a:lnTo>
                  <a:pt x="3395" y="1669"/>
                </a:lnTo>
                <a:lnTo>
                  <a:pt x="3397" y="1670"/>
                </a:lnTo>
                <a:lnTo>
                  <a:pt x="3398" y="1672"/>
                </a:lnTo>
                <a:lnTo>
                  <a:pt x="3400" y="1674"/>
                </a:lnTo>
                <a:lnTo>
                  <a:pt x="3402" y="1675"/>
                </a:lnTo>
                <a:lnTo>
                  <a:pt x="3404" y="1676"/>
                </a:lnTo>
                <a:lnTo>
                  <a:pt x="3406" y="1678"/>
                </a:lnTo>
                <a:lnTo>
                  <a:pt x="3407" y="1678"/>
                </a:lnTo>
                <a:lnTo>
                  <a:pt x="3409" y="1678"/>
                </a:lnTo>
                <a:lnTo>
                  <a:pt x="3411" y="1678"/>
                </a:lnTo>
                <a:lnTo>
                  <a:pt x="3413" y="1680"/>
                </a:lnTo>
                <a:lnTo>
                  <a:pt x="3415" y="1680"/>
                </a:lnTo>
                <a:lnTo>
                  <a:pt x="3416" y="1679"/>
                </a:lnTo>
                <a:lnTo>
                  <a:pt x="3418" y="1679"/>
                </a:lnTo>
                <a:lnTo>
                  <a:pt x="3420" y="1680"/>
                </a:lnTo>
                <a:lnTo>
                  <a:pt x="3422" y="1681"/>
                </a:lnTo>
                <a:lnTo>
                  <a:pt x="3424" y="1681"/>
                </a:lnTo>
                <a:lnTo>
                  <a:pt x="3425" y="1680"/>
                </a:lnTo>
                <a:lnTo>
                  <a:pt x="3427" y="1680"/>
                </a:lnTo>
                <a:lnTo>
                  <a:pt x="3429" y="1680"/>
                </a:lnTo>
                <a:lnTo>
                  <a:pt x="3431" y="1679"/>
                </a:lnTo>
                <a:lnTo>
                  <a:pt x="3433" y="1678"/>
                </a:lnTo>
                <a:lnTo>
                  <a:pt x="3434" y="1678"/>
                </a:lnTo>
                <a:lnTo>
                  <a:pt x="3437" y="1676"/>
                </a:lnTo>
                <a:lnTo>
                  <a:pt x="3438" y="1676"/>
                </a:lnTo>
                <a:lnTo>
                  <a:pt x="3440" y="1674"/>
                </a:lnTo>
                <a:lnTo>
                  <a:pt x="3441" y="1673"/>
                </a:lnTo>
                <a:lnTo>
                  <a:pt x="3444" y="1672"/>
                </a:lnTo>
                <a:lnTo>
                  <a:pt x="3446" y="1670"/>
                </a:lnTo>
                <a:lnTo>
                  <a:pt x="3447" y="1669"/>
                </a:lnTo>
                <a:lnTo>
                  <a:pt x="3449" y="1668"/>
                </a:lnTo>
                <a:lnTo>
                  <a:pt x="3451" y="1667"/>
                </a:lnTo>
                <a:lnTo>
                  <a:pt x="3453" y="1665"/>
                </a:lnTo>
                <a:lnTo>
                  <a:pt x="3455" y="1664"/>
                </a:lnTo>
                <a:lnTo>
                  <a:pt x="3456" y="1663"/>
                </a:lnTo>
                <a:lnTo>
                  <a:pt x="3458" y="1662"/>
                </a:lnTo>
                <a:lnTo>
                  <a:pt x="3460" y="1662"/>
                </a:lnTo>
                <a:lnTo>
                  <a:pt x="3462" y="1661"/>
                </a:lnTo>
                <a:lnTo>
                  <a:pt x="3463" y="1660"/>
                </a:lnTo>
                <a:lnTo>
                  <a:pt x="3465" y="1660"/>
                </a:lnTo>
                <a:lnTo>
                  <a:pt x="3467" y="1660"/>
                </a:lnTo>
                <a:lnTo>
                  <a:pt x="3469" y="1659"/>
                </a:lnTo>
                <a:lnTo>
                  <a:pt x="3471" y="1659"/>
                </a:lnTo>
                <a:lnTo>
                  <a:pt x="3472" y="1660"/>
                </a:lnTo>
                <a:lnTo>
                  <a:pt x="3474" y="1660"/>
                </a:lnTo>
                <a:lnTo>
                  <a:pt x="3476" y="1660"/>
                </a:lnTo>
                <a:lnTo>
                  <a:pt x="3478" y="1660"/>
                </a:lnTo>
                <a:lnTo>
                  <a:pt x="3480" y="1660"/>
                </a:lnTo>
                <a:lnTo>
                  <a:pt x="3481" y="1660"/>
                </a:lnTo>
                <a:lnTo>
                  <a:pt x="3483" y="1660"/>
                </a:lnTo>
                <a:lnTo>
                  <a:pt x="3485" y="1660"/>
                </a:lnTo>
                <a:lnTo>
                  <a:pt x="3487" y="1659"/>
                </a:lnTo>
                <a:lnTo>
                  <a:pt x="3489" y="1658"/>
                </a:lnTo>
                <a:lnTo>
                  <a:pt x="3490" y="1658"/>
                </a:lnTo>
                <a:lnTo>
                  <a:pt x="3493" y="1658"/>
                </a:lnTo>
                <a:lnTo>
                  <a:pt x="3494" y="1658"/>
                </a:lnTo>
                <a:lnTo>
                  <a:pt x="3496" y="1657"/>
                </a:lnTo>
                <a:lnTo>
                  <a:pt x="3497" y="1656"/>
                </a:lnTo>
                <a:lnTo>
                  <a:pt x="3500" y="1655"/>
                </a:lnTo>
                <a:lnTo>
                  <a:pt x="3502" y="1654"/>
                </a:lnTo>
                <a:lnTo>
                  <a:pt x="3503" y="1654"/>
                </a:lnTo>
                <a:lnTo>
                  <a:pt x="3505" y="1653"/>
                </a:lnTo>
                <a:lnTo>
                  <a:pt x="3507" y="1651"/>
                </a:lnTo>
                <a:lnTo>
                  <a:pt x="3509" y="1651"/>
                </a:lnTo>
                <a:lnTo>
                  <a:pt x="3511" y="1651"/>
                </a:lnTo>
                <a:lnTo>
                  <a:pt x="3512" y="1649"/>
                </a:lnTo>
                <a:lnTo>
                  <a:pt x="3514" y="1648"/>
                </a:lnTo>
                <a:lnTo>
                  <a:pt x="3516" y="1647"/>
                </a:lnTo>
                <a:lnTo>
                  <a:pt x="3518" y="1646"/>
                </a:lnTo>
                <a:lnTo>
                  <a:pt x="3519" y="1645"/>
                </a:lnTo>
                <a:lnTo>
                  <a:pt x="3521" y="1644"/>
                </a:lnTo>
                <a:lnTo>
                  <a:pt x="3523" y="1644"/>
                </a:lnTo>
                <a:lnTo>
                  <a:pt x="3525" y="1643"/>
                </a:lnTo>
                <a:lnTo>
                  <a:pt x="3527" y="1642"/>
                </a:lnTo>
                <a:lnTo>
                  <a:pt x="3528" y="1641"/>
                </a:lnTo>
                <a:lnTo>
                  <a:pt x="3530" y="1641"/>
                </a:lnTo>
                <a:lnTo>
                  <a:pt x="3532" y="1641"/>
                </a:lnTo>
                <a:lnTo>
                  <a:pt x="3534" y="1639"/>
                </a:lnTo>
                <a:lnTo>
                  <a:pt x="3536" y="1639"/>
                </a:lnTo>
                <a:lnTo>
                  <a:pt x="3537" y="1639"/>
                </a:lnTo>
                <a:lnTo>
                  <a:pt x="3539" y="1639"/>
                </a:lnTo>
                <a:lnTo>
                  <a:pt x="3541" y="1639"/>
                </a:lnTo>
                <a:lnTo>
                  <a:pt x="3543" y="1641"/>
                </a:lnTo>
                <a:lnTo>
                  <a:pt x="3545" y="1641"/>
                </a:lnTo>
                <a:lnTo>
                  <a:pt x="3546" y="1642"/>
                </a:lnTo>
                <a:lnTo>
                  <a:pt x="3549" y="1643"/>
                </a:lnTo>
                <a:lnTo>
                  <a:pt x="3550" y="1644"/>
                </a:lnTo>
                <a:lnTo>
                  <a:pt x="3552" y="1646"/>
                </a:lnTo>
                <a:lnTo>
                  <a:pt x="3554" y="1647"/>
                </a:lnTo>
                <a:lnTo>
                  <a:pt x="3556" y="1648"/>
                </a:lnTo>
                <a:lnTo>
                  <a:pt x="3558" y="1650"/>
                </a:lnTo>
                <a:lnTo>
                  <a:pt x="3559" y="1653"/>
                </a:lnTo>
                <a:lnTo>
                  <a:pt x="3561" y="1655"/>
                </a:lnTo>
                <a:lnTo>
                  <a:pt x="3563" y="1658"/>
                </a:lnTo>
                <a:lnTo>
                  <a:pt x="3565" y="1660"/>
                </a:lnTo>
                <a:lnTo>
                  <a:pt x="3567" y="1663"/>
                </a:lnTo>
                <a:lnTo>
                  <a:pt x="3568" y="1665"/>
                </a:lnTo>
                <a:lnTo>
                  <a:pt x="3570" y="1667"/>
                </a:lnTo>
                <a:lnTo>
                  <a:pt x="3572" y="1671"/>
                </a:lnTo>
                <a:lnTo>
                  <a:pt x="3574" y="1672"/>
                </a:lnTo>
                <a:lnTo>
                  <a:pt x="3576" y="1675"/>
                </a:lnTo>
                <a:lnTo>
                  <a:pt x="3577" y="1678"/>
                </a:lnTo>
                <a:lnTo>
                  <a:pt x="3579" y="1679"/>
                </a:lnTo>
                <a:lnTo>
                  <a:pt x="3581" y="1681"/>
                </a:lnTo>
                <a:lnTo>
                  <a:pt x="3583" y="1682"/>
                </a:lnTo>
                <a:lnTo>
                  <a:pt x="3584" y="1683"/>
                </a:lnTo>
                <a:lnTo>
                  <a:pt x="3586" y="1684"/>
                </a:lnTo>
                <a:lnTo>
                  <a:pt x="3588" y="1685"/>
                </a:lnTo>
                <a:lnTo>
                  <a:pt x="3590" y="1685"/>
                </a:lnTo>
                <a:lnTo>
                  <a:pt x="3592" y="1685"/>
                </a:lnTo>
                <a:lnTo>
                  <a:pt x="3593" y="1685"/>
                </a:lnTo>
                <a:lnTo>
                  <a:pt x="3595" y="1685"/>
                </a:lnTo>
                <a:lnTo>
                  <a:pt x="3597" y="1685"/>
                </a:lnTo>
                <a:lnTo>
                  <a:pt x="3599" y="1685"/>
                </a:lnTo>
                <a:lnTo>
                  <a:pt x="3601" y="1685"/>
                </a:lnTo>
                <a:lnTo>
                  <a:pt x="3602" y="1684"/>
                </a:lnTo>
                <a:lnTo>
                  <a:pt x="3605" y="1683"/>
                </a:lnTo>
                <a:lnTo>
                  <a:pt x="3606" y="1682"/>
                </a:lnTo>
                <a:lnTo>
                  <a:pt x="3608" y="1681"/>
                </a:lnTo>
                <a:lnTo>
                  <a:pt x="3610" y="1680"/>
                </a:lnTo>
                <a:lnTo>
                  <a:pt x="3612" y="1678"/>
                </a:lnTo>
                <a:lnTo>
                  <a:pt x="3614" y="1677"/>
                </a:lnTo>
                <a:lnTo>
                  <a:pt x="3615" y="1676"/>
                </a:lnTo>
                <a:lnTo>
                  <a:pt x="3617" y="1674"/>
                </a:lnTo>
                <a:lnTo>
                  <a:pt x="3619" y="1672"/>
                </a:lnTo>
                <a:lnTo>
                  <a:pt x="3621" y="1672"/>
                </a:lnTo>
                <a:lnTo>
                  <a:pt x="3623" y="1670"/>
                </a:lnTo>
                <a:lnTo>
                  <a:pt x="3624" y="1669"/>
                </a:lnTo>
                <a:lnTo>
                  <a:pt x="3626" y="1667"/>
                </a:lnTo>
                <a:lnTo>
                  <a:pt x="3628" y="1665"/>
                </a:lnTo>
                <a:lnTo>
                  <a:pt x="3630" y="1663"/>
                </a:lnTo>
                <a:lnTo>
                  <a:pt x="3632" y="1662"/>
                </a:lnTo>
                <a:lnTo>
                  <a:pt x="3633" y="1660"/>
                </a:lnTo>
                <a:lnTo>
                  <a:pt x="3635" y="1660"/>
                </a:lnTo>
                <a:lnTo>
                  <a:pt x="3637" y="1658"/>
                </a:lnTo>
                <a:lnTo>
                  <a:pt x="3639" y="1657"/>
                </a:lnTo>
                <a:lnTo>
                  <a:pt x="3640" y="1655"/>
                </a:lnTo>
                <a:lnTo>
                  <a:pt x="3642" y="1655"/>
                </a:lnTo>
                <a:lnTo>
                  <a:pt x="3644" y="1654"/>
                </a:lnTo>
                <a:lnTo>
                  <a:pt x="3646" y="1653"/>
                </a:lnTo>
                <a:lnTo>
                  <a:pt x="3648" y="1652"/>
                </a:lnTo>
                <a:lnTo>
                  <a:pt x="3649" y="1652"/>
                </a:lnTo>
                <a:lnTo>
                  <a:pt x="3651" y="1651"/>
                </a:lnTo>
                <a:lnTo>
                  <a:pt x="3654" y="1651"/>
                </a:lnTo>
                <a:lnTo>
                  <a:pt x="3655" y="1649"/>
                </a:lnTo>
                <a:lnTo>
                  <a:pt x="3657" y="1648"/>
                </a:lnTo>
                <a:lnTo>
                  <a:pt x="3658" y="1648"/>
                </a:lnTo>
                <a:lnTo>
                  <a:pt x="3661" y="1646"/>
                </a:lnTo>
                <a:lnTo>
                  <a:pt x="3662" y="1646"/>
                </a:lnTo>
                <a:lnTo>
                  <a:pt x="3664" y="1644"/>
                </a:lnTo>
                <a:lnTo>
                  <a:pt x="3666" y="1644"/>
                </a:lnTo>
                <a:lnTo>
                  <a:pt x="3668" y="1642"/>
                </a:lnTo>
                <a:lnTo>
                  <a:pt x="3670" y="1641"/>
                </a:lnTo>
                <a:lnTo>
                  <a:pt x="3671" y="1640"/>
                </a:lnTo>
                <a:lnTo>
                  <a:pt x="3673" y="1639"/>
                </a:lnTo>
                <a:lnTo>
                  <a:pt x="3675" y="1636"/>
                </a:lnTo>
                <a:lnTo>
                  <a:pt x="3677" y="1632"/>
                </a:lnTo>
                <a:lnTo>
                  <a:pt x="3679" y="1628"/>
                </a:lnTo>
                <a:lnTo>
                  <a:pt x="3680" y="1623"/>
                </a:lnTo>
                <a:lnTo>
                  <a:pt x="3682" y="1619"/>
                </a:lnTo>
                <a:lnTo>
                  <a:pt x="3684" y="1614"/>
                </a:lnTo>
                <a:lnTo>
                  <a:pt x="3686" y="1608"/>
                </a:lnTo>
                <a:lnTo>
                  <a:pt x="3688" y="1602"/>
                </a:lnTo>
                <a:lnTo>
                  <a:pt x="3689" y="1595"/>
                </a:lnTo>
                <a:lnTo>
                  <a:pt x="3691" y="1588"/>
                </a:lnTo>
                <a:lnTo>
                  <a:pt x="3693" y="1581"/>
                </a:lnTo>
                <a:lnTo>
                  <a:pt x="3695" y="1574"/>
                </a:lnTo>
                <a:lnTo>
                  <a:pt x="3696" y="1567"/>
                </a:lnTo>
                <a:lnTo>
                  <a:pt x="3698" y="1560"/>
                </a:lnTo>
                <a:lnTo>
                  <a:pt x="3700" y="1555"/>
                </a:lnTo>
                <a:lnTo>
                  <a:pt x="3702" y="1551"/>
                </a:lnTo>
                <a:lnTo>
                  <a:pt x="3704" y="1547"/>
                </a:lnTo>
                <a:lnTo>
                  <a:pt x="3705" y="1544"/>
                </a:lnTo>
                <a:lnTo>
                  <a:pt x="3707" y="1542"/>
                </a:lnTo>
                <a:lnTo>
                  <a:pt x="3710" y="1543"/>
                </a:lnTo>
                <a:lnTo>
                  <a:pt x="3711" y="1544"/>
                </a:lnTo>
                <a:lnTo>
                  <a:pt x="3713" y="1546"/>
                </a:lnTo>
                <a:lnTo>
                  <a:pt x="3714" y="1549"/>
                </a:lnTo>
                <a:lnTo>
                  <a:pt x="3717" y="1551"/>
                </a:lnTo>
                <a:lnTo>
                  <a:pt x="3718" y="1556"/>
                </a:lnTo>
                <a:lnTo>
                  <a:pt x="3720" y="1560"/>
                </a:lnTo>
                <a:lnTo>
                  <a:pt x="3722" y="1565"/>
                </a:lnTo>
                <a:lnTo>
                  <a:pt x="3724" y="1570"/>
                </a:lnTo>
                <a:lnTo>
                  <a:pt x="3726" y="1575"/>
                </a:lnTo>
                <a:lnTo>
                  <a:pt x="3727" y="1579"/>
                </a:lnTo>
                <a:lnTo>
                  <a:pt x="3729" y="1583"/>
                </a:lnTo>
                <a:lnTo>
                  <a:pt x="3731" y="1586"/>
                </a:lnTo>
                <a:lnTo>
                  <a:pt x="3733" y="1590"/>
                </a:lnTo>
                <a:lnTo>
                  <a:pt x="3735" y="1592"/>
                </a:lnTo>
                <a:lnTo>
                  <a:pt x="3736" y="1593"/>
                </a:lnTo>
                <a:lnTo>
                  <a:pt x="3738" y="1593"/>
                </a:lnTo>
                <a:lnTo>
                  <a:pt x="3740" y="1593"/>
                </a:lnTo>
                <a:lnTo>
                  <a:pt x="3742" y="1593"/>
                </a:lnTo>
                <a:lnTo>
                  <a:pt x="3744" y="1592"/>
                </a:lnTo>
                <a:lnTo>
                  <a:pt x="3745" y="1589"/>
                </a:lnTo>
                <a:lnTo>
                  <a:pt x="3747" y="1586"/>
                </a:lnTo>
                <a:lnTo>
                  <a:pt x="3749" y="1583"/>
                </a:lnTo>
                <a:lnTo>
                  <a:pt x="3751" y="1581"/>
                </a:lnTo>
                <a:lnTo>
                  <a:pt x="3753" y="1577"/>
                </a:lnTo>
                <a:lnTo>
                  <a:pt x="3754" y="1574"/>
                </a:lnTo>
                <a:lnTo>
                  <a:pt x="3756" y="1570"/>
                </a:lnTo>
                <a:lnTo>
                  <a:pt x="3758" y="1566"/>
                </a:lnTo>
                <a:lnTo>
                  <a:pt x="3760" y="1563"/>
                </a:lnTo>
                <a:lnTo>
                  <a:pt x="3761" y="1558"/>
                </a:lnTo>
                <a:lnTo>
                  <a:pt x="3763" y="1553"/>
                </a:lnTo>
                <a:lnTo>
                  <a:pt x="3766" y="1547"/>
                </a:lnTo>
                <a:lnTo>
                  <a:pt x="3767" y="1541"/>
                </a:lnTo>
                <a:lnTo>
                  <a:pt x="3769" y="1533"/>
                </a:lnTo>
                <a:lnTo>
                  <a:pt x="3770" y="1523"/>
                </a:lnTo>
                <a:lnTo>
                  <a:pt x="3773" y="1511"/>
                </a:lnTo>
                <a:lnTo>
                  <a:pt x="3775" y="1495"/>
                </a:lnTo>
                <a:lnTo>
                  <a:pt x="3776" y="1477"/>
                </a:lnTo>
                <a:lnTo>
                  <a:pt x="3778" y="1454"/>
                </a:lnTo>
                <a:lnTo>
                  <a:pt x="3780" y="1426"/>
                </a:lnTo>
                <a:lnTo>
                  <a:pt x="3782" y="1392"/>
                </a:lnTo>
                <a:lnTo>
                  <a:pt x="3783" y="1352"/>
                </a:lnTo>
                <a:lnTo>
                  <a:pt x="3785" y="1306"/>
                </a:lnTo>
                <a:lnTo>
                  <a:pt x="3787" y="1254"/>
                </a:lnTo>
                <a:lnTo>
                  <a:pt x="3789" y="1199"/>
                </a:lnTo>
                <a:lnTo>
                  <a:pt x="3791" y="1140"/>
                </a:lnTo>
                <a:lnTo>
                  <a:pt x="3792" y="1080"/>
                </a:lnTo>
                <a:lnTo>
                  <a:pt x="3794" y="1022"/>
                </a:lnTo>
                <a:lnTo>
                  <a:pt x="3796" y="966"/>
                </a:lnTo>
                <a:lnTo>
                  <a:pt x="3798" y="914"/>
                </a:lnTo>
                <a:lnTo>
                  <a:pt x="3800" y="870"/>
                </a:lnTo>
                <a:lnTo>
                  <a:pt x="3801" y="830"/>
                </a:lnTo>
                <a:lnTo>
                  <a:pt x="3803" y="798"/>
                </a:lnTo>
                <a:lnTo>
                  <a:pt x="3805" y="773"/>
                </a:lnTo>
                <a:lnTo>
                  <a:pt x="3807" y="756"/>
                </a:lnTo>
                <a:lnTo>
                  <a:pt x="3809" y="747"/>
                </a:lnTo>
                <a:lnTo>
                  <a:pt x="3810" y="743"/>
                </a:lnTo>
                <a:lnTo>
                  <a:pt x="3812" y="744"/>
                </a:lnTo>
                <a:lnTo>
                  <a:pt x="3814" y="751"/>
                </a:lnTo>
                <a:lnTo>
                  <a:pt x="3816" y="761"/>
                </a:lnTo>
                <a:lnTo>
                  <a:pt x="3817" y="774"/>
                </a:lnTo>
                <a:lnTo>
                  <a:pt x="3819" y="791"/>
                </a:lnTo>
                <a:lnTo>
                  <a:pt x="3822" y="809"/>
                </a:lnTo>
                <a:lnTo>
                  <a:pt x="3823" y="828"/>
                </a:lnTo>
                <a:lnTo>
                  <a:pt x="3825" y="849"/>
                </a:lnTo>
                <a:lnTo>
                  <a:pt x="3826" y="870"/>
                </a:lnTo>
                <a:lnTo>
                  <a:pt x="3829" y="892"/>
                </a:lnTo>
                <a:lnTo>
                  <a:pt x="3831" y="916"/>
                </a:lnTo>
                <a:lnTo>
                  <a:pt x="3832" y="940"/>
                </a:lnTo>
                <a:lnTo>
                  <a:pt x="3834" y="964"/>
                </a:lnTo>
                <a:lnTo>
                  <a:pt x="3836" y="988"/>
                </a:lnTo>
                <a:lnTo>
                  <a:pt x="3838" y="1011"/>
                </a:lnTo>
                <a:lnTo>
                  <a:pt x="3839" y="1035"/>
                </a:lnTo>
                <a:lnTo>
                  <a:pt x="3841" y="1059"/>
                </a:lnTo>
                <a:lnTo>
                  <a:pt x="3843" y="1081"/>
                </a:lnTo>
                <a:lnTo>
                  <a:pt x="3845" y="1104"/>
                </a:lnTo>
                <a:lnTo>
                  <a:pt x="3847" y="1127"/>
                </a:lnTo>
                <a:lnTo>
                  <a:pt x="3848" y="1148"/>
                </a:lnTo>
                <a:lnTo>
                  <a:pt x="3850" y="1170"/>
                </a:lnTo>
                <a:lnTo>
                  <a:pt x="3852" y="1191"/>
                </a:lnTo>
                <a:lnTo>
                  <a:pt x="3854" y="1212"/>
                </a:lnTo>
                <a:lnTo>
                  <a:pt x="3856" y="1233"/>
                </a:lnTo>
                <a:lnTo>
                  <a:pt x="3857" y="1252"/>
                </a:lnTo>
                <a:lnTo>
                  <a:pt x="3859" y="1272"/>
                </a:lnTo>
                <a:lnTo>
                  <a:pt x="3861" y="1291"/>
                </a:lnTo>
                <a:lnTo>
                  <a:pt x="3863" y="1309"/>
                </a:lnTo>
                <a:lnTo>
                  <a:pt x="3865" y="1326"/>
                </a:lnTo>
                <a:lnTo>
                  <a:pt x="3866" y="1343"/>
                </a:lnTo>
                <a:lnTo>
                  <a:pt x="3868" y="1359"/>
                </a:lnTo>
                <a:lnTo>
                  <a:pt x="3870" y="1377"/>
                </a:lnTo>
                <a:lnTo>
                  <a:pt x="3872" y="1392"/>
                </a:lnTo>
                <a:lnTo>
                  <a:pt x="3874" y="1406"/>
                </a:lnTo>
                <a:lnTo>
                  <a:pt x="3875" y="1422"/>
                </a:lnTo>
                <a:lnTo>
                  <a:pt x="3878" y="1437"/>
                </a:lnTo>
                <a:lnTo>
                  <a:pt x="3879" y="1451"/>
                </a:lnTo>
                <a:lnTo>
                  <a:pt x="3881" y="1464"/>
                </a:lnTo>
                <a:lnTo>
                  <a:pt x="3882" y="1477"/>
                </a:lnTo>
                <a:lnTo>
                  <a:pt x="3885" y="1489"/>
                </a:lnTo>
                <a:lnTo>
                  <a:pt x="3887" y="1501"/>
                </a:lnTo>
                <a:lnTo>
                  <a:pt x="3888" y="1512"/>
                </a:lnTo>
                <a:lnTo>
                  <a:pt x="3890" y="1521"/>
                </a:lnTo>
                <a:lnTo>
                  <a:pt x="3892" y="1530"/>
                </a:lnTo>
                <a:lnTo>
                  <a:pt x="3894" y="1539"/>
                </a:lnTo>
                <a:lnTo>
                  <a:pt x="3896" y="1547"/>
                </a:lnTo>
                <a:lnTo>
                  <a:pt x="3897" y="1554"/>
                </a:lnTo>
                <a:lnTo>
                  <a:pt x="3899" y="1561"/>
                </a:lnTo>
                <a:lnTo>
                  <a:pt x="3901" y="1567"/>
                </a:lnTo>
                <a:lnTo>
                  <a:pt x="3903" y="1573"/>
                </a:lnTo>
                <a:lnTo>
                  <a:pt x="3904" y="1578"/>
                </a:lnTo>
                <a:lnTo>
                  <a:pt x="3906" y="1583"/>
                </a:lnTo>
                <a:lnTo>
                  <a:pt x="3908" y="1587"/>
                </a:lnTo>
                <a:lnTo>
                  <a:pt x="3910" y="1590"/>
                </a:lnTo>
                <a:lnTo>
                  <a:pt x="3912" y="1593"/>
                </a:lnTo>
                <a:lnTo>
                  <a:pt x="3913" y="1596"/>
                </a:lnTo>
                <a:lnTo>
                  <a:pt x="3915" y="1598"/>
                </a:lnTo>
                <a:lnTo>
                  <a:pt x="3917" y="1599"/>
                </a:lnTo>
                <a:lnTo>
                  <a:pt x="3919" y="1600"/>
                </a:lnTo>
                <a:lnTo>
                  <a:pt x="3921" y="1601"/>
                </a:lnTo>
                <a:lnTo>
                  <a:pt x="3922" y="1601"/>
                </a:lnTo>
                <a:lnTo>
                  <a:pt x="3924" y="1600"/>
                </a:lnTo>
                <a:lnTo>
                  <a:pt x="3926" y="1600"/>
                </a:lnTo>
                <a:lnTo>
                  <a:pt x="3928" y="1600"/>
                </a:lnTo>
                <a:lnTo>
                  <a:pt x="3930" y="1600"/>
                </a:lnTo>
                <a:lnTo>
                  <a:pt x="3931" y="1599"/>
                </a:lnTo>
                <a:lnTo>
                  <a:pt x="3934" y="1598"/>
                </a:lnTo>
                <a:lnTo>
                  <a:pt x="3935" y="1597"/>
                </a:lnTo>
                <a:lnTo>
                  <a:pt x="3937" y="1595"/>
                </a:lnTo>
                <a:lnTo>
                  <a:pt x="3938" y="1595"/>
                </a:lnTo>
                <a:lnTo>
                  <a:pt x="3941" y="1594"/>
                </a:lnTo>
                <a:lnTo>
                  <a:pt x="3943" y="1593"/>
                </a:lnTo>
                <a:lnTo>
                  <a:pt x="3944" y="1592"/>
                </a:lnTo>
                <a:lnTo>
                  <a:pt x="3946" y="1591"/>
                </a:lnTo>
                <a:lnTo>
                  <a:pt x="3948" y="1591"/>
                </a:lnTo>
                <a:lnTo>
                  <a:pt x="3950" y="1590"/>
                </a:lnTo>
                <a:lnTo>
                  <a:pt x="3952" y="1590"/>
                </a:lnTo>
                <a:lnTo>
                  <a:pt x="3953" y="1591"/>
                </a:lnTo>
                <a:lnTo>
                  <a:pt x="3955" y="1592"/>
                </a:lnTo>
                <a:lnTo>
                  <a:pt x="3957" y="1593"/>
                </a:lnTo>
                <a:lnTo>
                  <a:pt x="3959" y="1595"/>
                </a:lnTo>
                <a:lnTo>
                  <a:pt x="3960" y="1595"/>
                </a:lnTo>
                <a:lnTo>
                  <a:pt x="3962" y="1597"/>
                </a:lnTo>
                <a:lnTo>
                  <a:pt x="3964" y="1600"/>
                </a:lnTo>
                <a:lnTo>
                  <a:pt x="3966" y="1602"/>
                </a:lnTo>
                <a:lnTo>
                  <a:pt x="3968" y="1604"/>
                </a:lnTo>
                <a:lnTo>
                  <a:pt x="3969" y="1606"/>
                </a:lnTo>
                <a:lnTo>
                  <a:pt x="3971" y="1608"/>
                </a:lnTo>
                <a:lnTo>
                  <a:pt x="3973" y="1610"/>
                </a:lnTo>
                <a:lnTo>
                  <a:pt x="3975" y="1611"/>
                </a:lnTo>
                <a:lnTo>
                  <a:pt x="3977" y="1614"/>
                </a:lnTo>
                <a:lnTo>
                  <a:pt x="3978" y="1616"/>
                </a:lnTo>
                <a:lnTo>
                  <a:pt x="3980" y="1618"/>
                </a:lnTo>
                <a:lnTo>
                  <a:pt x="3982" y="1619"/>
                </a:lnTo>
                <a:lnTo>
                  <a:pt x="3984" y="1621"/>
                </a:lnTo>
                <a:lnTo>
                  <a:pt x="3986" y="1623"/>
                </a:lnTo>
                <a:lnTo>
                  <a:pt x="3987" y="1624"/>
                </a:lnTo>
                <a:lnTo>
                  <a:pt x="3990" y="1625"/>
                </a:lnTo>
                <a:lnTo>
                  <a:pt x="3991" y="1626"/>
                </a:lnTo>
                <a:lnTo>
                  <a:pt x="3993" y="1627"/>
                </a:lnTo>
                <a:lnTo>
                  <a:pt x="3995" y="1628"/>
                </a:lnTo>
                <a:lnTo>
                  <a:pt x="3997" y="1629"/>
                </a:lnTo>
                <a:lnTo>
                  <a:pt x="3999" y="1629"/>
                </a:lnTo>
                <a:lnTo>
                  <a:pt x="4000" y="1628"/>
                </a:lnTo>
                <a:lnTo>
                  <a:pt x="4002" y="1627"/>
                </a:lnTo>
                <a:lnTo>
                  <a:pt x="4004" y="1627"/>
                </a:lnTo>
                <a:lnTo>
                  <a:pt x="4006" y="1626"/>
                </a:lnTo>
                <a:lnTo>
                  <a:pt x="4008" y="1625"/>
                </a:lnTo>
                <a:lnTo>
                  <a:pt x="4009" y="1625"/>
                </a:lnTo>
                <a:lnTo>
                  <a:pt x="4011" y="1624"/>
                </a:lnTo>
                <a:lnTo>
                  <a:pt x="4013" y="1623"/>
                </a:lnTo>
                <a:lnTo>
                  <a:pt x="4015" y="1621"/>
                </a:lnTo>
                <a:lnTo>
                  <a:pt x="4016" y="1620"/>
                </a:lnTo>
                <a:lnTo>
                  <a:pt x="4018" y="1618"/>
                </a:lnTo>
                <a:lnTo>
                  <a:pt x="4020" y="1616"/>
                </a:lnTo>
                <a:lnTo>
                  <a:pt x="4022" y="1614"/>
                </a:lnTo>
                <a:lnTo>
                  <a:pt x="4024" y="1611"/>
                </a:lnTo>
                <a:lnTo>
                  <a:pt x="4025" y="1609"/>
                </a:lnTo>
                <a:lnTo>
                  <a:pt x="4027" y="1607"/>
                </a:lnTo>
                <a:lnTo>
                  <a:pt x="4029" y="1603"/>
                </a:lnTo>
                <a:lnTo>
                  <a:pt x="4031" y="1600"/>
                </a:lnTo>
                <a:lnTo>
                  <a:pt x="4033" y="1598"/>
                </a:lnTo>
                <a:lnTo>
                  <a:pt x="4034" y="1596"/>
                </a:lnTo>
                <a:lnTo>
                  <a:pt x="4036" y="1593"/>
                </a:lnTo>
                <a:lnTo>
                  <a:pt x="4038" y="1591"/>
                </a:lnTo>
                <a:lnTo>
                  <a:pt x="4040" y="1589"/>
                </a:lnTo>
                <a:lnTo>
                  <a:pt x="4042" y="1587"/>
                </a:lnTo>
                <a:lnTo>
                  <a:pt x="4043" y="1585"/>
                </a:lnTo>
                <a:lnTo>
                  <a:pt x="4045" y="1584"/>
                </a:lnTo>
                <a:lnTo>
                  <a:pt x="4047" y="1583"/>
                </a:lnTo>
                <a:lnTo>
                  <a:pt x="4049" y="1582"/>
                </a:lnTo>
                <a:lnTo>
                  <a:pt x="4051" y="1582"/>
                </a:lnTo>
                <a:lnTo>
                  <a:pt x="4052" y="1582"/>
                </a:lnTo>
                <a:lnTo>
                  <a:pt x="4055" y="1581"/>
                </a:lnTo>
                <a:lnTo>
                  <a:pt x="4056" y="1581"/>
                </a:lnTo>
                <a:lnTo>
                  <a:pt x="4058" y="1580"/>
                </a:lnTo>
                <a:lnTo>
                  <a:pt x="4059" y="1579"/>
                </a:lnTo>
                <a:lnTo>
                  <a:pt x="4062" y="1577"/>
                </a:lnTo>
                <a:lnTo>
                  <a:pt x="4064" y="1576"/>
                </a:lnTo>
                <a:lnTo>
                  <a:pt x="4065" y="1574"/>
                </a:lnTo>
                <a:lnTo>
                  <a:pt x="4067" y="1571"/>
                </a:lnTo>
                <a:lnTo>
                  <a:pt x="4069" y="1569"/>
                </a:lnTo>
                <a:lnTo>
                  <a:pt x="4071" y="1565"/>
                </a:lnTo>
                <a:lnTo>
                  <a:pt x="4073" y="1560"/>
                </a:lnTo>
                <a:lnTo>
                  <a:pt x="4074" y="1556"/>
                </a:lnTo>
                <a:lnTo>
                  <a:pt x="4076" y="1551"/>
                </a:lnTo>
                <a:lnTo>
                  <a:pt x="4078" y="1546"/>
                </a:lnTo>
                <a:lnTo>
                  <a:pt x="4080" y="1542"/>
                </a:lnTo>
                <a:lnTo>
                  <a:pt x="4081" y="1537"/>
                </a:lnTo>
                <a:lnTo>
                  <a:pt x="4083" y="1533"/>
                </a:lnTo>
                <a:lnTo>
                  <a:pt x="4085" y="1529"/>
                </a:lnTo>
                <a:lnTo>
                  <a:pt x="4087" y="1526"/>
                </a:lnTo>
                <a:lnTo>
                  <a:pt x="4089" y="1524"/>
                </a:lnTo>
                <a:lnTo>
                  <a:pt x="4090" y="1523"/>
                </a:lnTo>
                <a:lnTo>
                  <a:pt x="4092" y="1523"/>
                </a:lnTo>
                <a:lnTo>
                  <a:pt x="4094" y="1523"/>
                </a:lnTo>
                <a:lnTo>
                  <a:pt x="4096" y="1524"/>
                </a:lnTo>
                <a:lnTo>
                  <a:pt x="4098" y="1525"/>
                </a:lnTo>
                <a:lnTo>
                  <a:pt x="4099" y="1528"/>
                </a:lnTo>
                <a:lnTo>
                  <a:pt x="4101" y="1532"/>
                </a:lnTo>
                <a:lnTo>
                  <a:pt x="4103" y="1536"/>
                </a:lnTo>
                <a:lnTo>
                  <a:pt x="4105" y="1540"/>
                </a:lnTo>
                <a:lnTo>
                  <a:pt x="4107" y="1544"/>
                </a:lnTo>
                <a:lnTo>
                  <a:pt x="4108" y="1548"/>
                </a:lnTo>
                <a:lnTo>
                  <a:pt x="4111" y="1552"/>
                </a:lnTo>
                <a:lnTo>
                  <a:pt x="4112" y="1556"/>
                </a:lnTo>
                <a:lnTo>
                  <a:pt x="4114" y="1560"/>
                </a:lnTo>
                <a:lnTo>
                  <a:pt x="4115" y="1563"/>
                </a:lnTo>
                <a:lnTo>
                  <a:pt x="4118" y="1565"/>
                </a:lnTo>
                <a:lnTo>
                  <a:pt x="4120" y="1567"/>
                </a:lnTo>
                <a:lnTo>
                  <a:pt x="4121" y="1569"/>
                </a:lnTo>
                <a:lnTo>
                  <a:pt x="4123" y="1569"/>
                </a:lnTo>
                <a:lnTo>
                  <a:pt x="4125" y="1570"/>
                </a:lnTo>
                <a:lnTo>
                  <a:pt x="4127" y="1570"/>
                </a:lnTo>
                <a:lnTo>
                  <a:pt x="4129" y="1569"/>
                </a:lnTo>
                <a:lnTo>
                  <a:pt x="4130" y="1567"/>
                </a:lnTo>
                <a:lnTo>
                  <a:pt x="4132" y="1564"/>
                </a:lnTo>
                <a:lnTo>
                  <a:pt x="4134" y="1561"/>
                </a:lnTo>
                <a:lnTo>
                  <a:pt x="4136" y="1558"/>
                </a:lnTo>
                <a:lnTo>
                  <a:pt x="4137" y="1555"/>
                </a:lnTo>
                <a:lnTo>
                  <a:pt x="4139" y="1551"/>
                </a:lnTo>
                <a:lnTo>
                  <a:pt x="4141" y="1546"/>
                </a:lnTo>
                <a:lnTo>
                  <a:pt x="4143" y="1542"/>
                </a:lnTo>
                <a:lnTo>
                  <a:pt x="4145" y="1537"/>
                </a:lnTo>
                <a:lnTo>
                  <a:pt x="4146" y="1530"/>
                </a:lnTo>
                <a:lnTo>
                  <a:pt x="4148" y="1522"/>
                </a:lnTo>
                <a:lnTo>
                  <a:pt x="4150" y="1513"/>
                </a:lnTo>
                <a:lnTo>
                  <a:pt x="4152" y="1501"/>
                </a:lnTo>
                <a:lnTo>
                  <a:pt x="4154" y="1486"/>
                </a:lnTo>
                <a:lnTo>
                  <a:pt x="4155" y="1469"/>
                </a:lnTo>
                <a:lnTo>
                  <a:pt x="4157" y="1449"/>
                </a:lnTo>
                <a:lnTo>
                  <a:pt x="4159" y="1425"/>
                </a:lnTo>
                <a:lnTo>
                  <a:pt x="4161" y="1398"/>
                </a:lnTo>
                <a:lnTo>
                  <a:pt x="4163" y="1368"/>
                </a:lnTo>
                <a:lnTo>
                  <a:pt x="4164" y="1335"/>
                </a:lnTo>
                <a:lnTo>
                  <a:pt x="4167" y="1301"/>
                </a:lnTo>
                <a:lnTo>
                  <a:pt x="4168" y="1265"/>
                </a:lnTo>
                <a:lnTo>
                  <a:pt x="4170" y="1231"/>
                </a:lnTo>
                <a:lnTo>
                  <a:pt x="4172" y="1198"/>
                </a:lnTo>
                <a:lnTo>
                  <a:pt x="4174" y="1167"/>
                </a:lnTo>
                <a:lnTo>
                  <a:pt x="4176" y="1139"/>
                </a:lnTo>
                <a:lnTo>
                  <a:pt x="4177" y="1115"/>
                </a:lnTo>
                <a:lnTo>
                  <a:pt x="4179" y="1097"/>
                </a:lnTo>
                <a:lnTo>
                  <a:pt x="4181" y="1083"/>
                </a:lnTo>
                <a:lnTo>
                  <a:pt x="4183" y="1072"/>
                </a:lnTo>
                <a:lnTo>
                  <a:pt x="4185" y="1067"/>
                </a:lnTo>
                <a:lnTo>
                  <a:pt x="4186" y="1067"/>
                </a:lnTo>
                <a:lnTo>
                  <a:pt x="4188" y="1069"/>
                </a:lnTo>
                <a:lnTo>
                  <a:pt x="4190" y="1075"/>
                </a:lnTo>
                <a:lnTo>
                  <a:pt x="4192" y="1084"/>
                </a:lnTo>
                <a:lnTo>
                  <a:pt x="4194" y="1096"/>
                </a:lnTo>
                <a:lnTo>
                  <a:pt x="4195" y="1109"/>
                </a:lnTo>
                <a:lnTo>
                  <a:pt x="4197" y="1123"/>
                </a:lnTo>
                <a:lnTo>
                  <a:pt x="4199" y="1139"/>
                </a:lnTo>
                <a:lnTo>
                  <a:pt x="4201" y="1157"/>
                </a:lnTo>
                <a:lnTo>
                  <a:pt x="4202" y="1173"/>
                </a:lnTo>
                <a:lnTo>
                  <a:pt x="4204" y="1192"/>
                </a:lnTo>
                <a:lnTo>
                  <a:pt x="4206" y="1209"/>
                </a:lnTo>
                <a:lnTo>
                  <a:pt x="4208" y="1228"/>
                </a:lnTo>
                <a:lnTo>
                  <a:pt x="4210" y="1245"/>
                </a:lnTo>
                <a:lnTo>
                  <a:pt x="4211" y="1263"/>
                </a:lnTo>
                <a:lnTo>
                  <a:pt x="4213" y="1280"/>
                </a:lnTo>
                <a:lnTo>
                  <a:pt x="4216" y="1297"/>
                </a:lnTo>
                <a:lnTo>
                  <a:pt x="4217" y="1315"/>
                </a:lnTo>
                <a:lnTo>
                  <a:pt x="4219" y="1331"/>
                </a:lnTo>
                <a:lnTo>
                  <a:pt x="4220" y="1348"/>
                </a:lnTo>
                <a:lnTo>
                  <a:pt x="4223" y="1365"/>
                </a:lnTo>
                <a:lnTo>
                  <a:pt x="4224" y="1380"/>
                </a:lnTo>
                <a:lnTo>
                  <a:pt x="4226" y="1395"/>
                </a:lnTo>
                <a:lnTo>
                  <a:pt x="4228" y="1409"/>
                </a:lnTo>
                <a:lnTo>
                  <a:pt x="4230" y="1424"/>
                </a:lnTo>
                <a:lnTo>
                  <a:pt x="4232" y="1437"/>
                </a:lnTo>
                <a:lnTo>
                  <a:pt x="4233" y="1451"/>
                </a:lnTo>
                <a:lnTo>
                  <a:pt x="4235" y="1464"/>
                </a:lnTo>
                <a:lnTo>
                  <a:pt x="4237" y="1476"/>
                </a:lnTo>
                <a:lnTo>
                  <a:pt x="4239" y="1488"/>
                </a:lnTo>
                <a:lnTo>
                  <a:pt x="4241" y="1500"/>
                </a:lnTo>
                <a:lnTo>
                  <a:pt x="4242" y="1512"/>
                </a:lnTo>
                <a:lnTo>
                  <a:pt x="4244" y="1521"/>
                </a:lnTo>
                <a:lnTo>
                  <a:pt x="4246" y="1532"/>
                </a:lnTo>
                <a:lnTo>
                  <a:pt x="4248" y="1543"/>
                </a:lnTo>
                <a:lnTo>
                  <a:pt x="4250" y="1552"/>
                </a:lnTo>
                <a:lnTo>
                  <a:pt x="4251" y="1561"/>
                </a:lnTo>
                <a:lnTo>
                  <a:pt x="4253" y="1570"/>
                </a:lnTo>
                <a:lnTo>
                  <a:pt x="4255" y="1578"/>
                </a:lnTo>
                <a:lnTo>
                  <a:pt x="4257" y="1586"/>
                </a:lnTo>
                <a:lnTo>
                  <a:pt x="4258" y="1593"/>
                </a:lnTo>
                <a:lnTo>
                  <a:pt x="4260" y="1600"/>
                </a:lnTo>
                <a:lnTo>
                  <a:pt x="4262" y="1607"/>
                </a:lnTo>
                <a:lnTo>
                  <a:pt x="4264" y="1613"/>
                </a:lnTo>
                <a:lnTo>
                  <a:pt x="4266" y="1619"/>
                </a:lnTo>
                <a:lnTo>
                  <a:pt x="4267" y="1625"/>
                </a:lnTo>
                <a:lnTo>
                  <a:pt x="4269" y="1631"/>
                </a:lnTo>
                <a:lnTo>
                  <a:pt x="4272" y="1637"/>
                </a:lnTo>
                <a:lnTo>
                  <a:pt x="4273" y="1641"/>
                </a:lnTo>
                <a:lnTo>
                  <a:pt x="4275" y="1645"/>
                </a:lnTo>
                <a:lnTo>
                  <a:pt x="4276" y="1649"/>
                </a:lnTo>
                <a:lnTo>
                  <a:pt x="4279" y="1653"/>
                </a:lnTo>
                <a:lnTo>
                  <a:pt x="4280" y="1657"/>
                </a:lnTo>
                <a:lnTo>
                  <a:pt x="4282" y="1660"/>
                </a:lnTo>
                <a:lnTo>
                  <a:pt x="4284" y="1664"/>
                </a:lnTo>
                <a:lnTo>
                  <a:pt x="4286" y="1667"/>
                </a:lnTo>
                <a:lnTo>
                  <a:pt x="4288" y="1669"/>
                </a:lnTo>
                <a:lnTo>
                  <a:pt x="4289" y="1672"/>
                </a:lnTo>
                <a:lnTo>
                  <a:pt x="4291" y="1674"/>
                </a:lnTo>
                <a:lnTo>
                  <a:pt x="4293" y="1675"/>
                </a:lnTo>
                <a:lnTo>
                  <a:pt x="4295" y="1676"/>
                </a:lnTo>
                <a:lnTo>
                  <a:pt x="4297" y="1677"/>
                </a:lnTo>
                <a:lnTo>
                  <a:pt x="4298" y="1678"/>
                </a:lnTo>
                <a:lnTo>
                  <a:pt x="4300" y="1679"/>
                </a:lnTo>
                <a:lnTo>
                  <a:pt x="4302" y="1681"/>
                </a:lnTo>
                <a:lnTo>
                  <a:pt x="4304" y="1683"/>
                </a:lnTo>
                <a:lnTo>
                  <a:pt x="4306" y="1684"/>
                </a:lnTo>
                <a:lnTo>
                  <a:pt x="4307" y="1685"/>
                </a:lnTo>
                <a:lnTo>
                  <a:pt x="4309" y="1687"/>
                </a:lnTo>
                <a:lnTo>
                  <a:pt x="4311" y="1688"/>
                </a:lnTo>
                <a:lnTo>
                  <a:pt x="4313" y="1687"/>
                </a:lnTo>
                <a:lnTo>
                  <a:pt x="4315" y="1688"/>
                </a:lnTo>
                <a:lnTo>
                  <a:pt x="4316" y="1688"/>
                </a:lnTo>
                <a:lnTo>
                  <a:pt x="4318" y="1688"/>
                </a:lnTo>
                <a:lnTo>
                  <a:pt x="4320" y="1689"/>
                </a:lnTo>
                <a:lnTo>
                  <a:pt x="4322" y="1689"/>
                </a:lnTo>
                <a:lnTo>
                  <a:pt x="4323" y="1689"/>
                </a:lnTo>
                <a:lnTo>
                  <a:pt x="4325" y="1689"/>
                </a:lnTo>
                <a:lnTo>
                  <a:pt x="4328" y="1690"/>
                </a:lnTo>
                <a:lnTo>
                  <a:pt x="4329" y="1690"/>
                </a:lnTo>
                <a:lnTo>
                  <a:pt x="4331" y="1690"/>
                </a:lnTo>
                <a:lnTo>
                  <a:pt x="4332" y="1691"/>
                </a:lnTo>
                <a:lnTo>
                  <a:pt x="4335" y="1691"/>
                </a:lnTo>
                <a:lnTo>
                  <a:pt x="4336" y="1692"/>
                </a:lnTo>
                <a:lnTo>
                  <a:pt x="4338" y="1692"/>
                </a:lnTo>
                <a:lnTo>
                  <a:pt x="4340" y="1692"/>
                </a:lnTo>
                <a:lnTo>
                  <a:pt x="4342" y="1693"/>
                </a:lnTo>
                <a:lnTo>
                  <a:pt x="4344" y="1693"/>
                </a:lnTo>
                <a:lnTo>
                  <a:pt x="4345" y="1694"/>
                </a:lnTo>
                <a:lnTo>
                  <a:pt x="4347" y="1694"/>
                </a:lnTo>
                <a:lnTo>
                  <a:pt x="4349" y="1695"/>
                </a:lnTo>
                <a:lnTo>
                  <a:pt x="4351" y="1695"/>
                </a:lnTo>
                <a:lnTo>
                  <a:pt x="4353" y="1695"/>
                </a:lnTo>
                <a:lnTo>
                  <a:pt x="4354" y="1695"/>
                </a:lnTo>
                <a:lnTo>
                  <a:pt x="4356" y="1696"/>
                </a:lnTo>
                <a:lnTo>
                  <a:pt x="4358" y="1696"/>
                </a:lnTo>
                <a:lnTo>
                  <a:pt x="4360" y="1697"/>
                </a:lnTo>
                <a:lnTo>
                  <a:pt x="4362" y="1697"/>
                </a:lnTo>
                <a:lnTo>
                  <a:pt x="4363" y="1697"/>
                </a:lnTo>
                <a:lnTo>
                  <a:pt x="4365" y="1698"/>
                </a:lnTo>
                <a:lnTo>
                  <a:pt x="4367" y="1699"/>
                </a:lnTo>
                <a:lnTo>
                  <a:pt x="4369" y="1699"/>
                </a:lnTo>
                <a:lnTo>
                  <a:pt x="4371" y="1699"/>
                </a:lnTo>
                <a:lnTo>
                  <a:pt x="4372" y="1700"/>
                </a:lnTo>
                <a:lnTo>
                  <a:pt x="4374" y="1702"/>
                </a:lnTo>
                <a:lnTo>
                  <a:pt x="4376" y="1702"/>
                </a:lnTo>
                <a:lnTo>
                  <a:pt x="4378" y="1702"/>
                </a:lnTo>
                <a:lnTo>
                  <a:pt x="4379" y="1702"/>
                </a:lnTo>
                <a:lnTo>
                  <a:pt x="4381" y="1703"/>
                </a:lnTo>
                <a:lnTo>
                  <a:pt x="4384" y="1704"/>
                </a:lnTo>
                <a:lnTo>
                  <a:pt x="4385" y="1704"/>
                </a:lnTo>
                <a:lnTo>
                  <a:pt x="4387" y="1704"/>
                </a:lnTo>
                <a:lnTo>
                  <a:pt x="4388" y="1704"/>
                </a:lnTo>
                <a:lnTo>
                  <a:pt x="4391" y="1704"/>
                </a:lnTo>
                <a:lnTo>
                  <a:pt x="4393" y="1705"/>
                </a:lnTo>
                <a:lnTo>
                  <a:pt x="4394" y="1706"/>
                </a:lnTo>
                <a:lnTo>
                  <a:pt x="4396" y="1706"/>
                </a:lnTo>
                <a:lnTo>
                  <a:pt x="4398" y="1707"/>
                </a:lnTo>
                <a:lnTo>
                  <a:pt x="4400" y="1707"/>
                </a:lnTo>
                <a:lnTo>
                  <a:pt x="4401" y="1708"/>
                </a:lnTo>
                <a:lnTo>
                  <a:pt x="4403" y="1709"/>
                </a:lnTo>
                <a:lnTo>
                  <a:pt x="4405" y="1709"/>
                </a:lnTo>
                <a:lnTo>
                  <a:pt x="4407" y="1710"/>
                </a:lnTo>
                <a:lnTo>
                  <a:pt x="4409" y="1711"/>
                </a:lnTo>
                <a:lnTo>
                  <a:pt x="4410" y="1711"/>
                </a:lnTo>
                <a:lnTo>
                  <a:pt x="4412" y="1711"/>
                </a:lnTo>
                <a:lnTo>
                  <a:pt x="4414" y="1711"/>
                </a:lnTo>
                <a:lnTo>
                  <a:pt x="4416" y="1712"/>
                </a:lnTo>
                <a:lnTo>
                  <a:pt x="4418" y="1713"/>
                </a:lnTo>
                <a:lnTo>
                  <a:pt x="4419" y="1713"/>
                </a:lnTo>
                <a:lnTo>
                  <a:pt x="4421" y="1713"/>
                </a:lnTo>
                <a:lnTo>
                  <a:pt x="4423" y="1714"/>
                </a:lnTo>
                <a:lnTo>
                  <a:pt x="4425" y="1714"/>
                </a:lnTo>
                <a:lnTo>
                  <a:pt x="4427" y="1715"/>
                </a:lnTo>
                <a:lnTo>
                  <a:pt x="4428" y="1716"/>
                </a:lnTo>
                <a:lnTo>
                  <a:pt x="4430" y="1716"/>
                </a:lnTo>
                <a:lnTo>
                  <a:pt x="4432" y="1716"/>
                </a:lnTo>
                <a:lnTo>
                  <a:pt x="4434" y="1717"/>
                </a:lnTo>
                <a:lnTo>
                  <a:pt x="4435" y="1718"/>
                </a:lnTo>
                <a:lnTo>
                  <a:pt x="4437" y="1718"/>
                </a:lnTo>
                <a:lnTo>
                  <a:pt x="4440" y="1719"/>
                </a:lnTo>
                <a:lnTo>
                  <a:pt x="4441" y="1719"/>
                </a:lnTo>
                <a:lnTo>
                  <a:pt x="4443" y="1720"/>
                </a:lnTo>
                <a:lnTo>
                  <a:pt x="4444" y="1720"/>
                </a:lnTo>
                <a:lnTo>
                  <a:pt x="4447" y="1722"/>
                </a:lnTo>
                <a:lnTo>
                  <a:pt x="4449" y="1723"/>
                </a:lnTo>
                <a:lnTo>
                  <a:pt x="4450" y="1723"/>
                </a:lnTo>
                <a:lnTo>
                  <a:pt x="4452" y="1723"/>
                </a:lnTo>
                <a:lnTo>
                  <a:pt x="4454" y="1723"/>
                </a:lnTo>
                <a:lnTo>
                  <a:pt x="4456" y="1724"/>
                </a:lnTo>
                <a:lnTo>
                  <a:pt x="4457" y="1724"/>
                </a:lnTo>
                <a:lnTo>
                  <a:pt x="4459" y="1725"/>
                </a:lnTo>
                <a:lnTo>
                  <a:pt x="4461" y="1725"/>
                </a:lnTo>
                <a:lnTo>
                  <a:pt x="4463" y="1726"/>
                </a:lnTo>
                <a:lnTo>
                  <a:pt x="4465" y="1727"/>
                </a:lnTo>
                <a:lnTo>
                  <a:pt x="4466" y="1727"/>
                </a:lnTo>
                <a:lnTo>
                  <a:pt x="4468" y="1727"/>
                </a:lnTo>
                <a:lnTo>
                  <a:pt x="4470" y="1727"/>
                </a:lnTo>
                <a:lnTo>
                  <a:pt x="4472" y="1727"/>
                </a:lnTo>
                <a:lnTo>
                  <a:pt x="4474" y="1727"/>
                </a:lnTo>
                <a:lnTo>
                  <a:pt x="4475" y="1728"/>
                </a:lnTo>
                <a:lnTo>
                  <a:pt x="4477" y="1729"/>
                </a:lnTo>
                <a:lnTo>
                  <a:pt x="4479" y="1730"/>
                </a:lnTo>
                <a:lnTo>
                  <a:pt x="4481" y="1731"/>
                </a:lnTo>
                <a:lnTo>
                  <a:pt x="4483" y="1730"/>
                </a:lnTo>
                <a:lnTo>
                  <a:pt x="4484" y="1730"/>
                </a:lnTo>
                <a:lnTo>
                  <a:pt x="4486" y="1730"/>
                </a:lnTo>
                <a:lnTo>
                  <a:pt x="4488" y="1731"/>
                </a:lnTo>
                <a:lnTo>
                  <a:pt x="4490" y="1731"/>
                </a:lnTo>
                <a:lnTo>
                  <a:pt x="4492" y="1730"/>
                </a:lnTo>
                <a:lnTo>
                  <a:pt x="4493" y="1731"/>
                </a:lnTo>
                <a:lnTo>
                  <a:pt x="4496" y="1731"/>
                </a:lnTo>
                <a:lnTo>
                  <a:pt x="4497" y="1731"/>
                </a:lnTo>
                <a:lnTo>
                  <a:pt x="4499" y="1732"/>
                </a:lnTo>
                <a:lnTo>
                  <a:pt x="4500" y="1732"/>
                </a:lnTo>
                <a:lnTo>
                  <a:pt x="4503" y="1732"/>
                </a:lnTo>
                <a:lnTo>
                  <a:pt x="4505" y="1733"/>
                </a:lnTo>
                <a:lnTo>
                  <a:pt x="4506" y="1734"/>
                </a:lnTo>
                <a:lnTo>
                  <a:pt x="4508" y="1734"/>
                </a:lnTo>
                <a:lnTo>
                  <a:pt x="4510" y="1733"/>
                </a:lnTo>
                <a:lnTo>
                  <a:pt x="4512" y="1733"/>
                </a:lnTo>
                <a:lnTo>
                  <a:pt x="4514" y="1734"/>
                </a:lnTo>
                <a:lnTo>
                  <a:pt x="4515" y="1734"/>
                </a:lnTo>
                <a:lnTo>
                  <a:pt x="4517" y="1734"/>
                </a:lnTo>
                <a:lnTo>
                  <a:pt x="4519" y="1735"/>
                </a:lnTo>
                <a:lnTo>
                  <a:pt x="4521" y="1734"/>
                </a:lnTo>
                <a:lnTo>
                  <a:pt x="4522" y="1735"/>
                </a:lnTo>
                <a:lnTo>
                  <a:pt x="4524" y="1736"/>
                </a:lnTo>
                <a:lnTo>
                  <a:pt x="4526" y="1736"/>
                </a:lnTo>
                <a:lnTo>
                  <a:pt x="4528" y="1736"/>
                </a:lnTo>
                <a:lnTo>
                  <a:pt x="4530" y="1736"/>
                </a:lnTo>
                <a:lnTo>
                  <a:pt x="4531" y="1735"/>
                </a:lnTo>
                <a:lnTo>
                  <a:pt x="4533" y="1735"/>
                </a:lnTo>
                <a:lnTo>
                  <a:pt x="4535" y="1736"/>
                </a:lnTo>
                <a:lnTo>
                  <a:pt x="4537" y="1736"/>
                </a:lnTo>
                <a:lnTo>
                  <a:pt x="4539" y="1736"/>
                </a:lnTo>
                <a:lnTo>
                  <a:pt x="4540" y="1736"/>
                </a:lnTo>
                <a:lnTo>
                  <a:pt x="4542" y="1737"/>
                </a:lnTo>
                <a:lnTo>
                  <a:pt x="4544" y="1736"/>
                </a:lnTo>
                <a:lnTo>
                  <a:pt x="4546" y="1736"/>
                </a:lnTo>
                <a:lnTo>
                  <a:pt x="4548" y="1737"/>
                </a:lnTo>
                <a:lnTo>
                  <a:pt x="4549" y="1738"/>
                </a:lnTo>
                <a:lnTo>
                  <a:pt x="4552" y="1737"/>
                </a:lnTo>
                <a:lnTo>
                  <a:pt x="4553" y="1737"/>
                </a:lnTo>
                <a:lnTo>
                  <a:pt x="4555" y="1738"/>
                </a:lnTo>
                <a:lnTo>
                  <a:pt x="4556" y="1738"/>
                </a:lnTo>
                <a:lnTo>
                  <a:pt x="4559" y="1738"/>
                </a:lnTo>
                <a:lnTo>
                  <a:pt x="4561" y="1737"/>
                </a:lnTo>
                <a:lnTo>
                  <a:pt x="4562" y="1737"/>
                </a:lnTo>
                <a:lnTo>
                  <a:pt x="4564" y="1738"/>
                </a:lnTo>
                <a:lnTo>
                  <a:pt x="4566" y="1739"/>
                </a:lnTo>
                <a:lnTo>
                  <a:pt x="4568" y="1739"/>
                </a:lnTo>
                <a:lnTo>
                  <a:pt x="4570" y="1739"/>
                </a:lnTo>
                <a:lnTo>
                  <a:pt x="4571" y="1739"/>
                </a:lnTo>
                <a:lnTo>
                  <a:pt x="4573" y="1738"/>
                </a:lnTo>
                <a:lnTo>
                  <a:pt x="4575" y="1737"/>
                </a:lnTo>
                <a:lnTo>
                  <a:pt x="4577" y="1738"/>
                </a:lnTo>
                <a:lnTo>
                  <a:pt x="4578" y="1739"/>
                </a:lnTo>
                <a:lnTo>
                  <a:pt x="4580" y="1739"/>
                </a:lnTo>
                <a:lnTo>
                  <a:pt x="4582" y="1739"/>
                </a:lnTo>
                <a:lnTo>
                  <a:pt x="4584" y="1739"/>
                </a:lnTo>
                <a:lnTo>
                  <a:pt x="4586" y="1739"/>
                </a:lnTo>
                <a:lnTo>
                  <a:pt x="4587" y="1739"/>
                </a:lnTo>
                <a:lnTo>
                  <a:pt x="4589" y="1739"/>
                </a:lnTo>
                <a:lnTo>
                  <a:pt x="4591" y="1740"/>
                </a:lnTo>
                <a:lnTo>
                  <a:pt x="4593" y="1740"/>
                </a:lnTo>
                <a:lnTo>
                  <a:pt x="4595" y="1740"/>
                </a:lnTo>
                <a:lnTo>
                  <a:pt x="4596" y="1740"/>
                </a:lnTo>
                <a:lnTo>
                  <a:pt x="4598" y="1739"/>
                </a:lnTo>
                <a:lnTo>
                  <a:pt x="4600" y="1739"/>
                </a:lnTo>
                <a:lnTo>
                  <a:pt x="4602" y="1739"/>
                </a:lnTo>
                <a:lnTo>
                  <a:pt x="4604" y="1739"/>
                </a:lnTo>
                <a:lnTo>
                  <a:pt x="4605" y="1740"/>
                </a:lnTo>
                <a:lnTo>
                  <a:pt x="4608" y="1740"/>
                </a:lnTo>
                <a:lnTo>
                  <a:pt x="4609" y="1741"/>
                </a:lnTo>
                <a:lnTo>
                  <a:pt x="4611" y="1740"/>
                </a:lnTo>
                <a:lnTo>
                  <a:pt x="4613" y="1740"/>
                </a:lnTo>
                <a:lnTo>
                  <a:pt x="4615" y="1739"/>
                </a:lnTo>
                <a:lnTo>
                  <a:pt x="4617" y="1739"/>
                </a:lnTo>
                <a:lnTo>
                  <a:pt x="4618" y="1740"/>
                </a:lnTo>
                <a:lnTo>
                  <a:pt x="4620" y="1740"/>
                </a:lnTo>
                <a:lnTo>
                  <a:pt x="4622" y="1741"/>
                </a:lnTo>
                <a:lnTo>
                  <a:pt x="4624" y="1741"/>
                </a:lnTo>
                <a:lnTo>
                  <a:pt x="4626" y="1741"/>
                </a:lnTo>
                <a:lnTo>
                  <a:pt x="4627" y="1741"/>
                </a:lnTo>
                <a:lnTo>
                  <a:pt x="4629" y="1741"/>
                </a:lnTo>
                <a:lnTo>
                  <a:pt x="4631" y="1741"/>
                </a:lnTo>
                <a:lnTo>
                  <a:pt x="4633" y="1741"/>
                </a:lnTo>
                <a:lnTo>
                  <a:pt x="4635" y="1741"/>
                </a:lnTo>
                <a:lnTo>
                  <a:pt x="4636" y="1741"/>
                </a:lnTo>
                <a:lnTo>
                  <a:pt x="4638" y="1740"/>
                </a:lnTo>
                <a:lnTo>
                  <a:pt x="4640" y="1740"/>
                </a:lnTo>
                <a:lnTo>
                  <a:pt x="4642" y="1741"/>
                </a:lnTo>
                <a:lnTo>
                  <a:pt x="4643" y="1741"/>
                </a:lnTo>
                <a:lnTo>
                  <a:pt x="4645" y="1740"/>
                </a:lnTo>
                <a:lnTo>
                  <a:pt x="4647" y="1741"/>
                </a:lnTo>
                <a:lnTo>
                  <a:pt x="4649" y="1741"/>
                </a:lnTo>
                <a:lnTo>
                  <a:pt x="4651" y="1741"/>
                </a:lnTo>
                <a:lnTo>
                  <a:pt x="4652" y="1742"/>
                </a:lnTo>
                <a:lnTo>
                  <a:pt x="4654" y="1741"/>
                </a:lnTo>
                <a:lnTo>
                  <a:pt x="4656" y="1741"/>
                </a:lnTo>
                <a:lnTo>
                  <a:pt x="4658" y="1741"/>
                </a:lnTo>
                <a:lnTo>
                  <a:pt x="4660" y="1741"/>
                </a:lnTo>
                <a:lnTo>
                  <a:pt x="4661" y="1741"/>
                </a:lnTo>
                <a:lnTo>
                  <a:pt x="4664" y="1741"/>
                </a:lnTo>
                <a:lnTo>
                  <a:pt x="4665" y="1741"/>
                </a:lnTo>
                <a:lnTo>
                  <a:pt x="4667" y="1741"/>
                </a:lnTo>
                <a:lnTo>
                  <a:pt x="4669" y="1741"/>
                </a:lnTo>
                <a:lnTo>
                  <a:pt x="4671" y="1740"/>
                </a:lnTo>
                <a:lnTo>
                  <a:pt x="4673" y="1740"/>
                </a:lnTo>
                <a:lnTo>
                  <a:pt x="4674" y="1741"/>
                </a:lnTo>
                <a:lnTo>
                  <a:pt x="4676" y="1741"/>
                </a:lnTo>
                <a:lnTo>
                  <a:pt x="4678" y="1740"/>
                </a:lnTo>
                <a:lnTo>
                  <a:pt x="4680" y="1741"/>
                </a:lnTo>
                <a:lnTo>
                  <a:pt x="4682" y="1741"/>
                </a:lnTo>
                <a:lnTo>
                  <a:pt x="4683" y="1741"/>
                </a:lnTo>
                <a:lnTo>
                  <a:pt x="4685" y="1741"/>
                </a:lnTo>
                <a:lnTo>
                  <a:pt x="4687" y="1741"/>
                </a:lnTo>
                <a:lnTo>
                  <a:pt x="4689" y="1741"/>
                </a:lnTo>
                <a:lnTo>
                  <a:pt x="4691" y="1741"/>
                </a:lnTo>
                <a:lnTo>
                  <a:pt x="4692" y="1741"/>
                </a:lnTo>
                <a:lnTo>
                  <a:pt x="4694" y="1741"/>
                </a:lnTo>
                <a:lnTo>
                  <a:pt x="4696" y="1739"/>
                </a:lnTo>
                <a:lnTo>
                  <a:pt x="4698" y="1739"/>
                </a:lnTo>
                <a:lnTo>
                  <a:pt x="4699" y="1739"/>
                </a:lnTo>
                <a:lnTo>
                  <a:pt x="4701" y="1739"/>
                </a:lnTo>
                <a:lnTo>
                  <a:pt x="4703" y="1741"/>
                </a:lnTo>
                <a:lnTo>
                  <a:pt x="4705" y="1741"/>
                </a:lnTo>
                <a:lnTo>
                  <a:pt x="4707" y="1741"/>
                </a:lnTo>
                <a:lnTo>
                  <a:pt x="4708" y="1741"/>
                </a:lnTo>
                <a:lnTo>
                  <a:pt x="4710" y="1741"/>
                </a:lnTo>
                <a:lnTo>
                  <a:pt x="4713" y="1741"/>
                </a:lnTo>
                <a:lnTo>
                  <a:pt x="4714" y="1741"/>
                </a:lnTo>
                <a:lnTo>
                  <a:pt x="4716" y="1741"/>
                </a:lnTo>
                <a:lnTo>
                  <a:pt x="4717" y="1742"/>
                </a:lnTo>
                <a:lnTo>
                  <a:pt x="4720" y="1742"/>
                </a:lnTo>
                <a:lnTo>
                  <a:pt x="4721" y="1741"/>
                </a:lnTo>
                <a:lnTo>
                  <a:pt x="4723" y="1740"/>
                </a:lnTo>
                <a:lnTo>
                  <a:pt x="4725" y="1741"/>
                </a:lnTo>
                <a:lnTo>
                  <a:pt x="4727" y="1741"/>
                </a:lnTo>
                <a:lnTo>
                  <a:pt x="4729" y="1742"/>
                </a:lnTo>
                <a:lnTo>
                  <a:pt x="4730" y="1742"/>
                </a:lnTo>
                <a:lnTo>
                  <a:pt x="4732" y="1741"/>
                </a:lnTo>
                <a:lnTo>
                  <a:pt x="4734" y="1741"/>
                </a:lnTo>
                <a:lnTo>
                  <a:pt x="4736" y="1741"/>
                </a:lnTo>
                <a:lnTo>
                  <a:pt x="4738" y="1741"/>
                </a:lnTo>
                <a:lnTo>
                  <a:pt x="4739" y="1741"/>
                </a:lnTo>
                <a:lnTo>
                  <a:pt x="4741" y="1741"/>
                </a:lnTo>
                <a:lnTo>
                  <a:pt x="4743" y="1741"/>
                </a:lnTo>
                <a:lnTo>
                  <a:pt x="4745" y="1741"/>
                </a:lnTo>
                <a:lnTo>
                  <a:pt x="4747" y="1741"/>
                </a:lnTo>
                <a:lnTo>
                  <a:pt x="4748" y="1742"/>
                </a:lnTo>
                <a:lnTo>
                  <a:pt x="4750" y="1742"/>
                </a:lnTo>
                <a:lnTo>
                  <a:pt x="4752" y="1742"/>
                </a:lnTo>
                <a:lnTo>
                  <a:pt x="4754" y="1742"/>
                </a:lnTo>
                <a:lnTo>
                  <a:pt x="4755" y="1742"/>
                </a:lnTo>
                <a:lnTo>
                  <a:pt x="4757" y="1743"/>
                </a:lnTo>
                <a:lnTo>
                  <a:pt x="4759" y="1743"/>
                </a:lnTo>
                <a:lnTo>
                  <a:pt x="4761" y="1741"/>
                </a:lnTo>
                <a:lnTo>
                  <a:pt x="4763" y="1742"/>
                </a:lnTo>
                <a:lnTo>
                  <a:pt x="4764" y="1742"/>
                </a:lnTo>
                <a:lnTo>
                  <a:pt x="4766" y="1743"/>
                </a:lnTo>
                <a:lnTo>
                  <a:pt x="4769" y="1743"/>
                </a:lnTo>
                <a:lnTo>
                  <a:pt x="4770" y="1743"/>
                </a:lnTo>
                <a:lnTo>
                  <a:pt x="4772" y="1743"/>
                </a:lnTo>
                <a:lnTo>
                  <a:pt x="4773" y="1743"/>
                </a:lnTo>
                <a:lnTo>
                  <a:pt x="4776" y="1745"/>
                </a:lnTo>
                <a:lnTo>
                  <a:pt x="4777" y="1744"/>
                </a:lnTo>
                <a:lnTo>
                  <a:pt x="4779" y="1744"/>
                </a:lnTo>
                <a:lnTo>
                  <a:pt x="4781" y="1744"/>
                </a:lnTo>
                <a:lnTo>
                  <a:pt x="4783" y="1744"/>
                </a:lnTo>
                <a:lnTo>
                  <a:pt x="4785" y="1744"/>
                </a:lnTo>
                <a:lnTo>
                  <a:pt x="4786" y="1745"/>
                </a:lnTo>
                <a:lnTo>
                  <a:pt x="4788" y="1744"/>
                </a:lnTo>
                <a:lnTo>
                  <a:pt x="4790" y="1744"/>
                </a:lnTo>
                <a:lnTo>
                  <a:pt x="4792" y="1745"/>
                </a:lnTo>
                <a:lnTo>
                  <a:pt x="4794" y="1745"/>
                </a:lnTo>
                <a:lnTo>
                  <a:pt x="4795" y="1745"/>
                </a:lnTo>
                <a:lnTo>
                  <a:pt x="4797" y="1745"/>
                </a:lnTo>
                <a:lnTo>
                  <a:pt x="4799" y="1746"/>
                </a:lnTo>
                <a:lnTo>
                  <a:pt x="4801" y="1746"/>
                </a:lnTo>
                <a:lnTo>
                  <a:pt x="4803" y="1746"/>
                </a:lnTo>
                <a:lnTo>
                  <a:pt x="4804" y="1746"/>
                </a:lnTo>
                <a:lnTo>
                  <a:pt x="4806" y="1746"/>
                </a:lnTo>
                <a:lnTo>
                  <a:pt x="4808" y="1746"/>
                </a:lnTo>
                <a:lnTo>
                  <a:pt x="4810" y="1746"/>
                </a:lnTo>
                <a:lnTo>
                  <a:pt x="4812" y="1746"/>
                </a:lnTo>
                <a:lnTo>
                  <a:pt x="4813" y="1746"/>
                </a:lnTo>
                <a:lnTo>
                  <a:pt x="4815" y="1746"/>
                </a:lnTo>
                <a:lnTo>
                  <a:pt x="4817" y="1746"/>
                </a:lnTo>
                <a:lnTo>
                  <a:pt x="4819" y="1746"/>
                </a:lnTo>
                <a:lnTo>
                  <a:pt x="4820" y="1746"/>
                </a:lnTo>
                <a:lnTo>
                  <a:pt x="4822" y="1746"/>
                </a:lnTo>
                <a:lnTo>
                  <a:pt x="4825" y="1746"/>
                </a:lnTo>
                <a:lnTo>
                  <a:pt x="4826" y="1746"/>
                </a:lnTo>
                <a:lnTo>
                  <a:pt x="4828" y="1747"/>
                </a:lnTo>
                <a:lnTo>
                  <a:pt x="4829" y="1747"/>
                </a:lnTo>
                <a:lnTo>
                  <a:pt x="4832" y="1747"/>
                </a:lnTo>
                <a:lnTo>
                  <a:pt x="4834" y="1747"/>
                </a:lnTo>
                <a:lnTo>
                  <a:pt x="4835" y="1746"/>
                </a:lnTo>
                <a:lnTo>
                  <a:pt x="4837" y="1746"/>
                </a:lnTo>
                <a:lnTo>
                  <a:pt x="4839" y="1746"/>
                </a:lnTo>
                <a:lnTo>
                  <a:pt x="4841" y="1747"/>
                </a:lnTo>
                <a:lnTo>
                  <a:pt x="4842" y="1747"/>
                </a:lnTo>
                <a:lnTo>
                  <a:pt x="4844" y="1746"/>
                </a:lnTo>
                <a:lnTo>
                  <a:pt x="4846" y="1746"/>
                </a:lnTo>
                <a:lnTo>
                  <a:pt x="4848" y="1746"/>
                </a:lnTo>
                <a:lnTo>
                  <a:pt x="4850" y="1746"/>
                </a:lnTo>
                <a:lnTo>
                  <a:pt x="4851" y="1746"/>
                </a:lnTo>
                <a:lnTo>
                  <a:pt x="4853" y="1746"/>
                </a:lnTo>
                <a:lnTo>
                  <a:pt x="4855" y="1746"/>
                </a:lnTo>
                <a:lnTo>
                  <a:pt x="4857" y="1746"/>
                </a:lnTo>
                <a:lnTo>
                  <a:pt x="4859" y="1746"/>
                </a:lnTo>
                <a:lnTo>
                  <a:pt x="4860" y="1746"/>
                </a:lnTo>
                <a:lnTo>
                  <a:pt x="4862" y="1747"/>
                </a:lnTo>
                <a:lnTo>
                  <a:pt x="4864" y="1747"/>
                </a:lnTo>
                <a:lnTo>
                  <a:pt x="4866" y="1746"/>
                </a:lnTo>
                <a:lnTo>
                  <a:pt x="4868" y="1746"/>
                </a:lnTo>
                <a:lnTo>
                  <a:pt x="4869" y="1745"/>
                </a:lnTo>
                <a:lnTo>
                  <a:pt x="4871" y="1746"/>
                </a:lnTo>
                <a:lnTo>
                  <a:pt x="4873" y="1746"/>
                </a:lnTo>
                <a:lnTo>
                  <a:pt x="4875" y="1746"/>
                </a:lnTo>
                <a:lnTo>
                  <a:pt x="4876" y="1746"/>
                </a:lnTo>
                <a:lnTo>
                  <a:pt x="4878" y="1746"/>
                </a:lnTo>
                <a:lnTo>
                  <a:pt x="4881" y="1746"/>
                </a:lnTo>
                <a:lnTo>
                  <a:pt x="4882" y="1746"/>
                </a:lnTo>
                <a:lnTo>
                  <a:pt x="4884" y="1747"/>
                </a:lnTo>
                <a:lnTo>
                  <a:pt x="4885" y="1747"/>
                </a:lnTo>
                <a:lnTo>
                  <a:pt x="4888" y="1746"/>
                </a:lnTo>
                <a:lnTo>
                  <a:pt x="4890" y="1747"/>
                </a:lnTo>
                <a:lnTo>
                  <a:pt x="4891" y="1746"/>
                </a:lnTo>
                <a:lnTo>
                  <a:pt x="4893" y="1746"/>
                </a:lnTo>
                <a:lnTo>
                  <a:pt x="4895" y="1746"/>
                </a:lnTo>
                <a:lnTo>
                  <a:pt x="4897" y="1746"/>
                </a:lnTo>
                <a:lnTo>
                  <a:pt x="4898" y="1747"/>
                </a:lnTo>
                <a:lnTo>
                  <a:pt x="4900" y="1747"/>
                </a:lnTo>
                <a:lnTo>
                  <a:pt x="4902" y="1747"/>
                </a:lnTo>
                <a:lnTo>
                  <a:pt x="4904" y="1747"/>
                </a:lnTo>
                <a:lnTo>
                  <a:pt x="4906" y="1747"/>
                </a:lnTo>
                <a:lnTo>
                  <a:pt x="4907" y="1747"/>
                </a:lnTo>
                <a:lnTo>
                  <a:pt x="4909" y="1748"/>
                </a:lnTo>
                <a:lnTo>
                  <a:pt x="4911" y="1748"/>
                </a:lnTo>
                <a:lnTo>
                  <a:pt x="4913" y="1748"/>
                </a:lnTo>
                <a:lnTo>
                  <a:pt x="4915" y="1748"/>
                </a:lnTo>
                <a:lnTo>
                  <a:pt x="4916" y="1747"/>
                </a:lnTo>
                <a:lnTo>
                  <a:pt x="4918" y="1746"/>
                </a:lnTo>
                <a:lnTo>
                  <a:pt x="4920" y="1746"/>
                </a:lnTo>
                <a:lnTo>
                  <a:pt x="4922" y="1746"/>
                </a:lnTo>
                <a:lnTo>
                  <a:pt x="4924" y="1747"/>
                </a:lnTo>
                <a:lnTo>
                  <a:pt x="4925" y="1747"/>
                </a:lnTo>
                <a:lnTo>
                  <a:pt x="4927" y="1747"/>
                </a:lnTo>
                <a:lnTo>
                  <a:pt x="4929" y="1747"/>
                </a:lnTo>
                <a:lnTo>
                  <a:pt x="4931" y="1746"/>
                </a:lnTo>
                <a:lnTo>
                  <a:pt x="4933" y="1746"/>
                </a:lnTo>
                <a:lnTo>
                  <a:pt x="4934" y="1748"/>
                </a:lnTo>
                <a:lnTo>
                  <a:pt x="4936" y="1748"/>
                </a:lnTo>
                <a:lnTo>
                  <a:pt x="4938" y="1747"/>
                </a:lnTo>
                <a:lnTo>
                  <a:pt x="4940" y="1746"/>
                </a:lnTo>
                <a:lnTo>
                  <a:pt x="4941" y="1746"/>
                </a:lnTo>
                <a:lnTo>
                  <a:pt x="4943" y="1747"/>
                </a:lnTo>
                <a:lnTo>
                  <a:pt x="4946" y="1746"/>
                </a:lnTo>
                <a:lnTo>
                  <a:pt x="4947" y="1746"/>
                </a:lnTo>
                <a:lnTo>
                  <a:pt x="4949" y="1746"/>
                </a:lnTo>
                <a:lnTo>
                  <a:pt x="4950" y="1747"/>
                </a:lnTo>
                <a:lnTo>
                  <a:pt x="4953" y="1748"/>
                </a:lnTo>
                <a:lnTo>
                  <a:pt x="4955" y="1747"/>
                </a:lnTo>
                <a:lnTo>
                  <a:pt x="4956" y="1746"/>
                </a:lnTo>
                <a:lnTo>
                  <a:pt x="4958" y="1746"/>
                </a:lnTo>
                <a:lnTo>
                  <a:pt x="4960" y="1746"/>
                </a:lnTo>
                <a:lnTo>
                  <a:pt x="4962" y="1746"/>
                </a:lnTo>
                <a:lnTo>
                  <a:pt x="4963" y="1747"/>
                </a:lnTo>
                <a:lnTo>
                  <a:pt x="4965" y="1747"/>
                </a:lnTo>
                <a:lnTo>
                  <a:pt x="4967" y="1747"/>
                </a:lnTo>
                <a:lnTo>
                  <a:pt x="4969" y="1747"/>
                </a:lnTo>
                <a:lnTo>
                  <a:pt x="4971" y="1747"/>
                </a:lnTo>
                <a:lnTo>
                  <a:pt x="4972" y="1747"/>
                </a:lnTo>
                <a:lnTo>
                  <a:pt x="4974" y="1748"/>
                </a:lnTo>
                <a:lnTo>
                  <a:pt x="4976" y="1748"/>
                </a:lnTo>
                <a:lnTo>
                  <a:pt x="4978" y="1747"/>
                </a:lnTo>
                <a:lnTo>
                  <a:pt x="4980" y="1747"/>
                </a:lnTo>
                <a:lnTo>
                  <a:pt x="4981" y="1747"/>
                </a:lnTo>
                <a:lnTo>
                  <a:pt x="4983" y="1746"/>
                </a:lnTo>
                <a:lnTo>
                  <a:pt x="4985" y="1746"/>
                </a:lnTo>
                <a:lnTo>
                  <a:pt x="4987" y="1746"/>
                </a:lnTo>
                <a:lnTo>
                  <a:pt x="4989" y="1746"/>
                </a:lnTo>
                <a:lnTo>
                  <a:pt x="4990" y="1746"/>
                </a:lnTo>
                <a:lnTo>
                  <a:pt x="4992" y="1746"/>
                </a:lnTo>
                <a:lnTo>
                  <a:pt x="4994" y="1746"/>
                </a:lnTo>
                <a:lnTo>
                  <a:pt x="4996" y="1746"/>
                </a:lnTo>
                <a:lnTo>
                  <a:pt x="4997" y="1747"/>
                </a:lnTo>
                <a:lnTo>
                  <a:pt x="4999" y="1747"/>
                </a:lnTo>
                <a:lnTo>
                  <a:pt x="5002" y="1746"/>
                </a:lnTo>
                <a:lnTo>
                  <a:pt x="5003" y="1746"/>
                </a:lnTo>
                <a:lnTo>
                  <a:pt x="5005" y="1745"/>
                </a:lnTo>
                <a:lnTo>
                  <a:pt x="5006" y="1746"/>
                </a:lnTo>
                <a:lnTo>
                  <a:pt x="5009" y="1746"/>
                </a:lnTo>
                <a:lnTo>
                  <a:pt x="5011" y="1746"/>
                </a:lnTo>
                <a:lnTo>
                  <a:pt x="5012" y="1746"/>
                </a:lnTo>
                <a:lnTo>
                  <a:pt x="5014" y="1746"/>
                </a:lnTo>
                <a:lnTo>
                  <a:pt x="5016" y="1746"/>
                </a:lnTo>
                <a:lnTo>
                  <a:pt x="5018" y="1746"/>
                </a:lnTo>
                <a:lnTo>
                  <a:pt x="5019" y="1747"/>
                </a:lnTo>
                <a:lnTo>
                  <a:pt x="5021" y="1747"/>
                </a:lnTo>
                <a:lnTo>
                  <a:pt x="5023" y="1746"/>
                </a:lnTo>
                <a:lnTo>
                  <a:pt x="5025" y="1746"/>
                </a:lnTo>
                <a:lnTo>
                  <a:pt x="5027" y="1746"/>
                </a:lnTo>
                <a:lnTo>
                  <a:pt x="5028" y="1746"/>
                </a:lnTo>
                <a:lnTo>
                  <a:pt x="5030" y="1746"/>
                </a:lnTo>
                <a:lnTo>
                  <a:pt x="5032" y="1746"/>
                </a:lnTo>
                <a:lnTo>
                  <a:pt x="5034" y="1746"/>
                </a:lnTo>
                <a:lnTo>
                  <a:pt x="5036" y="1746"/>
                </a:lnTo>
                <a:lnTo>
                  <a:pt x="5037" y="1746"/>
                </a:lnTo>
                <a:lnTo>
                  <a:pt x="5039" y="1746"/>
                </a:lnTo>
                <a:lnTo>
                  <a:pt x="5041" y="1746"/>
                </a:lnTo>
                <a:lnTo>
                  <a:pt x="5043" y="1747"/>
                </a:lnTo>
                <a:lnTo>
                  <a:pt x="5045" y="1747"/>
                </a:lnTo>
                <a:lnTo>
                  <a:pt x="5046" y="1747"/>
                </a:lnTo>
                <a:lnTo>
                  <a:pt x="5048" y="1747"/>
                </a:lnTo>
                <a:lnTo>
                  <a:pt x="5050" y="1746"/>
                </a:lnTo>
                <a:lnTo>
                  <a:pt x="5052" y="1746"/>
                </a:lnTo>
                <a:lnTo>
                  <a:pt x="5054" y="1746"/>
                </a:lnTo>
                <a:lnTo>
                  <a:pt x="5055" y="1747"/>
                </a:lnTo>
                <a:lnTo>
                  <a:pt x="5058" y="1747"/>
                </a:lnTo>
                <a:lnTo>
                  <a:pt x="5059" y="1746"/>
                </a:lnTo>
                <a:lnTo>
                  <a:pt x="5061" y="1747"/>
                </a:lnTo>
                <a:lnTo>
                  <a:pt x="5062" y="1747"/>
                </a:lnTo>
                <a:lnTo>
                  <a:pt x="5065" y="1747"/>
                </a:lnTo>
                <a:lnTo>
                  <a:pt x="5067" y="1748"/>
                </a:lnTo>
                <a:lnTo>
                  <a:pt x="5068" y="1748"/>
                </a:lnTo>
                <a:lnTo>
                  <a:pt x="5070" y="1748"/>
                </a:lnTo>
                <a:lnTo>
                  <a:pt x="5072" y="1747"/>
                </a:lnTo>
                <a:lnTo>
                  <a:pt x="5074" y="1747"/>
                </a:lnTo>
                <a:lnTo>
                  <a:pt x="5075" y="1747"/>
                </a:lnTo>
                <a:lnTo>
                  <a:pt x="5077" y="1747"/>
                </a:lnTo>
                <a:lnTo>
                  <a:pt x="5079" y="1747"/>
                </a:lnTo>
                <a:lnTo>
                  <a:pt x="5081" y="1748"/>
                </a:lnTo>
                <a:lnTo>
                  <a:pt x="5083" y="1748"/>
                </a:lnTo>
                <a:lnTo>
                  <a:pt x="5084" y="1748"/>
                </a:lnTo>
                <a:lnTo>
                  <a:pt x="5086" y="1747"/>
                </a:lnTo>
                <a:lnTo>
                  <a:pt x="5088" y="1748"/>
                </a:lnTo>
                <a:lnTo>
                  <a:pt x="5090" y="1748"/>
                </a:lnTo>
                <a:lnTo>
                  <a:pt x="5092" y="1748"/>
                </a:lnTo>
                <a:lnTo>
                  <a:pt x="5093" y="1748"/>
                </a:lnTo>
                <a:lnTo>
                  <a:pt x="5095" y="1748"/>
                </a:lnTo>
                <a:lnTo>
                  <a:pt x="5097" y="1748"/>
                </a:lnTo>
                <a:lnTo>
                  <a:pt x="5099" y="1749"/>
                </a:lnTo>
                <a:lnTo>
                  <a:pt x="5101" y="1748"/>
                </a:lnTo>
                <a:lnTo>
                  <a:pt x="5102" y="1748"/>
                </a:lnTo>
                <a:lnTo>
                  <a:pt x="5104" y="1748"/>
                </a:lnTo>
                <a:lnTo>
                  <a:pt x="5106" y="1748"/>
                </a:lnTo>
                <a:lnTo>
                  <a:pt x="5108" y="1748"/>
                </a:lnTo>
                <a:lnTo>
                  <a:pt x="5110" y="1748"/>
                </a:lnTo>
                <a:lnTo>
                  <a:pt x="5111" y="1748"/>
                </a:lnTo>
                <a:lnTo>
                  <a:pt x="5114" y="1748"/>
                </a:lnTo>
                <a:lnTo>
                  <a:pt x="5115" y="1748"/>
                </a:lnTo>
                <a:lnTo>
                  <a:pt x="5117" y="1748"/>
                </a:lnTo>
                <a:lnTo>
                  <a:pt x="5118" y="1748"/>
                </a:lnTo>
                <a:lnTo>
                  <a:pt x="5121" y="1748"/>
                </a:lnTo>
                <a:lnTo>
                  <a:pt x="5123" y="1748"/>
                </a:lnTo>
                <a:lnTo>
                  <a:pt x="5124" y="1748"/>
                </a:lnTo>
                <a:lnTo>
                  <a:pt x="5126" y="1749"/>
                </a:lnTo>
                <a:lnTo>
                  <a:pt x="5128" y="1749"/>
                </a:lnTo>
                <a:lnTo>
                  <a:pt x="5130" y="1749"/>
                </a:lnTo>
                <a:lnTo>
                  <a:pt x="5132" y="1749"/>
                </a:lnTo>
                <a:lnTo>
                  <a:pt x="5133" y="1749"/>
                </a:lnTo>
                <a:lnTo>
                  <a:pt x="5135" y="1750"/>
                </a:lnTo>
                <a:lnTo>
                  <a:pt x="5137" y="1750"/>
                </a:lnTo>
                <a:lnTo>
                  <a:pt x="5139" y="1748"/>
                </a:lnTo>
                <a:lnTo>
                  <a:pt x="5140" y="1748"/>
                </a:lnTo>
                <a:lnTo>
                  <a:pt x="5142" y="1749"/>
                </a:lnTo>
                <a:lnTo>
                  <a:pt x="5144" y="1750"/>
                </a:lnTo>
                <a:lnTo>
                  <a:pt x="5146" y="1750"/>
                </a:lnTo>
                <a:lnTo>
                  <a:pt x="5148" y="1749"/>
                </a:lnTo>
                <a:lnTo>
                  <a:pt x="5149" y="1749"/>
                </a:lnTo>
                <a:lnTo>
                  <a:pt x="5151" y="1750"/>
                </a:lnTo>
                <a:lnTo>
                  <a:pt x="5153" y="1750"/>
                </a:lnTo>
                <a:lnTo>
                  <a:pt x="5155" y="1750"/>
                </a:lnTo>
                <a:lnTo>
                  <a:pt x="5157" y="1750"/>
                </a:lnTo>
                <a:lnTo>
                  <a:pt x="5158" y="1750"/>
                </a:lnTo>
                <a:lnTo>
                  <a:pt x="5160" y="1750"/>
                </a:lnTo>
                <a:lnTo>
                  <a:pt x="5162" y="1749"/>
                </a:lnTo>
                <a:lnTo>
                  <a:pt x="5164" y="1749"/>
                </a:lnTo>
                <a:lnTo>
                  <a:pt x="5166" y="1749"/>
                </a:lnTo>
                <a:lnTo>
                  <a:pt x="5167" y="1749"/>
                </a:lnTo>
                <a:lnTo>
                  <a:pt x="5170" y="1749"/>
                </a:lnTo>
                <a:lnTo>
                  <a:pt x="5171" y="1750"/>
                </a:lnTo>
                <a:lnTo>
                  <a:pt x="5173" y="1750"/>
                </a:lnTo>
                <a:lnTo>
                  <a:pt x="5174" y="1749"/>
                </a:lnTo>
                <a:lnTo>
                  <a:pt x="5177" y="1749"/>
                </a:lnTo>
                <a:lnTo>
                  <a:pt x="5179" y="1749"/>
                </a:lnTo>
                <a:lnTo>
                  <a:pt x="5180" y="1750"/>
                </a:lnTo>
                <a:lnTo>
                  <a:pt x="5182" y="1750"/>
                </a:lnTo>
                <a:lnTo>
                  <a:pt x="5184" y="1750"/>
                </a:lnTo>
                <a:lnTo>
                  <a:pt x="5186" y="1750"/>
                </a:lnTo>
                <a:lnTo>
                  <a:pt x="5188" y="1750"/>
                </a:lnTo>
                <a:lnTo>
                  <a:pt x="5189" y="1750"/>
                </a:lnTo>
                <a:lnTo>
                  <a:pt x="5191" y="1750"/>
                </a:lnTo>
                <a:lnTo>
                  <a:pt x="5193" y="1750"/>
                </a:lnTo>
                <a:lnTo>
                  <a:pt x="5195" y="1750"/>
                </a:lnTo>
                <a:lnTo>
                  <a:pt x="5196" y="1750"/>
                </a:lnTo>
                <a:lnTo>
                  <a:pt x="5198" y="1750"/>
                </a:lnTo>
                <a:lnTo>
                  <a:pt x="5200" y="1750"/>
                </a:lnTo>
                <a:lnTo>
                  <a:pt x="5202" y="1750"/>
                </a:lnTo>
                <a:lnTo>
                  <a:pt x="5204" y="1750"/>
                </a:lnTo>
                <a:lnTo>
                  <a:pt x="5205" y="1750"/>
                </a:lnTo>
                <a:lnTo>
                  <a:pt x="5207" y="1750"/>
                </a:lnTo>
                <a:lnTo>
                  <a:pt x="5209" y="1750"/>
                </a:lnTo>
                <a:lnTo>
                  <a:pt x="5211" y="1750"/>
                </a:lnTo>
                <a:lnTo>
                  <a:pt x="5213" y="1750"/>
                </a:lnTo>
                <a:lnTo>
                  <a:pt x="5214" y="1749"/>
                </a:lnTo>
                <a:lnTo>
                  <a:pt x="5216" y="1750"/>
                </a:lnTo>
                <a:lnTo>
                  <a:pt x="5218" y="1749"/>
                </a:lnTo>
                <a:lnTo>
                  <a:pt x="5220" y="1749"/>
                </a:lnTo>
                <a:lnTo>
                  <a:pt x="5222" y="1750"/>
                </a:lnTo>
                <a:lnTo>
                  <a:pt x="5223" y="1749"/>
                </a:lnTo>
                <a:lnTo>
                  <a:pt x="5226" y="1748"/>
                </a:lnTo>
                <a:lnTo>
                  <a:pt x="5227" y="1749"/>
                </a:lnTo>
                <a:lnTo>
                  <a:pt x="5229" y="1749"/>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Rectangle 188">
            <a:extLst>
              <a:ext uri="{FF2B5EF4-FFF2-40B4-BE49-F238E27FC236}">
                <a16:creationId xmlns:a16="http://schemas.microsoft.com/office/drawing/2014/main" id="{AD82FF62-7085-EC3F-3FE3-9FBA626FBA8E}"/>
              </a:ext>
            </a:extLst>
          </p:cNvPr>
          <p:cNvSpPr>
            <a:spLocks noChangeArrowheads="1"/>
          </p:cNvSpPr>
          <p:nvPr/>
        </p:nvSpPr>
        <p:spPr bwMode="auto">
          <a:xfrm>
            <a:off x="3525838" y="1545446"/>
            <a:ext cx="8293100" cy="3473450"/>
          </a:xfrm>
          <a:prstGeom prst="rect">
            <a:avLst/>
          </a:prstGeom>
          <a:noFill/>
          <a:ln w="15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TextBox 507">
            <a:extLst>
              <a:ext uri="{FF2B5EF4-FFF2-40B4-BE49-F238E27FC236}">
                <a16:creationId xmlns:a16="http://schemas.microsoft.com/office/drawing/2014/main" id="{161D4387-E864-13AE-4B9E-701FDF8F3431}"/>
              </a:ext>
            </a:extLst>
          </p:cNvPr>
          <p:cNvSpPr txBox="1"/>
          <p:nvPr/>
        </p:nvSpPr>
        <p:spPr>
          <a:xfrm>
            <a:off x="9913026" y="2801159"/>
            <a:ext cx="15440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Rs</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(100-90)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2.05</a:t>
            </a:r>
          </a:p>
        </p:txBody>
      </p:sp>
      <p:sp>
        <p:nvSpPr>
          <p:cNvPr id="509" name="TextBox 508">
            <a:extLst>
              <a:ext uri="{FF2B5EF4-FFF2-40B4-BE49-F238E27FC236}">
                <a16:creationId xmlns:a16="http://schemas.microsoft.com/office/drawing/2014/main" id="{0AA3A56E-92F8-33F3-DDAD-CE2F814C9DDF}"/>
              </a:ext>
            </a:extLst>
          </p:cNvPr>
          <p:cNvSpPr txBox="1"/>
          <p:nvPr/>
        </p:nvSpPr>
        <p:spPr>
          <a:xfrm>
            <a:off x="10351412" y="4084930"/>
            <a:ext cx="14269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Rs</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(100-90)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3.1</a:t>
            </a:r>
          </a:p>
        </p:txBody>
      </p:sp>
      <p:sp>
        <p:nvSpPr>
          <p:cNvPr id="510" name="TextBox 509">
            <a:extLst>
              <a:ext uri="{FF2B5EF4-FFF2-40B4-BE49-F238E27FC236}">
                <a16:creationId xmlns:a16="http://schemas.microsoft.com/office/drawing/2014/main" id="{9462A07A-91F7-77E1-8091-65E4E30CB237}"/>
              </a:ext>
            </a:extLst>
          </p:cNvPr>
          <p:cNvSpPr txBox="1"/>
          <p:nvPr/>
        </p:nvSpPr>
        <p:spPr>
          <a:xfrm>
            <a:off x="6394452" y="1844476"/>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60</a:t>
            </a:r>
          </a:p>
        </p:txBody>
      </p:sp>
      <p:sp>
        <p:nvSpPr>
          <p:cNvPr id="511" name="TextBox 510">
            <a:extLst>
              <a:ext uri="{FF2B5EF4-FFF2-40B4-BE49-F238E27FC236}">
                <a16:creationId xmlns:a16="http://schemas.microsoft.com/office/drawing/2014/main" id="{05C240B9-8B60-4CC0-804E-203029B3C6B7}"/>
              </a:ext>
            </a:extLst>
          </p:cNvPr>
          <p:cNvSpPr txBox="1"/>
          <p:nvPr/>
        </p:nvSpPr>
        <p:spPr>
          <a:xfrm>
            <a:off x="7734343" y="1844476"/>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70</a:t>
            </a:r>
          </a:p>
        </p:txBody>
      </p:sp>
      <p:sp>
        <p:nvSpPr>
          <p:cNvPr id="512" name="TextBox 511">
            <a:extLst>
              <a:ext uri="{FF2B5EF4-FFF2-40B4-BE49-F238E27FC236}">
                <a16:creationId xmlns:a16="http://schemas.microsoft.com/office/drawing/2014/main" id="{89CE57F4-CB67-D999-A662-8CB0640D169C}"/>
              </a:ext>
            </a:extLst>
          </p:cNvPr>
          <p:cNvSpPr txBox="1"/>
          <p:nvPr/>
        </p:nvSpPr>
        <p:spPr>
          <a:xfrm>
            <a:off x="8199262" y="1844476"/>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80</a:t>
            </a:r>
          </a:p>
        </p:txBody>
      </p:sp>
      <p:sp>
        <p:nvSpPr>
          <p:cNvPr id="513" name="TextBox 512">
            <a:extLst>
              <a:ext uri="{FF2B5EF4-FFF2-40B4-BE49-F238E27FC236}">
                <a16:creationId xmlns:a16="http://schemas.microsoft.com/office/drawing/2014/main" id="{4A2F8715-7A04-728C-8B58-6714DE45154B}"/>
              </a:ext>
            </a:extLst>
          </p:cNvPr>
          <p:cNvSpPr txBox="1"/>
          <p:nvPr/>
        </p:nvSpPr>
        <p:spPr>
          <a:xfrm>
            <a:off x="8966420" y="1844476"/>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90</a:t>
            </a:r>
          </a:p>
        </p:txBody>
      </p:sp>
      <p:sp>
        <p:nvSpPr>
          <p:cNvPr id="514" name="TextBox 513">
            <a:extLst>
              <a:ext uri="{FF2B5EF4-FFF2-40B4-BE49-F238E27FC236}">
                <a16:creationId xmlns:a16="http://schemas.microsoft.com/office/drawing/2014/main" id="{16B07382-517C-230E-2CE5-B9AF4FC4915A}"/>
              </a:ext>
            </a:extLst>
          </p:cNvPr>
          <p:cNvSpPr txBox="1"/>
          <p:nvPr/>
        </p:nvSpPr>
        <p:spPr>
          <a:xfrm>
            <a:off x="9479518" y="1844476"/>
            <a:ext cx="491015" cy="3331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515" name="TextBox 514">
            <a:extLst>
              <a:ext uri="{FF2B5EF4-FFF2-40B4-BE49-F238E27FC236}">
                <a16:creationId xmlns:a16="http://schemas.microsoft.com/office/drawing/2014/main" id="{42C70822-5B6B-503D-B432-C283E00A24BE}"/>
              </a:ext>
            </a:extLst>
          </p:cNvPr>
          <p:cNvSpPr txBox="1"/>
          <p:nvPr/>
        </p:nvSpPr>
        <p:spPr>
          <a:xfrm>
            <a:off x="4949828" y="1473277"/>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sp>
        <p:nvSpPr>
          <p:cNvPr id="2" name="Rectangle 1">
            <a:extLst>
              <a:ext uri="{FF2B5EF4-FFF2-40B4-BE49-F238E27FC236}">
                <a16:creationId xmlns:a16="http://schemas.microsoft.com/office/drawing/2014/main" id="{AD33108D-BE01-3B97-5CEE-0A93A5EE57C5}"/>
              </a:ext>
            </a:extLst>
          </p:cNvPr>
          <p:cNvSpPr>
            <a:spLocks noChangeArrowheads="1"/>
          </p:cNvSpPr>
          <p:nvPr/>
        </p:nvSpPr>
        <p:spPr bwMode="auto">
          <a:xfrm>
            <a:off x="1231155" y="5612636"/>
            <a:ext cx="10469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200150" indent="-28575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marL="400050" marR="0" lvl="0" indent="-342900" algn="l" defTabSz="914400" rtl="0" eaLnBrk="1" fontAlgn="base" latinLnBrk="0" hangingPunct="1">
              <a:lnSpc>
                <a:spcPct val="100000"/>
              </a:lnSpc>
              <a:spcBef>
                <a:spcPct val="0"/>
              </a:spcBef>
              <a:spcAft>
                <a:spcPct val="0"/>
              </a:spcAft>
              <a:buClrTx/>
              <a:buSzTx/>
              <a:buFont typeface="Wingdings 2" panose="05020102010507070707" pitchFamily="18" charset="2"/>
              <a:buChar char=""/>
              <a:tabLst/>
              <a:defRPr/>
            </a:pPr>
            <a:r>
              <a:rPr kumimoji="0" lang="en-US" altLang="en-US" sz="1800" b="0" i="0" u="none" strike="noStrike" kern="1200" cap="none" spc="0" normalizeH="0" baseline="0" noProof="0" dirty="0">
                <a:ln>
                  <a:noFill/>
                </a:ln>
                <a:solidFill>
                  <a:srgbClr val="0F6FC6">
                    <a:lumMod val="75000"/>
                  </a:srgbClr>
                </a:solidFill>
                <a:effectLst/>
                <a:uLnTx/>
                <a:uFillTx/>
                <a:latin typeface="Arial" panose="020B0604020202020204" pitchFamily="34" charset="0"/>
                <a:ea typeface="+mn-ea"/>
                <a:cs typeface="Arial" panose="020B0604020202020204" pitchFamily="34" charset="0"/>
              </a:rPr>
              <a:t>Adjusting gradient for closer matching of Rt across this sample yields little effect on Rs or PC</a:t>
            </a:r>
          </a:p>
        </p:txBody>
      </p:sp>
    </p:spTree>
    <p:extLst>
      <p:ext uri="{BB962C8B-B14F-4D97-AF65-F5344CB8AC3E}">
        <p14:creationId xmlns:p14="http://schemas.microsoft.com/office/powerpoint/2010/main" val="24835036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ED3A6F-8FF8-A63D-F362-02A3D8D54777}"/>
              </a:ext>
            </a:extLst>
          </p:cNvPr>
          <p:cNvSpPr txBox="1"/>
          <p:nvPr/>
        </p:nvSpPr>
        <p:spPr>
          <a:xfrm>
            <a:off x="562236" y="1588951"/>
            <a:ext cx="47584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68D2E"/>
                </a:solidFill>
                <a:effectLst/>
                <a:uLnTx/>
                <a:uFillTx/>
                <a:latin typeface="Calibri" panose="020F0502020204030204"/>
                <a:ea typeface="+mn-ea"/>
                <a:cs typeface="+mn-cs"/>
              </a:rPr>
              <a:t>Fully Porous Silica Particles</a:t>
            </a:r>
            <a:endParaRPr kumimoji="0" lang="en-US" sz="3200" b="1" i="0" u="none" strike="noStrike" kern="1200" cap="none" spc="0" normalizeH="0" baseline="0" noProof="0" dirty="0">
              <a:ln>
                <a:noFill/>
              </a:ln>
              <a:solidFill>
                <a:srgbClr val="F68D2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B280AD5-4FF9-8E28-276B-7DABB5824F1B}"/>
              </a:ext>
            </a:extLst>
          </p:cNvPr>
          <p:cNvSpPr txBox="1"/>
          <p:nvPr/>
        </p:nvSpPr>
        <p:spPr>
          <a:xfrm>
            <a:off x="619125" y="2782669"/>
            <a:ext cx="3907223" cy="7694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High-pH Resistance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Moderate Pore Sizes Available</a:t>
            </a:r>
          </a:p>
        </p:txBody>
      </p:sp>
      <p:sp>
        <p:nvSpPr>
          <p:cNvPr id="8" name="TextBox 7">
            <a:extLst>
              <a:ext uri="{FF2B5EF4-FFF2-40B4-BE49-F238E27FC236}">
                <a16:creationId xmlns:a16="http://schemas.microsoft.com/office/drawing/2014/main" id="{F720D0B9-30C6-F069-A57A-D413A6CF4858}"/>
              </a:ext>
            </a:extLst>
          </p:cNvPr>
          <p:cNvSpPr txBox="1"/>
          <p:nvPr/>
        </p:nvSpPr>
        <p:spPr>
          <a:xfrm>
            <a:off x="619125" y="2278131"/>
            <a:ext cx="7419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9" name="TextBox 8">
            <a:extLst>
              <a:ext uri="{FF2B5EF4-FFF2-40B4-BE49-F238E27FC236}">
                <a16:creationId xmlns:a16="http://schemas.microsoft.com/office/drawing/2014/main" id="{96AEC7DF-A3A4-24AA-3D85-785B6F6AAC64}"/>
              </a:ext>
            </a:extLst>
          </p:cNvPr>
          <p:cNvSpPr txBox="1"/>
          <p:nvPr/>
        </p:nvSpPr>
        <p:spPr>
          <a:xfrm>
            <a:off x="619125" y="3675337"/>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10" name="TextBox 9">
            <a:extLst>
              <a:ext uri="{FF2B5EF4-FFF2-40B4-BE49-F238E27FC236}">
                <a16:creationId xmlns:a16="http://schemas.microsoft.com/office/drawing/2014/main" id="{246A88ED-62EF-3E4D-1D7C-B1455049E3D0}"/>
              </a:ext>
            </a:extLst>
          </p:cNvPr>
          <p:cNvSpPr txBox="1"/>
          <p:nvPr/>
        </p:nvSpPr>
        <p:spPr>
          <a:xfrm>
            <a:off x="562236" y="4149355"/>
            <a:ext cx="5796034" cy="14465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Large Pores Structurally Unsound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Pressure Limits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High Backpressures limiting column length</a:t>
            </a:r>
          </a:p>
        </p:txBody>
      </p:sp>
      <p:pic>
        <p:nvPicPr>
          <p:cNvPr id="3" name="Picture 2">
            <a:extLst>
              <a:ext uri="{FF2B5EF4-FFF2-40B4-BE49-F238E27FC236}">
                <a16:creationId xmlns:a16="http://schemas.microsoft.com/office/drawing/2014/main" id="{B9A241C9-DDAC-BFF3-3ABB-9F78B48ADB82}"/>
              </a:ext>
            </a:extLst>
          </p:cNvPr>
          <p:cNvPicPr>
            <a:picLocks noChangeAspect="1"/>
          </p:cNvPicPr>
          <p:nvPr/>
        </p:nvPicPr>
        <p:blipFill rotWithShape="1">
          <a:blip r:embed="rId2"/>
          <a:srcRect l="15149" t="6799" r="51122" b="49115"/>
          <a:stretch>
            <a:fillRect/>
          </a:stretch>
        </p:blipFill>
        <p:spPr>
          <a:xfrm>
            <a:off x="5524076" y="1939811"/>
            <a:ext cx="3332173" cy="3324474"/>
          </a:xfrm>
          <a:prstGeom prst="ellipse">
            <a:avLst/>
          </a:prstGeom>
        </p:spPr>
      </p:pic>
      <p:pic>
        <p:nvPicPr>
          <p:cNvPr id="4" name="Picture 3">
            <a:extLst>
              <a:ext uri="{FF2B5EF4-FFF2-40B4-BE49-F238E27FC236}">
                <a16:creationId xmlns:a16="http://schemas.microsoft.com/office/drawing/2014/main" id="{3740DC9D-CCA9-7B5E-B8E7-67FB5B0820CA}"/>
              </a:ext>
            </a:extLst>
          </p:cNvPr>
          <p:cNvPicPr>
            <a:picLocks noChangeAspect="1"/>
          </p:cNvPicPr>
          <p:nvPr/>
        </p:nvPicPr>
        <p:blipFill rotWithShape="1">
          <a:blip r:embed="rId2"/>
          <a:srcRect l="9145" t="51917" r="57126" b="3997"/>
          <a:stretch>
            <a:fillRect/>
          </a:stretch>
        </p:blipFill>
        <p:spPr>
          <a:xfrm>
            <a:off x="8272950" y="1939811"/>
            <a:ext cx="3332173" cy="3324474"/>
          </a:xfrm>
          <a:prstGeom prst="ellipse">
            <a:avLst/>
          </a:prstGeom>
          <a:ln w="19050">
            <a:solidFill>
              <a:schemeClr val="bg1"/>
            </a:solidFill>
          </a:ln>
        </p:spPr>
      </p:pic>
      <p:sp>
        <p:nvSpPr>
          <p:cNvPr id="19" name="Title 1">
            <a:extLst>
              <a:ext uri="{FF2B5EF4-FFF2-40B4-BE49-F238E27FC236}">
                <a16:creationId xmlns:a16="http://schemas.microsoft.com/office/drawing/2014/main" id="{CC4FB5D4-39CD-C53D-DA9E-4CFE92DEAF5E}"/>
              </a:ext>
            </a:extLst>
          </p:cNvPr>
          <p:cNvSpPr>
            <a:spLocks noGrp="1"/>
          </p:cNvSpPr>
          <p:nvPr>
            <p:ph type="title"/>
          </p:nvPr>
        </p:nvSpPr>
        <p:spPr>
          <a:xfrm>
            <a:off x="352425" y="173899"/>
            <a:ext cx="7813380" cy="837510"/>
          </a:xfrm>
        </p:spPr>
        <p:txBody>
          <a:bodyPr>
            <a:normAutofit/>
          </a:bodyPr>
          <a:lstStyle/>
          <a:p>
            <a:r>
              <a:rPr lang="en-US" dirty="0">
                <a:solidFill>
                  <a:schemeClr val="bg1"/>
                </a:solidFill>
                <a:latin typeface="Avenir Light" panose="020B0402020203020204" pitchFamily="34" charset="77"/>
              </a:rPr>
              <a:t>IP/RP Oligo Column </a:t>
            </a:r>
            <a:r>
              <a:rPr lang="en-US" b="1" dirty="0">
                <a:solidFill>
                  <a:schemeClr val="bg1"/>
                </a:solidFill>
              </a:rPr>
              <a:t>Challenges</a:t>
            </a:r>
          </a:p>
        </p:txBody>
      </p:sp>
    </p:spTree>
    <p:extLst>
      <p:ext uri="{BB962C8B-B14F-4D97-AF65-F5344CB8AC3E}">
        <p14:creationId xmlns:p14="http://schemas.microsoft.com/office/powerpoint/2010/main" val="1725559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225B0-D4B2-B216-5D00-61EF23D85D07}"/>
              </a:ext>
            </a:extLst>
          </p:cNvPr>
          <p:cNvSpPr>
            <a:spLocks noGrp="1"/>
          </p:cNvSpPr>
          <p:nvPr>
            <p:ph type="title"/>
          </p:nvPr>
        </p:nvSpPr>
        <p:spPr>
          <a:xfrm>
            <a:off x="352425" y="173899"/>
            <a:ext cx="7813380" cy="837510"/>
          </a:xfrm>
        </p:spPr>
        <p:txBody>
          <a:bodyPr>
            <a:normAutofit/>
          </a:bodyPr>
          <a:lstStyle/>
          <a:p>
            <a:r>
              <a:rPr lang="en-US" dirty="0">
                <a:solidFill>
                  <a:schemeClr val="bg1"/>
                </a:solidFill>
                <a:latin typeface="Avenir Light" panose="020B0402020203020204" pitchFamily="34" charset="77"/>
              </a:rPr>
              <a:t>IP/RP Oligo Column </a:t>
            </a:r>
            <a:r>
              <a:rPr lang="en-US" b="1" dirty="0">
                <a:solidFill>
                  <a:schemeClr val="bg1"/>
                </a:solidFill>
              </a:rPr>
              <a:t>Challenges</a:t>
            </a:r>
          </a:p>
        </p:txBody>
      </p:sp>
      <p:sp>
        <p:nvSpPr>
          <p:cNvPr id="5" name="TextBox 4">
            <a:extLst>
              <a:ext uri="{FF2B5EF4-FFF2-40B4-BE49-F238E27FC236}">
                <a16:creationId xmlns:a16="http://schemas.microsoft.com/office/drawing/2014/main" id="{B5ED3A6F-8FF8-A63D-F362-02A3D8D54777}"/>
              </a:ext>
            </a:extLst>
          </p:cNvPr>
          <p:cNvSpPr txBox="1"/>
          <p:nvPr/>
        </p:nvSpPr>
        <p:spPr>
          <a:xfrm>
            <a:off x="2072059" y="1631481"/>
            <a:ext cx="273805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68D2E"/>
                </a:solidFill>
                <a:effectLst/>
                <a:uLnTx/>
                <a:uFillTx/>
                <a:latin typeface="Calibri" panose="020F0502020204030204"/>
                <a:ea typeface="+mn-ea"/>
                <a:cs typeface="+mn-cs"/>
              </a:rPr>
              <a:t>Polymer-Based</a:t>
            </a:r>
            <a:endParaRPr kumimoji="0" lang="en-US" sz="3200" b="1" i="0" u="none" strike="noStrike" kern="1200" cap="none" spc="0" normalizeH="0" baseline="0" noProof="0" dirty="0">
              <a:ln>
                <a:noFill/>
              </a:ln>
              <a:solidFill>
                <a:srgbClr val="F68D2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B280AD5-4FF9-8E28-276B-7DABB5824F1B}"/>
              </a:ext>
            </a:extLst>
          </p:cNvPr>
          <p:cNvSpPr txBox="1"/>
          <p:nvPr/>
        </p:nvSpPr>
        <p:spPr>
          <a:xfrm>
            <a:off x="2128948" y="2825199"/>
            <a:ext cx="2966838" cy="76944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Extreme pH durability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Available in “1000</a:t>
            </a:r>
            <a:r>
              <a:rPr kumimoji="0" lang="en-US" sz="22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Å”</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720D0B9-30C6-F069-A57A-D413A6CF4858}"/>
              </a:ext>
            </a:extLst>
          </p:cNvPr>
          <p:cNvSpPr txBox="1"/>
          <p:nvPr/>
        </p:nvSpPr>
        <p:spPr>
          <a:xfrm>
            <a:off x="2128948" y="2320661"/>
            <a:ext cx="7419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Pros</a:t>
            </a:r>
          </a:p>
        </p:txBody>
      </p:sp>
      <p:sp>
        <p:nvSpPr>
          <p:cNvPr id="9" name="TextBox 8">
            <a:extLst>
              <a:ext uri="{FF2B5EF4-FFF2-40B4-BE49-F238E27FC236}">
                <a16:creationId xmlns:a16="http://schemas.microsoft.com/office/drawing/2014/main" id="{96AEC7DF-A3A4-24AA-3D85-785B6F6AAC64}"/>
              </a:ext>
            </a:extLst>
          </p:cNvPr>
          <p:cNvSpPr txBox="1"/>
          <p:nvPr/>
        </p:nvSpPr>
        <p:spPr>
          <a:xfrm>
            <a:off x="2128948" y="3757624"/>
            <a:ext cx="801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Cons</a:t>
            </a:r>
          </a:p>
        </p:txBody>
      </p:sp>
      <p:sp>
        <p:nvSpPr>
          <p:cNvPr id="10" name="TextBox 9">
            <a:extLst>
              <a:ext uri="{FF2B5EF4-FFF2-40B4-BE49-F238E27FC236}">
                <a16:creationId xmlns:a16="http://schemas.microsoft.com/office/drawing/2014/main" id="{246A88ED-62EF-3E4D-1D7C-B1455049E3D0}"/>
              </a:ext>
            </a:extLst>
          </p:cNvPr>
          <p:cNvSpPr txBox="1"/>
          <p:nvPr/>
        </p:nvSpPr>
        <p:spPr>
          <a:xfrm>
            <a:off x="2072059" y="4231642"/>
            <a:ext cx="5796034" cy="110799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Large Particle Sizes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Non-Uniform Pore Sizes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Significant Pressure Limitations</a:t>
            </a:r>
          </a:p>
        </p:txBody>
      </p:sp>
      <p:pic>
        <p:nvPicPr>
          <p:cNvPr id="6" name="Picture 2" descr="Porous Polystyrene-Divinylbenzene Microspheres, APS 3um - Taskcm">
            <a:extLst>
              <a:ext uri="{FF2B5EF4-FFF2-40B4-BE49-F238E27FC236}">
                <a16:creationId xmlns:a16="http://schemas.microsoft.com/office/drawing/2014/main" id="{79959F3C-B1E9-DA57-EB79-D0535B1AA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70"/>
          <a:stretch>
            <a:fillRect/>
          </a:stretch>
        </p:blipFill>
        <p:spPr bwMode="auto">
          <a:xfrm>
            <a:off x="6332043" y="1572169"/>
            <a:ext cx="3667524" cy="3659049"/>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EE7338D-2E77-4925-947F-1947C551E7D6}"/>
              </a:ext>
            </a:extLst>
          </p:cNvPr>
          <p:cNvSpPr txBox="1"/>
          <p:nvPr/>
        </p:nvSpPr>
        <p:spPr>
          <a:xfrm>
            <a:off x="7093656" y="5425558"/>
            <a:ext cx="20556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Poly-</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divinylBenzene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931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CC93-ABF1-1E23-2BEB-2E012140F36B}"/>
              </a:ext>
            </a:extLst>
          </p:cNvPr>
          <p:cNvSpPr>
            <a:spLocks noGrp="1"/>
          </p:cNvSpPr>
          <p:nvPr>
            <p:ph type="title"/>
          </p:nvPr>
        </p:nvSpPr>
        <p:spPr>
          <a:xfrm>
            <a:off x="280365" y="153166"/>
            <a:ext cx="7347857" cy="837510"/>
          </a:xfrm>
        </p:spPr>
        <p:txBody>
          <a:bodyPr>
            <a:normAutofit/>
          </a:bodyPr>
          <a:lstStyle/>
          <a:p>
            <a:r>
              <a:rPr lang="en-US" sz="4800" b="1" dirty="0">
                <a:solidFill>
                  <a:schemeClr val="bg1"/>
                </a:solidFill>
              </a:rPr>
              <a:t>HALO 1000</a:t>
            </a:r>
            <a:r>
              <a:rPr lang="en-US" sz="4800" b="1" dirty="0">
                <a:solidFill>
                  <a:schemeClr val="bg1"/>
                </a:solidFill>
                <a:latin typeface="Aptos" panose="020B0004020202020204" pitchFamily="34" charset="0"/>
              </a:rPr>
              <a:t>Å OLIGO C18</a:t>
            </a:r>
            <a:endParaRPr lang="en-US" sz="4800" b="1" dirty="0">
              <a:solidFill>
                <a:schemeClr val="bg1"/>
              </a:solidFill>
            </a:endParaRPr>
          </a:p>
        </p:txBody>
      </p:sp>
      <p:sp>
        <p:nvSpPr>
          <p:cNvPr id="9" name="Right Brace 8">
            <a:extLst>
              <a:ext uri="{FF2B5EF4-FFF2-40B4-BE49-F238E27FC236}">
                <a16:creationId xmlns:a16="http://schemas.microsoft.com/office/drawing/2014/main" id="{7E03EBF1-8C94-B432-45C1-D2773AF2B1EC}"/>
              </a:ext>
            </a:extLst>
          </p:cNvPr>
          <p:cNvSpPr/>
          <p:nvPr/>
        </p:nvSpPr>
        <p:spPr>
          <a:xfrm rot="5400000">
            <a:off x="9390705" y="3626218"/>
            <a:ext cx="671245" cy="3320715"/>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B42F2F1-4DA3-0242-576B-DA917E5766A7}"/>
              </a:ext>
            </a:extLst>
          </p:cNvPr>
          <p:cNvSpPr txBox="1"/>
          <p:nvPr/>
        </p:nvSpPr>
        <p:spPr>
          <a:xfrm>
            <a:off x="9210801" y="5622197"/>
            <a:ext cx="1031051" cy="461665"/>
          </a:xfrm>
          <a:prstGeom prst="rect">
            <a:avLst/>
          </a:prstGeom>
          <a:noFill/>
        </p:spPr>
        <p:txBody>
          <a:bodyPr wrap="none" rtlCol="0">
            <a:spAutoFit/>
          </a:bodyPr>
          <a:lstStyle/>
          <a:p>
            <a:r>
              <a:rPr lang="en-US" sz="2400" b="1" dirty="0"/>
              <a:t>2.7</a:t>
            </a:r>
            <a:r>
              <a:rPr lang="en-US" sz="2400" b="1" dirty="0">
                <a:latin typeface="Aptos" panose="020B0004020202020204" pitchFamily="34" charset="0"/>
              </a:rPr>
              <a:t>µm</a:t>
            </a:r>
            <a:endParaRPr lang="en-US" sz="2400" b="1" dirty="0"/>
          </a:p>
        </p:txBody>
      </p:sp>
      <p:pic>
        <p:nvPicPr>
          <p:cNvPr id="4" name="Picture 3">
            <a:extLst>
              <a:ext uri="{FF2B5EF4-FFF2-40B4-BE49-F238E27FC236}">
                <a16:creationId xmlns:a16="http://schemas.microsoft.com/office/drawing/2014/main" id="{42A75528-773B-F8CC-E895-CE5B69F8CF3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793" t="38646" r="20096" b="21449"/>
          <a:stretch>
            <a:fillRect/>
          </a:stretch>
        </p:blipFill>
        <p:spPr>
          <a:xfrm>
            <a:off x="672078" y="615107"/>
            <a:ext cx="5640405" cy="2415942"/>
          </a:xfrm>
          <a:prstGeom prst="rect">
            <a:avLst/>
          </a:prstGeom>
        </p:spPr>
      </p:pic>
      <p:pic>
        <p:nvPicPr>
          <p:cNvPr id="3" name="Picture 2">
            <a:extLst>
              <a:ext uri="{FF2B5EF4-FFF2-40B4-BE49-F238E27FC236}">
                <a16:creationId xmlns:a16="http://schemas.microsoft.com/office/drawing/2014/main" id="{E41E5F61-1CCD-FF0F-9D9C-1F165A10A4F0}"/>
              </a:ext>
            </a:extLst>
          </p:cNvPr>
          <p:cNvPicPr>
            <a:picLocks noChangeAspect="1"/>
          </p:cNvPicPr>
          <p:nvPr/>
        </p:nvPicPr>
        <p:blipFill>
          <a:blip r:embed="rId4"/>
          <a:srcRect r="50648" b="9199"/>
          <a:stretch>
            <a:fillRect/>
          </a:stretch>
        </p:blipFill>
        <p:spPr>
          <a:xfrm>
            <a:off x="7525561" y="1235803"/>
            <a:ext cx="4181889" cy="3547953"/>
          </a:xfrm>
          <a:prstGeom prst="rect">
            <a:avLst/>
          </a:prstGeom>
        </p:spPr>
      </p:pic>
      <p:sp>
        <p:nvSpPr>
          <p:cNvPr id="5" name="TextBox 4">
            <a:extLst>
              <a:ext uri="{FF2B5EF4-FFF2-40B4-BE49-F238E27FC236}">
                <a16:creationId xmlns:a16="http://schemas.microsoft.com/office/drawing/2014/main" id="{95D69D9B-D09F-7BDE-76B2-6D2356967EB3}"/>
              </a:ext>
            </a:extLst>
          </p:cNvPr>
          <p:cNvSpPr txBox="1"/>
          <p:nvPr/>
        </p:nvSpPr>
        <p:spPr>
          <a:xfrm>
            <a:off x="1591238" y="2831879"/>
            <a:ext cx="5755673" cy="3383042"/>
          </a:xfrm>
          <a:prstGeom prst="rect">
            <a:avLst/>
          </a:prstGeom>
          <a:noFill/>
        </p:spPr>
        <p:txBody>
          <a:bodyPr wrap="square" rtlCol="0">
            <a:spAutoFit/>
          </a:bodyPr>
          <a:lstStyle/>
          <a:p>
            <a:pPr>
              <a:lnSpc>
                <a:spcPct val="200000"/>
              </a:lnSpc>
            </a:pPr>
            <a:r>
              <a:rPr lang="en-US" sz="2200" dirty="0"/>
              <a:t>15,000 PSI Operating Pressure</a:t>
            </a:r>
          </a:p>
          <a:p>
            <a:pPr>
              <a:lnSpc>
                <a:spcPct val="200000"/>
              </a:lnSpc>
            </a:pPr>
            <a:r>
              <a:rPr lang="en-US" sz="2200" dirty="0"/>
              <a:t>High pH Resistance</a:t>
            </a:r>
          </a:p>
          <a:p>
            <a:pPr>
              <a:lnSpc>
                <a:spcPct val="200000"/>
              </a:lnSpc>
            </a:pPr>
            <a:r>
              <a:rPr lang="en-US" sz="2200" dirty="0"/>
              <a:t>1000</a:t>
            </a:r>
            <a:r>
              <a:rPr lang="en-US" sz="2200" dirty="0">
                <a:latin typeface="Calibri" panose="020F0502020204030204" pitchFamily="34" charset="0"/>
                <a:ea typeface="Calibri" panose="020F0502020204030204" pitchFamily="34" charset="0"/>
                <a:cs typeface="Calibri" panose="020F0502020204030204" pitchFamily="34" charset="0"/>
              </a:rPr>
              <a:t>Å Pores for Efficient Mass Transfer</a:t>
            </a:r>
          </a:p>
          <a:p>
            <a:pPr>
              <a:lnSpc>
                <a:spcPct val="200000"/>
              </a:lnSpc>
            </a:pPr>
            <a:r>
              <a:rPr lang="en-US" sz="2200" dirty="0"/>
              <a:t>Fused-Core® Silica Technology</a:t>
            </a:r>
          </a:p>
          <a:p>
            <a:pPr>
              <a:lnSpc>
                <a:spcPct val="200000"/>
              </a:lnSpc>
            </a:pPr>
            <a:r>
              <a:rPr lang="en-US" sz="2200" dirty="0"/>
              <a:t>Particle </a:t>
            </a:r>
            <a:r>
              <a:rPr lang="en-US" sz="2200" dirty="0" err="1"/>
              <a:t>Monodispersity</a:t>
            </a:r>
            <a:r>
              <a:rPr lang="en-US" sz="2200" dirty="0"/>
              <a:t> and Pore Size Uniformity</a:t>
            </a:r>
          </a:p>
        </p:txBody>
      </p:sp>
      <p:sp>
        <p:nvSpPr>
          <p:cNvPr id="13" name="Rounded Rectangle 2">
            <a:extLst>
              <a:ext uri="{FF2B5EF4-FFF2-40B4-BE49-F238E27FC236}">
                <a16:creationId xmlns:a16="http://schemas.microsoft.com/office/drawing/2014/main" id="{75F1C2DD-F239-9364-FCE0-72A70AEEC93B}"/>
              </a:ext>
            </a:extLst>
          </p:cNvPr>
          <p:cNvSpPr/>
          <p:nvPr/>
        </p:nvSpPr>
        <p:spPr>
          <a:xfrm>
            <a:off x="919267" y="3037675"/>
            <a:ext cx="450574" cy="450574"/>
          </a:xfrm>
          <a:prstGeom prst="roundRect">
            <a:avLst/>
          </a:prstGeom>
          <a:noFill/>
          <a:ln w="28575">
            <a:solidFill>
              <a:srgbClr val="F68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68D2E"/>
                </a:solidFill>
              </a:ln>
              <a:noFill/>
            </a:endParaRPr>
          </a:p>
        </p:txBody>
      </p:sp>
      <p:sp>
        <p:nvSpPr>
          <p:cNvPr id="15" name="Rounded Rectangle 3">
            <a:extLst>
              <a:ext uri="{FF2B5EF4-FFF2-40B4-BE49-F238E27FC236}">
                <a16:creationId xmlns:a16="http://schemas.microsoft.com/office/drawing/2014/main" id="{EC8BD8BD-8FB9-8DAA-91CC-BB1765C19369}"/>
              </a:ext>
            </a:extLst>
          </p:cNvPr>
          <p:cNvSpPr/>
          <p:nvPr/>
        </p:nvSpPr>
        <p:spPr>
          <a:xfrm>
            <a:off x="919267" y="3700284"/>
            <a:ext cx="450574" cy="450574"/>
          </a:xfrm>
          <a:prstGeom prst="roundRect">
            <a:avLst/>
          </a:prstGeom>
          <a:noFill/>
          <a:ln w="28575">
            <a:solidFill>
              <a:srgbClr val="F68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68D2E"/>
                </a:solidFill>
              </a:ln>
              <a:noFill/>
            </a:endParaRPr>
          </a:p>
        </p:txBody>
      </p:sp>
      <p:sp>
        <p:nvSpPr>
          <p:cNvPr id="16" name="Rounded Rectangle 5">
            <a:extLst>
              <a:ext uri="{FF2B5EF4-FFF2-40B4-BE49-F238E27FC236}">
                <a16:creationId xmlns:a16="http://schemas.microsoft.com/office/drawing/2014/main" id="{246A3979-D4AB-6BDB-B1FD-9DD3BB5F7AE3}"/>
              </a:ext>
            </a:extLst>
          </p:cNvPr>
          <p:cNvSpPr/>
          <p:nvPr/>
        </p:nvSpPr>
        <p:spPr>
          <a:xfrm>
            <a:off x="919267" y="4362893"/>
            <a:ext cx="450574" cy="450574"/>
          </a:xfrm>
          <a:prstGeom prst="roundRect">
            <a:avLst/>
          </a:prstGeom>
          <a:noFill/>
          <a:ln w="28575">
            <a:solidFill>
              <a:srgbClr val="F68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68D2E"/>
                </a:solidFill>
              </a:ln>
              <a:noFill/>
            </a:endParaRPr>
          </a:p>
        </p:txBody>
      </p:sp>
      <p:sp>
        <p:nvSpPr>
          <p:cNvPr id="17" name="Rounded Rectangle 6">
            <a:extLst>
              <a:ext uri="{FF2B5EF4-FFF2-40B4-BE49-F238E27FC236}">
                <a16:creationId xmlns:a16="http://schemas.microsoft.com/office/drawing/2014/main" id="{E2228D89-2FDF-879C-49F2-DF6045EC7B93}"/>
              </a:ext>
            </a:extLst>
          </p:cNvPr>
          <p:cNvSpPr/>
          <p:nvPr/>
        </p:nvSpPr>
        <p:spPr>
          <a:xfrm>
            <a:off x="919267" y="5025502"/>
            <a:ext cx="450574" cy="450574"/>
          </a:xfrm>
          <a:prstGeom prst="roundRect">
            <a:avLst/>
          </a:prstGeom>
          <a:noFill/>
          <a:ln w="28575">
            <a:solidFill>
              <a:srgbClr val="F68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68D2E"/>
                </a:solidFill>
              </a:ln>
              <a:noFill/>
            </a:endParaRPr>
          </a:p>
        </p:txBody>
      </p:sp>
      <p:sp>
        <p:nvSpPr>
          <p:cNvPr id="18" name="Rounded Rectangle 21">
            <a:extLst>
              <a:ext uri="{FF2B5EF4-FFF2-40B4-BE49-F238E27FC236}">
                <a16:creationId xmlns:a16="http://schemas.microsoft.com/office/drawing/2014/main" id="{1059B164-A233-F1F9-8B4D-5CAC11C0FBC8}"/>
              </a:ext>
            </a:extLst>
          </p:cNvPr>
          <p:cNvSpPr/>
          <p:nvPr/>
        </p:nvSpPr>
        <p:spPr>
          <a:xfrm>
            <a:off x="919267" y="5688111"/>
            <a:ext cx="450574" cy="450574"/>
          </a:xfrm>
          <a:prstGeom prst="roundRect">
            <a:avLst/>
          </a:prstGeom>
          <a:noFill/>
          <a:ln w="28575">
            <a:solidFill>
              <a:srgbClr val="F68D2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68D2E"/>
                </a:solidFill>
              </a:ln>
              <a:noFill/>
            </a:endParaRPr>
          </a:p>
        </p:txBody>
      </p:sp>
      <p:pic>
        <p:nvPicPr>
          <p:cNvPr id="19" name="Picture 18">
            <a:extLst>
              <a:ext uri="{FF2B5EF4-FFF2-40B4-BE49-F238E27FC236}">
                <a16:creationId xmlns:a16="http://schemas.microsoft.com/office/drawing/2014/main" id="{605B76C8-E140-F7FF-6960-D312567C6658}"/>
              </a:ext>
            </a:extLst>
          </p:cNvPr>
          <p:cNvPicPr>
            <a:picLocks noChangeAspect="1"/>
          </p:cNvPicPr>
          <p:nvPr/>
        </p:nvPicPr>
        <p:blipFill>
          <a:blip r:embed="rId5"/>
          <a:stretch>
            <a:fillRect/>
          </a:stretch>
        </p:blipFill>
        <p:spPr>
          <a:xfrm>
            <a:off x="1005544" y="3024422"/>
            <a:ext cx="538607" cy="387165"/>
          </a:xfrm>
          <a:prstGeom prst="rect">
            <a:avLst/>
          </a:prstGeom>
        </p:spPr>
      </p:pic>
      <p:pic>
        <p:nvPicPr>
          <p:cNvPr id="20" name="Picture 19">
            <a:extLst>
              <a:ext uri="{FF2B5EF4-FFF2-40B4-BE49-F238E27FC236}">
                <a16:creationId xmlns:a16="http://schemas.microsoft.com/office/drawing/2014/main" id="{F98634A5-4FF9-26BF-FFF0-2D84437DD867}"/>
              </a:ext>
            </a:extLst>
          </p:cNvPr>
          <p:cNvPicPr>
            <a:picLocks noChangeAspect="1"/>
          </p:cNvPicPr>
          <p:nvPr/>
        </p:nvPicPr>
        <p:blipFill>
          <a:blip r:embed="rId5"/>
          <a:stretch>
            <a:fillRect/>
          </a:stretch>
        </p:blipFill>
        <p:spPr>
          <a:xfrm>
            <a:off x="1005544" y="3687031"/>
            <a:ext cx="538607" cy="387165"/>
          </a:xfrm>
          <a:prstGeom prst="rect">
            <a:avLst/>
          </a:prstGeom>
        </p:spPr>
      </p:pic>
      <p:pic>
        <p:nvPicPr>
          <p:cNvPr id="21" name="Picture 20">
            <a:extLst>
              <a:ext uri="{FF2B5EF4-FFF2-40B4-BE49-F238E27FC236}">
                <a16:creationId xmlns:a16="http://schemas.microsoft.com/office/drawing/2014/main" id="{A8E27B8B-8692-85BB-80A2-EB601684E4F9}"/>
              </a:ext>
            </a:extLst>
          </p:cNvPr>
          <p:cNvPicPr>
            <a:picLocks noChangeAspect="1"/>
          </p:cNvPicPr>
          <p:nvPr/>
        </p:nvPicPr>
        <p:blipFill>
          <a:blip r:embed="rId5"/>
          <a:stretch>
            <a:fillRect/>
          </a:stretch>
        </p:blipFill>
        <p:spPr>
          <a:xfrm>
            <a:off x="1005544" y="4349640"/>
            <a:ext cx="538607" cy="387165"/>
          </a:xfrm>
          <a:prstGeom prst="rect">
            <a:avLst/>
          </a:prstGeom>
        </p:spPr>
      </p:pic>
      <p:pic>
        <p:nvPicPr>
          <p:cNvPr id="22" name="Picture 21">
            <a:extLst>
              <a:ext uri="{FF2B5EF4-FFF2-40B4-BE49-F238E27FC236}">
                <a16:creationId xmlns:a16="http://schemas.microsoft.com/office/drawing/2014/main" id="{5F50E370-1085-620F-0D76-8E41D121092B}"/>
              </a:ext>
            </a:extLst>
          </p:cNvPr>
          <p:cNvPicPr>
            <a:picLocks noChangeAspect="1"/>
          </p:cNvPicPr>
          <p:nvPr/>
        </p:nvPicPr>
        <p:blipFill>
          <a:blip r:embed="rId5"/>
          <a:stretch>
            <a:fillRect/>
          </a:stretch>
        </p:blipFill>
        <p:spPr>
          <a:xfrm>
            <a:off x="1005544" y="5012249"/>
            <a:ext cx="538607" cy="387165"/>
          </a:xfrm>
          <a:prstGeom prst="rect">
            <a:avLst/>
          </a:prstGeom>
        </p:spPr>
      </p:pic>
      <p:pic>
        <p:nvPicPr>
          <p:cNvPr id="23" name="Picture 22">
            <a:extLst>
              <a:ext uri="{FF2B5EF4-FFF2-40B4-BE49-F238E27FC236}">
                <a16:creationId xmlns:a16="http://schemas.microsoft.com/office/drawing/2014/main" id="{6999B33A-65FB-58CB-8F75-348D743A17F3}"/>
              </a:ext>
            </a:extLst>
          </p:cNvPr>
          <p:cNvPicPr>
            <a:picLocks noChangeAspect="1"/>
          </p:cNvPicPr>
          <p:nvPr/>
        </p:nvPicPr>
        <p:blipFill>
          <a:blip r:embed="rId5"/>
          <a:stretch>
            <a:fillRect/>
          </a:stretch>
        </p:blipFill>
        <p:spPr>
          <a:xfrm>
            <a:off x="1005544" y="5674858"/>
            <a:ext cx="538607" cy="387165"/>
          </a:xfrm>
          <a:prstGeom prst="rect">
            <a:avLst/>
          </a:prstGeom>
        </p:spPr>
      </p:pic>
    </p:spTree>
    <p:extLst>
      <p:ext uri="{BB962C8B-B14F-4D97-AF65-F5344CB8AC3E}">
        <p14:creationId xmlns:p14="http://schemas.microsoft.com/office/powerpoint/2010/main" val="24727580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CA59-2C46-044A-7CF9-8766FD3BAD9C}"/>
              </a:ext>
            </a:extLst>
          </p:cNvPr>
          <p:cNvSpPr>
            <a:spLocks noGrp="1"/>
          </p:cNvSpPr>
          <p:nvPr>
            <p:ph type="title"/>
          </p:nvPr>
        </p:nvSpPr>
        <p:spPr>
          <a:xfrm>
            <a:off x="152760" y="98364"/>
            <a:ext cx="8145852" cy="837510"/>
          </a:xfrm>
        </p:spPr>
        <p:txBody>
          <a:bodyPr/>
          <a:lstStyle/>
          <a:p>
            <a:r>
              <a:rPr lang="en-US">
                <a:solidFill>
                  <a:schemeClr val="bg1"/>
                </a:solidFill>
                <a:latin typeface="Calibri"/>
                <a:ea typeface="Calibri"/>
                <a:cs typeface="Calibri"/>
              </a:rPr>
              <a:t>Separation of a 90-mer ssDNA</a:t>
            </a:r>
          </a:p>
        </p:txBody>
      </p:sp>
      <p:graphicFrame>
        <p:nvGraphicFramePr>
          <p:cNvPr id="5" name="Chart 4">
            <a:extLst>
              <a:ext uri="{FF2B5EF4-FFF2-40B4-BE49-F238E27FC236}">
                <a16:creationId xmlns:a16="http://schemas.microsoft.com/office/drawing/2014/main" id="{AF2B0A23-F028-6E17-5CAB-EBA326DF4B89}"/>
              </a:ext>
            </a:extLst>
          </p:cNvPr>
          <p:cNvGraphicFramePr>
            <a:graphicFrameLocks/>
          </p:cNvGraphicFramePr>
          <p:nvPr>
            <p:extLst>
              <p:ext uri="{D42A27DB-BD31-4B8C-83A1-F6EECF244321}">
                <p14:modId xmlns:p14="http://schemas.microsoft.com/office/powerpoint/2010/main" val="2781912510"/>
              </p:ext>
            </p:extLst>
          </p:nvPr>
        </p:nvGraphicFramePr>
        <p:xfrm>
          <a:off x="761999" y="1009649"/>
          <a:ext cx="10360819" cy="540781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9D4539A7-68CA-1444-0752-043DBFDB7079}"/>
              </a:ext>
            </a:extLst>
          </p:cNvPr>
          <p:cNvSpPr txBox="1"/>
          <p:nvPr/>
        </p:nvSpPr>
        <p:spPr>
          <a:xfrm>
            <a:off x="1924050" y="1524000"/>
            <a:ext cx="3607334" cy="2862322"/>
          </a:xfrm>
          <a:prstGeom prst="rect">
            <a:avLst/>
          </a:prstGeom>
          <a:noFill/>
        </p:spPr>
        <p:txBody>
          <a:bodyPr wrap="none" rtlCol="0">
            <a:spAutoFit/>
          </a:bodyPr>
          <a:lstStyle/>
          <a:p>
            <a:r>
              <a:rPr lang="nn-NO" sz="1200" dirty="0"/>
              <a:t>HALO 1000 Å OLIGO C18, 2.7µm, 2.1 x 150 mm</a:t>
            </a:r>
          </a:p>
          <a:p>
            <a:r>
              <a:rPr lang="en-US" sz="1200" dirty="0"/>
              <a:t>Mobile Phase A: 10mM </a:t>
            </a:r>
            <a:r>
              <a:rPr lang="en-US" sz="1200" dirty="0" err="1"/>
              <a:t>Diisobutylamine</a:t>
            </a:r>
            <a:r>
              <a:rPr lang="en-US" sz="1200" dirty="0"/>
              <a:t>(</a:t>
            </a:r>
            <a:r>
              <a:rPr lang="en-US" sz="1200" dirty="0" err="1"/>
              <a:t>DiBA</a:t>
            </a:r>
            <a:r>
              <a:rPr lang="en-US" sz="1200" dirty="0"/>
              <a:t>)</a:t>
            </a:r>
          </a:p>
          <a:p>
            <a:r>
              <a:rPr lang="en-US" sz="1200" dirty="0"/>
              <a:t>                              100mM </a:t>
            </a:r>
            <a:r>
              <a:rPr lang="en-US" sz="1200" dirty="0" err="1"/>
              <a:t>Hexafluoroisopropanol</a:t>
            </a:r>
            <a:r>
              <a:rPr lang="en-US" sz="1200" dirty="0"/>
              <a:t> (HFIP)</a:t>
            </a:r>
          </a:p>
          <a:p>
            <a:r>
              <a:rPr lang="en-US" sz="1200" dirty="0"/>
              <a:t>                              5% Methanol/5% Acetonitrile </a:t>
            </a:r>
          </a:p>
          <a:p>
            <a:r>
              <a:rPr lang="en-US" sz="1200" dirty="0"/>
              <a:t>Mobile Phase B: 10mM </a:t>
            </a:r>
            <a:r>
              <a:rPr lang="en-US" sz="1200" dirty="0" err="1"/>
              <a:t>DiBA</a:t>
            </a:r>
            <a:endParaRPr lang="en-US" sz="1200" dirty="0"/>
          </a:p>
          <a:p>
            <a:r>
              <a:rPr lang="en-US" sz="1200" dirty="0"/>
              <a:t>                              100mM HFIP</a:t>
            </a:r>
          </a:p>
          <a:p>
            <a:r>
              <a:rPr lang="en-US" sz="1200" dirty="0"/>
              <a:t>                              5% Methanol/50% Acetonitrile</a:t>
            </a:r>
          </a:p>
          <a:p>
            <a:r>
              <a:rPr lang="en-US" sz="1200" dirty="0"/>
              <a:t>Gradient: Time    %B </a:t>
            </a:r>
          </a:p>
          <a:p>
            <a:r>
              <a:rPr lang="en-US" sz="1200" dirty="0"/>
              <a:t>                    0.00    0 </a:t>
            </a:r>
          </a:p>
          <a:p>
            <a:r>
              <a:rPr lang="en-US" sz="1200" dirty="0"/>
              <a:t>                    120     32 </a:t>
            </a:r>
          </a:p>
          <a:p>
            <a:r>
              <a:rPr lang="en-US" sz="1200" dirty="0"/>
              <a:t>                    125     50  </a:t>
            </a:r>
          </a:p>
          <a:p>
            <a:r>
              <a:rPr lang="en-US" sz="1200" dirty="0"/>
              <a:t>                    125.1  0 </a:t>
            </a:r>
          </a:p>
          <a:p>
            <a:r>
              <a:rPr lang="en-US" sz="1200" dirty="0"/>
              <a:t>                    130     0</a:t>
            </a:r>
          </a:p>
          <a:p>
            <a:r>
              <a:rPr lang="en-US" sz="1200" dirty="0"/>
              <a:t>Flow Rate: 0.2 ml/min</a:t>
            </a:r>
          </a:p>
          <a:p>
            <a:r>
              <a:rPr lang="en-US" sz="1200" dirty="0"/>
              <a:t>Temperature: 60 °C</a:t>
            </a:r>
          </a:p>
        </p:txBody>
      </p:sp>
    </p:spTree>
    <p:extLst>
      <p:ext uri="{BB962C8B-B14F-4D97-AF65-F5344CB8AC3E}">
        <p14:creationId xmlns:p14="http://schemas.microsoft.com/office/powerpoint/2010/main" val="2874357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1845E-F535-B5DE-7870-02E6386AB3F7}"/>
              </a:ext>
            </a:extLst>
          </p:cNvPr>
          <p:cNvSpPr>
            <a:spLocks noGrp="1"/>
          </p:cNvSpPr>
          <p:nvPr>
            <p:ph type="title"/>
          </p:nvPr>
        </p:nvSpPr>
        <p:spPr>
          <a:xfrm>
            <a:off x="361950" y="126939"/>
            <a:ext cx="9296531" cy="837510"/>
          </a:xfrm>
        </p:spPr>
        <p:txBody>
          <a:bodyPr>
            <a:normAutofit/>
          </a:bodyPr>
          <a:lstStyle/>
          <a:p>
            <a:r>
              <a:rPr lang="en-US">
                <a:solidFill>
                  <a:schemeClr val="bg1"/>
                </a:solidFill>
                <a:latin typeface="Calibri"/>
                <a:ea typeface="Calibri"/>
                <a:cs typeface="Calibri"/>
              </a:rPr>
              <a:t>Sample Peak Capacity Comparison</a:t>
            </a:r>
          </a:p>
        </p:txBody>
      </p:sp>
      <p:graphicFrame>
        <p:nvGraphicFramePr>
          <p:cNvPr id="5" name="Chart 4">
            <a:extLst>
              <a:ext uri="{FF2B5EF4-FFF2-40B4-BE49-F238E27FC236}">
                <a16:creationId xmlns:a16="http://schemas.microsoft.com/office/drawing/2014/main" id="{7AF853BA-29C2-0DA4-FD13-46856B1C0FBF}"/>
              </a:ext>
            </a:extLst>
          </p:cNvPr>
          <p:cNvGraphicFramePr>
            <a:graphicFrameLocks/>
          </p:cNvGraphicFramePr>
          <p:nvPr>
            <p:extLst>
              <p:ext uri="{D42A27DB-BD31-4B8C-83A1-F6EECF244321}">
                <p14:modId xmlns:p14="http://schemas.microsoft.com/office/powerpoint/2010/main" val="1336077333"/>
              </p:ext>
            </p:extLst>
          </p:nvPr>
        </p:nvGraphicFramePr>
        <p:xfrm>
          <a:off x="76199" y="1095375"/>
          <a:ext cx="9134476" cy="508635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434EDC1-4434-F63B-E584-C960E7AF345D}"/>
              </a:ext>
            </a:extLst>
          </p:cNvPr>
          <p:cNvSpPr txBox="1"/>
          <p:nvPr/>
        </p:nvSpPr>
        <p:spPr>
          <a:xfrm>
            <a:off x="1333500" y="4191000"/>
            <a:ext cx="852361" cy="307777"/>
          </a:xfrm>
          <a:prstGeom prst="rect">
            <a:avLst/>
          </a:prstGeom>
          <a:noFill/>
        </p:spPr>
        <p:txBody>
          <a:bodyPr wrap="square" rtlCol="0">
            <a:spAutoFit/>
          </a:bodyPr>
          <a:lstStyle/>
          <a:p>
            <a:r>
              <a:rPr lang="en-US" sz="1400" b="1" dirty="0">
                <a:solidFill>
                  <a:schemeClr val="accent2"/>
                </a:solidFill>
              </a:rPr>
              <a:t>128 Bar</a:t>
            </a:r>
          </a:p>
        </p:txBody>
      </p:sp>
      <p:sp>
        <p:nvSpPr>
          <p:cNvPr id="7" name="TextBox 6">
            <a:extLst>
              <a:ext uri="{FF2B5EF4-FFF2-40B4-BE49-F238E27FC236}">
                <a16:creationId xmlns:a16="http://schemas.microsoft.com/office/drawing/2014/main" id="{BF7DBEED-7A51-DF8F-3D92-6049853E6CD7}"/>
              </a:ext>
            </a:extLst>
          </p:cNvPr>
          <p:cNvSpPr txBox="1"/>
          <p:nvPr/>
        </p:nvSpPr>
        <p:spPr>
          <a:xfrm>
            <a:off x="3448050" y="2949772"/>
            <a:ext cx="859690" cy="307777"/>
          </a:xfrm>
          <a:prstGeom prst="rect">
            <a:avLst/>
          </a:prstGeom>
          <a:noFill/>
        </p:spPr>
        <p:txBody>
          <a:bodyPr wrap="square" rtlCol="0">
            <a:spAutoFit/>
          </a:bodyPr>
          <a:lstStyle/>
          <a:p>
            <a:r>
              <a:rPr lang="en-US" sz="1400" b="1" dirty="0">
                <a:solidFill>
                  <a:schemeClr val="accent2"/>
                </a:solidFill>
              </a:rPr>
              <a:t>340 Bar</a:t>
            </a:r>
          </a:p>
        </p:txBody>
      </p:sp>
      <p:sp>
        <p:nvSpPr>
          <p:cNvPr id="8" name="TextBox 7">
            <a:extLst>
              <a:ext uri="{FF2B5EF4-FFF2-40B4-BE49-F238E27FC236}">
                <a16:creationId xmlns:a16="http://schemas.microsoft.com/office/drawing/2014/main" id="{140DCCA6-2E8C-F794-B26D-F352CA64B0E6}"/>
              </a:ext>
            </a:extLst>
          </p:cNvPr>
          <p:cNvSpPr txBox="1"/>
          <p:nvPr/>
        </p:nvSpPr>
        <p:spPr>
          <a:xfrm>
            <a:off x="5543550" y="4037111"/>
            <a:ext cx="859690" cy="307777"/>
          </a:xfrm>
          <a:prstGeom prst="rect">
            <a:avLst/>
          </a:prstGeom>
          <a:noFill/>
        </p:spPr>
        <p:txBody>
          <a:bodyPr wrap="square" rtlCol="0">
            <a:spAutoFit/>
          </a:bodyPr>
          <a:lstStyle/>
          <a:p>
            <a:r>
              <a:rPr lang="en-US" sz="1400" b="1" dirty="0">
                <a:solidFill>
                  <a:schemeClr val="accent2"/>
                </a:solidFill>
              </a:rPr>
              <a:t>147 Bar</a:t>
            </a:r>
          </a:p>
        </p:txBody>
      </p:sp>
      <p:sp>
        <p:nvSpPr>
          <p:cNvPr id="9" name="TextBox 8">
            <a:extLst>
              <a:ext uri="{FF2B5EF4-FFF2-40B4-BE49-F238E27FC236}">
                <a16:creationId xmlns:a16="http://schemas.microsoft.com/office/drawing/2014/main" id="{3169B207-BB81-8ECB-9D8C-8EA884A8F164}"/>
              </a:ext>
            </a:extLst>
          </p:cNvPr>
          <p:cNvSpPr txBox="1"/>
          <p:nvPr/>
        </p:nvSpPr>
        <p:spPr>
          <a:xfrm>
            <a:off x="7553325" y="4498777"/>
            <a:ext cx="859690" cy="307777"/>
          </a:xfrm>
          <a:prstGeom prst="rect">
            <a:avLst/>
          </a:prstGeom>
          <a:noFill/>
        </p:spPr>
        <p:txBody>
          <a:bodyPr wrap="square" rtlCol="0">
            <a:spAutoFit/>
          </a:bodyPr>
          <a:lstStyle/>
          <a:p>
            <a:r>
              <a:rPr lang="en-US" sz="1400" b="1" dirty="0">
                <a:solidFill>
                  <a:schemeClr val="accent2"/>
                </a:solidFill>
              </a:rPr>
              <a:t>100 Bar</a:t>
            </a:r>
          </a:p>
        </p:txBody>
      </p:sp>
      <p:sp>
        <p:nvSpPr>
          <p:cNvPr id="10" name="TextBox 9">
            <a:extLst>
              <a:ext uri="{FF2B5EF4-FFF2-40B4-BE49-F238E27FC236}">
                <a16:creationId xmlns:a16="http://schemas.microsoft.com/office/drawing/2014/main" id="{2CD65BD7-05F8-5173-2236-85085B6718A9}"/>
              </a:ext>
            </a:extLst>
          </p:cNvPr>
          <p:cNvSpPr txBox="1"/>
          <p:nvPr/>
        </p:nvSpPr>
        <p:spPr>
          <a:xfrm>
            <a:off x="9602561" y="3257549"/>
            <a:ext cx="2291846" cy="2462213"/>
          </a:xfrm>
          <a:prstGeom prst="rect">
            <a:avLst/>
          </a:prstGeom>
          <a:noFill/>
        </p:spPr>
        <p:txBody>
          <a:bodyPr wrap="none" rtlCol="0">
            <a:spAutoFit/>
          </a:bodyPr>
          <a:lstStyle/>
          <a:p>
            <a:r>
              <a:rPr lang="en-US" sz="1400" b="1" dirty="0"/>
              <a:t>Peak Capacity </a:t>
            </a:r>
            <a:r>
              <a:rPr lang="en-US" sz="1400" dirty="0"/>
              <a:t>= 1+ (</a:t>
            </a:r>
            <a:r>
              <a:rPr lang="en-US" sz="1400" dirty="0" err="1"/>
              <a:t>T</a:t>
            </a:r>
            <a:r>
              <a:rPr lang="en-US" sz="1400" baseline="-25000" dirty="0" err="1"/>
              <a:t>g</a:t>
            </a:r>
            <a:r>
              <a:rPr lang="en-US" sz="1400" baseline="30000" dirty="0"/>
              <a:t> </a:t>
            </a:r>
            <a:r>
              <a:rPr lang="en-US" sz="1400" dirty="0"/>
              <a:t>/ W</a:t>
            </a:r>
            <a:r>
              <a:rPr lang="en-US" sz="1400" baseline="-25000" dirty="0"/>
              <a:t>1/2</a:t>
            </a:r>
            <a:r>
              <a:rPr lang="en-US" sz="1400" dirty="0"/>
              <a:t>)</a:t>
            </a:r>
          </a:p>
          <a:p>
            <a:endParaRPr lang="en-US" sz="1400" dirty="0"/>
          </a:p>
          <a:p>
            <a:r>
              <a:rPr lang="en-US" sz="1400" dirty="0" err="1"/>
              <a:t>T</a:t>
            </a:r>
            <a:r>
              <a:rPr lang="en-US" sz="1400" baseline="-25000" dirty="0" err="1"/>
              <a:t>g</a:t>
            </a:r>
            <a:r>
              <a:rPr lang="en-US" sz="1400" dirty="0"/>
              <a:t> = Gradient Time</a:t>
            </a:r>
          </a:p>
          <a:p>
            <a:r>
              <a:rPr lang="en-US" sz="1400" dirty="0"/>
              <a:t>W</a:t>
            </a:r>
            <a:r>
              <a:rPr lang="en-US" sz="1400" baseline="-25000" dirty="0"/>
              <a:t>1/2 </a:t>
            </a:r>
            <a:r>
              <a:rPr lang="en-US" sz="1400" dirty="0"/>
              <a:t>= Avg Peak Width @ HH</a:t>
            </a:r>
          </a:p>
          <a:p>
            <a:endParaRPr lang="en-US" sz="1400" dirty="0"/>
          </a:p>
          <a:p>
            <a:r>
              <a:rPr lang="en-US" sz="1400" b="1" dirty="0"/>
              <a:t>Sample Peak Capacity</a:t>
            </a:r>
          </a:p>
          <a:p>
            <a:endParaRPr lang="en-US" sz="1400" dirty="0"/>
          </a:p>
          <a:p>
            <a:r>
              <a:rPr lang="en-US" sz="1400" dirty="0"/>
              <a:t>N</a:t>
            </a:r>
            <a:r>
              <a:rPr lang="en-US" sz="1400" baseline="-25000" dirty="0"/>
              <a:t>c </a:t>
            </a:r>
            <a:r>
              <a:rPr lang="en-US" sz="1400" dirty="0"/>
              <a:t>= P</a:t>
            </a:r>
            <a:r>
              <a:rPr lang="en-US" sz="1400" baseline="-25000" dirty="0"/>
              <a:t>c </a:t>
            </a:r>
            <a:r>
              <a:rPr lang="en-US" sz="1400" dirty="0"/>
              <a:t>x (</a:t>
            </a:r>
            <a:r>
              <a:rPr lang="en-US" sz="1400" dirty="0" err="1"/>
              <a:t>T</a:t>
            </a:r>
            <a:r>
              <a:rPr lang="en-US" sz="1400" baseline="-25000" dirty="0" err="1"/>
              <a:t>z</a:t>
            </a:r>
            <a:r>
              <a:rPr lang="en-US" sz="1400" dirty="0"/>
              <a:t>-T</a:t>
            </a:r>
            <a:r>
              <a:rPr lang="en-US" sz="1400" baseline="-25000" dirty="0"/>
              <a:t>a</a:t>
            </a:r>
            <a:r>
              <a:rPr lang="en-US" sz="1400" dirty="0"/>
              <a:t>)/</a:t>
            </a:r>
            <a:r>
              <a:rPr lang="en-US" sz="1400" dirty="0" err="1"/>
              <a:t>T</a:t>
            </a:r>
            <a:r>
              <a:rPr lang="en-US" sz="1400" baseline="-25000" dirty="0" err="1"/>
              <a:t>g</a:t>
            </a:r>
            <a:endParaRPr lang="en-US" sz="1400" dirty="0"/>
          </a:p>
          <a:p>
            <a:endParaRPr lang="en-US" sz="1400" dirty="0"/>
          </a:p>
          <a:p>
            <a:r>
              <a:rPr lang="en-US" sz="1400" dirty="0" err="1"/>
              <a:t>T</a:t>
            </a:r>
            <a:r>
              <a:rPr lang="en-US" sz="1400" baseline="-25000" dirty="0" err="1"/>
              <a:t>z</a:t>
            </a:r>
            <a:r>
              <a:rPr lang="en-US" sz="1400" dirty="0"/>
              <a:t> = RT last eluting peak</a:t>
            </a:r>
          </a:p>
          <a:p>
            <a:r>
              <a:rPr lang="en-US" sz="1400" dirty="0"/>
              <a:t>T</a:t>
            </a:r>
            <a:r>
              <a:rPr lang="en-US" sz="1400" baseline="-25000" dirty="0"/>
              <a:t>a</a:t>
            </a:r>
            <a:r>
              <a:rPr lang="en-US" sz="1400" dirty="0"/>
              <a:t> = RT first eluting peak</a:t>
            </a:r>
          </a:p>
        </p:txBody>
      </p:sp>
      <p:sp>
        <p:nvSpPr>
          <p:cNvPr id="11" name="TextBox 10">
            <a:extLst>
              <a:ext uri="{FF2B5EF4-FFF2-40B4-BE49-F238E27FC236}">
                <a16:creationId xmlns:a16="http://schemas.microsoft.com/office/drawing/2014/main" id="{1AE77358-DC5E-3FAC-45C6-F3EF3DE55EA0}"/>
              </a:ext>
            </a:extLst>
          </p:cNvPr>
          <p:cNvSpPr txBox="1"/>
          <p:nvPr/>
        </p:nvSpPr>
        <p:spPr>
          <a:xfrm>
            <a:off x="6988403" y="1158894"/>
            <a:ext cx="2141933" cy="1200329"/>
          </a:xfrm>
          <a:prstGeom prst="rect">
            <a:avLst/>
          </a:prstGeom>
          <a:noFill/>
          <a:ln w="19050">
            <a:solidFill>
              <a:schemeClr val="tx1"/>
            </a:solidFill>
          </a:ln>
        </p:spPr>
        <p:txBody>
          <a:bodyPr wrap="none" rtlCol="0">
            <a:spAutoFit/>
          </a:bodyPr>
          <a:lstStyle/>
          <a:p>
            <a:r>
              <a:rPr lang="en-US" dirty="0"/>
              <a:t>Crude 90-mer ssDNA</a:t>
            </a:r>
          </a:p>
          <a:p>
            <a:r>
              <a:rPr lang="en-US" dirty="0"/>
              <a:t>60 min gradient</a:t>
            </a:r>
          </a:p>
          <a:p>
            <a:r>
              <a:rPr lang="en-US" dirty="0"/>
              <a:t>22 impurities</a:t>
            </a:r>
          </a:p>
          <a:p>
            <a:r>
              <a:rPr lang="en-US" dirty="0"/>
              <a:t>EIC via MS1 LC/MS</a:t>
            </a:r>
          </a:p>
        </p:txBody>
      </p:sp>
    </p:spTree>
    <p:extLst>
      <p:ext uri="{BB962C8B-B14F-4D97-AF65-F5344CB8AC3E}">
        <p14:creationId xmlns:p14="http://schemas.microsoft.com/office/powerpoint/2010/main" val="2110857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3C59-F71C-CA91-CA21-08AF12ADF71F}"/>
              </a:ext>
            </a:extLst>
          </p:cNvPr>
          <p:cNvSpPr>
            <a:spLocks noGrp="1"/>
          </p:cNvSpPr>
          <p:nvPr>
            <p:ph type="title"/>
          </p:nvPr>
        </p:nvSpPr>
        <p:spPr>
          <a:xfrm>
            <a:off x="333375" y="136464"/>
            <a:ext cx="7347857" cy="837510"/>
          </a:xfrm>
        </p:spPr>
        <p:txBody>
          <a:bodyPr/>
          <a:lstStyle/>
          <a:p>
            <a:r>
              <a:rPr lang="en-US">
                <a:solidFill>
                  <a:schemeClr val="bg1"/>
                </a:solidFill>
                <a:latin typeface="Calibri"/>
                <a:ea typeface="Calibri"/>
                <a:cs typeface="Calibri"/>
              </a:rPr>
              <a:t>Patisiran siRNA</a:t>
            </a:r>
          </a:p>
        </p:txBody>
      </p:sp>
      <p:pic>
        <p:nvPicPr>
          <p:cNvPr id="6" name="Picture 5">
            <a:extLst>
              <a:ext uri="{FF2B5EF4-FFF2-40B4-BE49-F238E27FC236}">
                <a16:creationId xmlns:a16="http://schemas.microsoft.com/office/drawing/2014/main" id="{32F29B53-254E-1B13-8975-0ADA424BCEDC}"/>
              </a:ext>
            </a:extLst>
          </p:cNvPr>
          <p:cNvPicPr>
            <a:picLocks noChangeAspect="1"/>
          </p:cNvPicPr>
          <p:nvPr/>
        </p:nvPicPr>
        <p:blipFill>
          <a:blip r:embed="rId3"/>
          <a:stretch>
            <a:fillRect/>
          </a:stretch>
        </p:blipFill>
        <p:spPr>
          <a:xfrm>
            <a:off x="778212" y="1149960"/>
            <a:ext cx="10781489" cy="1949004"/>
          </a:xfrm>
          <a:prstGeom prst="rect">
            <a:avLst/>
          </a:prstGeom>
        </p:spPr>
      </p:pic>
      <p:sp>
        <p:nvSpPr>
          <p:cNvPr id="7" name="TextBox 6">
            <a:extLst>
              <a:ext uri="{FF2B5EF4-FFF2-40B4-BE49-F238E27FC236}">
                <a16:creationId xmlns:a16="http://schemas.microsoft.com/office/drawing/2014/main" id="{7E5BFB13-0F2A-6929-4416-810E43C669D7}"/>
              </a:ext>
            </a:extLst>
          </p:cNvPr>
          <p:cNvSpPr txBox="1"/>
          <p:nvPr/>
        </p:nvSpPr>
        <p:spPr>
          <a:xfrm>
            <a:off x="333375" y="6029325"/>
            <a:ext cx="3560590" cy="246221"/>
          </a:xfrm>
          <a:prstGeom prst="rect">
            <a:avLst/>
          </a:prstGeom>
          <a:noFill/>
        </p:spPr>
        <p:txBody>
          <a:bodyPr wrap="none" rtlCol="0">
            <a:spAutoFit/>
          </a:bodyPr>
          <a:lstStyle/>
          <a:p>
            <a:r>
              <a:rPr lang="en-US" sz="1000" dirty="0"/>
              <a:t>Suzuki, Y. </a:t>
            </a:r>
            <a:r>
              <a:rPr lang="en-US" sz="1000" i="1" dirty="0"/>
              <a:t>et al</a:t>
            </a:r>
            <a:r>
              <a:rPr lang="en-US" sz="1000" dirty="0"/>
              <a:t> Drug Metabolism and Pharmacokinetics </a:t>
            </a:r>
            <a:r>
              <a:rPr lang="en-US" sz="1000" b="1" dirty="0"/>
              <a:t>2021</a:t>
            </a:r>
            <a:r>
              <a:rPr lang="en-US" sz="1000" dirty="0"/>
              <a:t> (41)</a:t>
            </a:r>
          </a:p>
        </p:txBody>
      </p:sp>
      <p:sp>
        <p:nvSpPr>
          <p:cNvPr id="10" name="TextBox 9">
            <a:extLst>
              <a:ext uri="{FF2B5EF4-FFF2-40B4-BE49-F238E27FC236}">
                <a16:creationId xmlns:a16="http://schemas.microsoft.com/office/drawing/2014/main" id="{15AE497E-A712-2A4A-97F1-0E92FF531600}"/>
              </a:ext>
            </a:extLst>
          </p:cNvPr>
          <p:cNvSpPr txBox="1"/>
          <p:nvPr/>
        </p:nvSpPr>
        <p:spPr>
          <a:xfrm>
            <a:off x="4446348" y="5536590"/>
            <a:ext cx="3299301" cy="830997"/>
          </a:xfrm>
          <a:prstGeom prst="rect">
            <a:avLst/>
          </a:prstGeom>
          <a:noFill/>
        </p:spPr>
        <p:txBody>
          <a:bodyPr wrap="none" rtlCol="0">
            <a:spAutoFit/>
          </a:bodyPr>
          <a:lstStyle/>
          <a:p>
            <a:r>
              <a:rPr lang="en-US" sz="1200" dirty="0"/>
              <a:t>A: 10mM </a:t>
            </a:r>
            <a:r>
              <a:rPr lang="en-US" sz="1200" dirty="0" err="1"/>
              <a:t>DiPA</a:t>
            </a:r>
            <a:r>
              <a:rPr lang="en-US" sz="1200" dirty="0"/>
              <a:t>, 100mM HFIP, 5% MeOH, 5% ACN</a:t>
            </a:r>
          </a:p>
          <a:p>
            <a:r>
              <a:rPr lang="en-US" sz="1200" dirty="0"/>
              <a:t>B: 10mM </a:t>
            </a:r>
            <a:r>
              <a:rPr lang="en-US" sz="1200" dirty="0" err="1"/>
              <a:t>DiPA</a:t>
            </a:r>
            <a:r>
              <a:rPr lang="en-US" sz="1200" dirty="0"/>
              <a:t>, 100mM HFIP, 5% MeOH, 25% ACN</a:t>
            </a:r>
          </a:p>
          <a:p>
            <a:r>
              <a:rPr lang="en-US" sz="1200" dirty="0"/>
              <a:t>Gradient: 0-30 min; 0-80%B</a:t>
            </a:r>
          </a:p>
          <a:p>
            <a:r>
              <a:rPr lang="en-US" sz="1200" dirty="0"/>
              <a:t>Temp: 60°C; 0.25ml/min</a:t>
            </a:r>
          </a:p>
        </p:txBody>
      </p:sp>
      <p:sp>
        <p:nvSpPr>
          <p:cNvPr id="11" name="TextBox 10">
            <a:extLst>
              <a:ext uri="{FF2B5EF4-FFF2-40B4-BE49-F238E27FC236}">
                <a16:creationId xmlns:a16="http://schemas.microsoft.com/office/drawing/2014/main" id="{EC41D5A9-3E64-6393-A8C7-A7221289DF34}"/>
              </a:ext>
            </a:extLst>
          </p:cNvPr>
          <p:cNvSpPr txBox="1"/>
          <p:nvPr/>
        </p:nvSpPr>
        <p:spPr>
          <a:xfrm>
            <a:off x="8039100" y="5536590"/>
            <a:ext cx="3137205" cy="461665"/>
          </a:xfrm>
          <a:prstGeom prst="rect">
            <a:avLst/>
          </a:prstGeom>
          <a:noFill/>
        </p:spPr>
        <p:txBody>
          <a:bodyPr wrap="none" rtlCol="0">
            <a:spAutoFit/>
          </a:bodyPr>
          <a:lstStyle/>
          <a:p>
            <a:r>
              <a:rPr lang="en-US" sz="1200" dirty="0"/>
              <a:t>3x 2.1x150mm HALO 1000</a:t>
            </a:r>
            <a:r>
              <a:rPr lang="en-US" sz="1200" dirty="0">
                <a:latin typeface="Calibri" panose="020F0502020204030204" pitchFamily="34" charset="0"/>
                <a:ea typeface="Calibri" panose="020F0502020204030204" pitchFamily="34" charset="0"/>
                <a:cs typeface="Calibri" panose="020F0502020204030204" pitchFamily="34" charset="0"/>
              </a:rPr>
              <a:t>Å OLIGO C18, 2.7</a:t>
            </a:r>
            <a:r>
              <a:rPr lang="en-US" sz="1200" dirty="0">
                <a:latin typeface="Aptos" panose="020B0004020202020204" pitchFamily="34" charset="0"/>
                <a:ea typeface="Calibri" panose="020F0502020204030204" pitchFamily="34" charset="0"/>
                <a:cs typeface="Calibri" panose="020F0502020204030204" pitchFamily="34" charset="0"/>
              </a:rPr>
              <a:t>µm</a:t>
            </a:r>
          </a:p>
          <a:p>
            <a:r>
              <a:rPr lang="en-US" sz="1200" dirty="0">
                <a:latin typeface="Aptos" panose="020B0004020202020204" pitchFamily="34" charset="0"/>
                <a:ea typeface="Calibri" panose="020F0502020204030204" pitchFamily="34" charset="0"/>
                <a:cs typeface="Calibri" panose="020F0502020204030204" pitchFamily="34" charset="0"/>
              </a:rPr>
              <a:t>Pressure: 610Bar</a:t>
            </a:r>
          </a:p>
        </p:txBody>
      </p:sp>
      <p:pic>
        <p:nvPicPr>
          <p:cNvPr id="16" name="Picture 15">
            <a:extLst>
              <a:ext uri="{FF2B5EF4-FFF2-40B4-BE49-F238E27FC236}">
                <a16:creationId xmlns:a16="http://schemas.microsoft.com/office/drawing/2014/main" id="{6D7E063B-2CEB-7956-62CC-AE0E99DC1F53}"/>
              </a:ext>
            </a:extLst>
          </p:cNvPr>
          <p:cNvPicPr>
            <a:picLocks noChangeAspect="1"/>
          </p:cNvPicPr>
          <p:nvPr/>
        </p:nvPicPr>
        <p:blipFill>
          <a:blip r:embed="rId4"/>
          <a:srcRect l="496" t="4323"/>
          <a:stretch>
            <a:fillRect/>
          </a:stretch>
        </p:blipFill>
        <p:spPr>
          <a:xfrm>
            <a:off x="60394" y="2981325"/>
            <a:ext cx="12131606" cy="2555265"/>
          </a:xfrm>
          <a:prstGeom prst="rect">
            <a:avLst/>
          </a:prstGeom>
        </p:spPr>
      </p:pic>
      <p:sp>
        <p:nvSpPr>
          <p:cNvPr id="14" name="TextBox 13">
            <a:extLst>
              <a:ext uri="{FF2B5EF4-FFF2-40B4-BE49-F238E27FC236}">
                <a16:creationId xmlns:a16="http://schemas.microsoft.com/office/drawing/2014/main" id="{522CEAB8-531A-072E-9495-DD0F13975DDD}"/>
              </a:ext>
            </a:extLst>
          </p:cNvPr>
          <p:cNvSpPr txBox="1"/>
          <p:nvPr/>
        </p:nvSpPr>
        <p:spPr>
          <a:xfrm>
            <a:off x="778212" y="3214868"/>
            <a:ext cx="813492" cy="307777"/>
          </a:xfrm>
          <a:prstGeom prst="rect">
            <a:avLst/>
          </a:prstGeom>
          <a:noFill/>
        </p:spPr>
        <p:txBody>
          <a:bodyPr wrap="none" rtlCol="0">
            <a:spAutoFit/>
          </a:bodyPr>
          <a:lstStyle/>
          <a:p>
            <a:r>
              <a:rPr lang="en-US" sz="1400" dirty="0"/>
              <a:t>Void (K</a:t>
            </a:r>
            <a:r>
              <a:rPr lang="en-US" sz="1400" baseline="-25000" dirty="0"/>
              <a:t>0</a:t>
            </a:r>
            <a:r>
              <a:rPr lang="en-US" sz="1400" dirty="0"/>
              <a:t>)</a:t>
            </a:r>
          </a:p>
        </p:txBody>
      </p:sp>
      <p:cxnSp>
        <p:nvCxnSpPr>
          <p:cNvPr id="13" name="Straight Arrow Connector 12">
            <a:extLst>
              <a:ext uri="{FF2B5EF4-FFF2-40B4-BE49-F238E27FC236}">
                <a16:creationId xmlns:a16="http://schemas.microsoft.com/office/drawing/2014/main" id="{9FF139C0-335C-EE2E-E973-7F9404A10DE6}"/>
              </a:ext>
            </a:extLst>
          </p:cNvPr>
          <p:cNvCxnSpPr/>
          <p:nvPr/>
        </p:nvCxnSpPr>
        <p:spPr>
          <a:xfrm>
            <a:off x="1591704" y="3503982"/>
            <a:ext cx="276225" cy="3143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07527B7-86EE-E3A4-D673-AF1FDCFA6EF2}"/>
              </a:ext>
            </a:extLst>
          </p:cNvPr>
          <p:cNvCxnSpPr>
            <a:cxnSpLocks/>
          </p:cNvCxnSpPr>
          <p:nvPr/>
        </p:nvCxnSpPr>
        <p:spPr>
          <a:xfrm flipH="1">
            <a:off x="9134475" y="3359231"/>
            <a:ext cx="390525" cy="2476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00228AD-B92A-B868-4AD8-5340AECF165A}"/>
              </a:ext>
            </a:extLst>
          </p:cNvPr>
          <p:cNvSpPr txBox="1"/>
          <p:nvPr/>
        </p:nvSpPr>
        <p:spPr>
          <a:xfrm>
            <a:off x="9448800" y="3147584"/>
            <a:ext cx="611065" cy="307777"/>
          </a:xfrm>
          <a:prstGeom prst="rect">
            <a:avLst/>
          </a:prstGeom>
          <a:noFill/>
        </p:spPr>
        <p:txBody>
          <a:bodyPr wrap="none" rtlCol="0">
            <a:spAutoFit/>
          </a:bodyPr>
          <a:lstStyle/>
          <a:p>
            <a:r>
              <a:rPr lang="en-US" sz="1400" dirty="0"/>
              <a:t>Sense</a:t>
            </a:r>
          </a:p>
        </p:txBody>
      </p:sp>
      <p:cxnSp>
        <p:nvCxnSpPr>
          <p:cNvPr id="21" name="Straight Arrow Connector 20">
            <a:extLst>
              <a:ext uri="{FF2B5EF4-FFF2-40B4-BE49-F238E27FC236}">
                <a16:creationId xmlns:a16="http://schemas.microsoft.com/office/drawing/2014/main" id="{AD61563B-CAAB-F9A6-B07F-942FC5E2A365}"/>
              </a:ext>
            </a:extLst>
          </p:cNvPr>
          <p:cNvCxnSpPr>
            <a:cxnSpLocks/>
          </p:cNvCxnSpPr>
          <p:nvPr/>
        </p:nvCxnSpPr>
        <p:spPr>
          <a:xfrm>
            <a:off x="7138328" y="3368756"/>
            <a:ext cx="356673" cy="31598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36F1675-8320-F36A-3D7D-65C11BAFBF2D}"/>
              </a:ext>
            </a:extLst>
          </p:cNvPr>
          <p:cNvSpPr txBox="1"/>
          <p:nvPr/>
        </p:nvSpPr>
        <p:spPr>
          <a:xfrm>
            <a:off x="6862103" y="3116648"/>
            <a:ext cx="370614" cy="307777"/>
          </a:xfrm>
          <a:prstGeom prst="rect">
            <a:avLst/>
          </a:prstGeom>
          <a:noFill/>
        </p:spPr>
        <p:txBody>
          <a:bodyPr wrap="none" rtlCol="0">
            <a:spAutoFit/>
          </a:bodyPr>
          <a:lstStyle/>
          <a:p>
            <a:r>
              <a:rPr lang="en-US" sz="1400" dirty="0"/>
              <a:t>AS</a:t>
            </a:r>
          </a:p>
        </p:txBody>
      </p:sp>
      <p:cxnSp>
        <p:nvCxnSpPr>
          <p:cNvPr id="25" name="Straight Arrow Connector 24">
            <a:extLst>
              <a:ext uri="{FF2B5EF4-FFF2-40B4-BE49-F238E27FC236}">
                <a16:creationId xmlns:a16="http://schemas.microsoft.com/office/drawing/2014/main" id="{9D871417-767F-4D33-9EA7-4DDC5C379009}"/>
              </a:ext>
            </a:extLst>
          </p:cNvPr>
          <p:cNvCxnSpPr>
            <a:cxnSpLocks/>
          </p:cNvCxnSpPr>
          <p:nvPr/>
        </p:nvCxnSpPr>
        <p:spPr>
          <a:xfrm>
            <a:off x="4446348" y="4462915"/>
            <a:ext cx="735252" cy="3281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9C4B578-A656-E931-6D22-DA278F56FADC}"/>
              </a:ext>
            </a:extLst>
          </p:cNvPr>
          <p:cNvSpPr txBox="1"/>
          <p:nvPr/>
        </p:nvSpPr>
        <p:spPr>
          <a:xfrm>
            <a:off x="2733675" y="4297533"/>
            <a:ext cx="1810111" cy="261610"/>
          </a:xfrm>
          <a:prstGeom prst="rect">
            <a:avLst/>
          </a:prstGeom>
          <a:noFill/>
        </p:spPr>
        <p:txBody>
          <a:bodyPr wrap="none" rtlCol="0">
            <a:spAutoFit/>
          </a:bodyPr>
          <a:lstStyle/>
          <a:p>
            <a:r>
              <a:rPr lang="en-US" sz="1100" b="1" dirty="0"/>
              <a:t>S:UmAUmUmCmCmAUmTT</a:t>
            </a:r>
          </a:p>
        </p:txBody>
      </p:sp>
      <p:cxnSp>
        <p:nvCxnSpPr>
          <p:cNvPr id="29" name="Straight Arrow Connector 28">
            <a:extLst>
              <a:ext uri="{FF2B5EF4-FFF2-40B4-BE49-F238E27FC236}">
                <a16:creationId xmlns:a16="http://schemas.microsoft.com/office/drawing/2014/main" id="{C5CADCC9-2AB2-B984-A9C6-74FA4B507B79}"/>
              </a:ext>
            </a:extLst>
          </p:cNvPr>
          <p:cNvCxnSpPr>
            <a:cxnSpLocks/>
          </p:cNvCxnSpPr>
          <p:nvPr/>
        </p:nvCxnSpPr>
        <p:spPr>
          <a:xfrm>
            <a:off x="5498854" y="3635909"/>
            <a:ext cx="735252" cy="32816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AFBC4C2-DDD1-7147-D183-CC9E46B32651}"/>
              </a:ext>
            </a:extLst>
          </p:cNvPr>
          <p:cNvSpPr txBox="1"/>
          <p:nvPr/>
        </p:nvSpPr>
        <p:spPr>
          <a:xfrm>
            <a:off x="3638730" y="3420037"/>
            <a:ext cx="1955985" cy="261610"/>
          </a:xfrm>
          <a:prstGeom prst="rect">
            <a:avLst/>
          </a:prstGeom>
          <a:noFill/>
        </p:spPr>
        <p:txBody>
          <a:bodyPr wrap="none" rtlCol="0">
            <a:spAutoFit/>
          </a:bodyPr>
          <a:lstStyle/>
          <a:p>
            <a:r>
              <a:rPr lang="en-US" sz="1100" b="1" dirty="0" err="1"/>
              <a:t>AS:AUmACUCUUGGUUmACTT</a:t>
            </a:r>
            <a:endParaRPr lang="en-US" sz="1100" b="1" dirty="0"/>
          </a:p>
        </p:txBody>
      </p:sp>
      <p:cxnSp>
        <p:nvCxnSpPr>
          <p:cNvPr id="31" name="Straight Arrow Connector 30">
            <a:extLst>
              <a:ext uri="{FF2B5EF4-FFF2-40B4-BE49-F238E27FC236}">
                <a16:creationId xmlns:a16="http://schemas.microsoft.com/office/drawing/2014/main" id="{4E1E0FFB-55D3-6774-CCAC-52F7C3464D25}"/>
              </a:ext>
            </a:extLst>
          </p:cNvPr>
          <p:cNvCxnSpPr>
            <a:cxnSpLocks/>
          </p:cNvCxnSpPr>
          <p:nvPr/>
        </p:nvCxnSpPr>
        <p:spPr>
          <a:xfrm flipH="1" flipV="1">
            <a:off x="8248650" y="3818307"/>
            <a:ext cx="1081087" cy="35299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0C87AD0-893F-FE0A-92CB-8FC85294ED12}"/>
              </a:ext>
            </a:extLst>
          </p:cNvPr>
          <p:cNvSpPr txBox="1"/>
          <p:nvPr/>
        </p:nvSpPr>
        <p:spPr>
          <a:xfrm>
            <a:off x="9329737" y="4037593"/>
            <a:ext cx="2470548" cy="246221"/>
          </a:xfrm>
          <a:prstGeom prst="rect">
            <a:avLst/>
          </a:prstGeom>
          <a:noFill/>
        </p:spPr>
        <p:txBody>
          <a:bodyPr wrap="none" rtlCol="0">
            <a:spAutoFit/>
          </a:bodyPr>
          <a:lstStyle/>
          <a:p>
            <a:r>
              <a:rPr lang="en-US" sz="1000" b="1" dirty="0"/>
              <a:t>S:ACmCmAAGAGUmAUmUmCmCmAUmTT</a:t>
            </a:r>
          </a:p>
        </p:txBody>
      </p:sp>
      <p:cxnSp>
        <p:nvCxnSpPr>
          <p:cNvPr id="36" name="Straight Arrow Connector 35">
            <a:extLst>
              <a:ext uri="{FF2B5EF4-FFF2-40B4-BE49-F238E27FC236}">
                <a16:creationId xmlns:a16="http://schemas.microsoft.com/office/drawing/2014/main" id="{B9DC42E4-B4C9-AD43-3D7F-291831D2F280}"/>
              </a:ext>
            </a:extLst>
          </p:cNvPr>
          <p:cNvCxnSpPr>
            <a:cxnSpLocks/>
          </p:cNvCxnSpPr>
          <p:nvPr/>
        </p:nvCxnSpPr>
        <p:spPr>
          <a:xfrm>
            <a:off x="5362575" y="4046356"/>
            <a:ext cx="1512138" cy="78920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D377AD8F-4DB9-0985-363C-8E41F5DC6D70}"/>
              </a:ext>
            </a:extLst>
          </p:cNvPr>
          <p:cNvSpPr txBox="1"/>
          <p:nvPr/>
        </p:nvSpPr>
        <p:spPr>
          <a:xfrm>
            <a:off x="3289948" y="3863998"/>
            <a:ext cx="2130711" cy="261610"/>
          </a:xfrm>
          <a:prstGeom prst="rect">
            <a:avLst/>
          </a:prstGeom>
          <a:noFill/>
        </p:spPr>
        <p:txBody>
          <a:bodyPr wrap="none" rtlCol="0">
            <a:spAutoFit/>
          </a:bodyPr>
          <a:lstStyle/>
          <a:p>
            <a:r>
              <a:rPr lang="en-US" sz="1100" b="1" dirty="0" err="1"/>
              <a:t>AS:GAAUmACUCUUGGUUmACTT</a:t>
            </a:r>
            <a:endParaRPr lang="en-US" sz="1100" b="1" dirty="0"/>
          </a:p>
        </p:txBody>
      </p:sp>
      <p:sp>
        <p:nvSpPr>
          <p:cNvPr id="39" name="TextBox 38">
            <a:extLst>
              <a:ext uri="{FF2B5EF4-FFF2-40B4-BE49-F238E27FC236}">
                <a16:creationId xmlns:a16="http://schemas.microsoft.com/office/drawing/2014/main" id="{802CBD9A-F1A0-94C3-F122-FD4DDDC82B16}"/>
              </a:ext>
            </a:extLst>
          </p:cNvPr>
          <p:cNvSpPr txBox="1"/>
          <p:nvPr/>
        </p:nvSpPr>
        <p:spPr>
          <a:xfrm>
            <a:off x="2081567" y="3229723"/>
            <a:ext cx="1053750" cy="369332"/>
          </a:xfrm>
          <a:prstGeom prst="rect">
            <a:avLst/>
          </a:prstGeom>
          <a:noFill/>
        </p:spPr>
        <p:txBody>
          <a:bodyPr wrap="none" rtlCol="0">
            <a:spAutoFit/>
          </a:bodyPr>
          <a:lstStyle/>
          <a:p>
            <a:r>
              <a:rPr lang="en-US" dirty="0"/>
              <a:t>RRT: 1.18</a:t>
            </a:r>
          </a:p>
        </p:txBody>
      </p:sp>
      <p:pic>
        <p:nvPicPr>
          <p:cNvPr id="43" name="Picture 42">
            <a:extLst>
              <a:ext uri="{FF2B5EF4-FFF2-40B4-BE49-F238E27FC236}">
                <a16:creationId xmlns:a16="http://schemas.microsoft.com/office/drawing/2014/main" id="{0779356B-0ED6-16CF-DAD3-2856DADF4064}"/>
              </a:ext>
            </a:extLst>
          </p:cNvPr>
          <p:cNvPicPr>
            <a:picLocks noChangeAspect="1"/>
          </p:cNvPicPr>
          <p:nvPr/>
        </p:nvPicPr>
        <p:blipFill>
          <a:blip r:embed="rId5"/>
          <a:stretch>
            <a:fillRect/>
          </a:stretch>
        </p:blipFill>
        <p:spPr>
          <a:xfrm>
            <a:off x="72956" y="1043881"/>
            <a:ext cx="12192000" cy="2651464"/>
          </a:xfrm>
          <a:prstGeom prst="rect">
            <a:avLst/>
          </a:prstGeom>
        </p:spPr>
      </p:pic>
      <p:sp>
        <p:nvSpPr>
          <p:cNvPr id="44" name="TextBox 43">
            <a:extLst>
              <a:ext uri="{FF2B5EF4-FFF2-40B4-BE49-F238E27FC236}">
                <a16:creationId xmlns:a16="http://schemas.microsoft.com/office/drawing/2014/main" id="{02192A8F-8E5D-6DDE-F4E8-4AC7CD7B42FE}"/>
              </a:ext>
            </a:extLst>
          </p:cNvPr>
          <p:cNvSpPr txBox="1"/>
          <p:nvPr/>
        </p:nvSpPr>
        <p:spPr>
          <a:xfrm>
            <a:off x="1330378" y="1066307"/>
            <a:ext cx="2793906" cy="646331"/>
          </a:xfrm>
          <a:prstGeom prst="rect">
            <a:avLst/>
          </a:prstGeom>
          <a:noFill/>
        </p:spPr>
        <p:txBody>
          <a:bodyPr wrap="none" rtlCol="0">
            <a:spAutoFit/>
          </a:bodyPr>
          <a:lstStyle/>
          <a:p>
            <a:r>
              <a:rPr lang="en-US" dirty="0"/>
              <a:t>2.1x150mm, Same Gradient</a:t>
            </a:r>
          </a:p>
          <a:p>
            <a:r>
              <a:rPr lang="en-US" dirty="0"/>
              <a:t>RRT: 1.20 </a:t>
            </a:r>
          </a:p>
        </p:txBody>
      </p:sp>
      <p:sp>
        <p:nvSpPr>
          <p:cNvPr id="46" name="TextBox 45">
            <a:extLst>
              <a:ext uri="{FF2B5EF4-FFF2-40B4-BE49-F238E27FC236}">
                <a16:creationId xmlns:a16="http://schemas.microsoft.com/office/drawing/2014/main" id="{625CC951-7163-C1DE-C038-BD22C2182B34}"/>
              </a:ext>
            </a:extLst>
          </p:cNvPr>
          <p:cNvSpPr txBox="1"/>
          <p:nvPr/>
        </p:nvSpPr>
        <p:spPr>
          <a:xfrm>
            <a:off x="6874713" y="1247775"/>
            <a:ext cx="5035353" cy="830997"/>
          </a:xfrm>
          <a:prstGeom prst="rect">
            <a:avLst/>
          </a:prstGeom>
          <a:noFill/>
        </p:spPr>
        <p:txBody>
          <a:bodyPr wrap="none" rtlCol="0">
            <a:spAutoFit/>
          </a:bodyPr>
          <a:lstStyle/>
          <a:p>
            <a:r>
              <a:rPr lang="en-US" sz="2400" b="1" dirty="0"/>
              <a:t>Relative Retention Time is Similar</a:t>
            </a:r>
          </a:p>
          <a:p>
            <a:r>
              <a:rPr lang="en-US" sz="2400" b="1" dirty="0"/>
              <a:t>Retention Time Significantly Reduced!</a:t>
            </a:r>
          </a:p>
        </p:txBody>
      </p:sp>
    </p:spTree>
    <p:extLst>
      <p:ext uri="{BB962C8B-B14F-4D97-AF65-F5344CB8AC3E}">
        <p14:creationId xmlns:p14="http://schemas.microsoft.com/office/powerpoint/2010/main" val="700029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4">
            <a:extLst>
              <a:ext uri="{FF2B5EF4-FFF2-40B4-BE49-F238E27FC236}">
                <a16:creationId xmlns:a16="http://schemas.microsoft.com/office/drawing/2014/main" id="{FEFC15BB-092D-77C4-FF17-FEA6D0DE65BF}"/>
              </a:ext>
            </a:extLst>
          </p:cNvPr>
          <p:cNvGrpSpPr>
            <a:grpSpLocks noChangeAspect="1"/>
          </p:cNvGrpSpPr>
          <p:nvPr/>
        </p:nvGrpSpPr>
        <p:grpSpPr bwMode="auto">
          <a:xfrm>
            <a:off x="2900391" y="3054701"/>
            <a:ext cx="3075660" cy="3044650"/>
            <a:chOff x="1658" y="0"/>
            <a:chExt cx="4364" cy="4320"/>
          </a:xfrm>
        </p:grpSpPr>
        <p:sp>
          <p:nvSpPr>
            <p:cNvPr id="11" name="AutoShape 3">
              <a:extLst>
                <a:ext uri="{FF2B5EF4-FFF2-40B4-BE49-F238E27FC236}">
                  <a16:creationId xmlns:a16="http://schemas.microsoft.com/office/drawing/2014/main" id="{96A763A1-3F5E-2ADC-840C-7218D4DBBC18}"/>
                </a:ext>
              </a:extLst>
            </p:cNvPr>
            <p:cNvSpPr>
              <a:spLocks noChangeAspect="1" noChangeArrowheads="1" noTextEdit="1"/>
            </p:cNvSpPr>
            <p:nvPr/>
          </p:nvSpPr>
          <p:spPr bwMode="auto">
            <a:xfrm>
              <a:off x="1658" y="0"/>
              <a:ext cx="436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9" name="Picture 5">
              <a:extLst>
                <a:ext uri="{FF2B5EF4-FFF2-40B4-BE49-F238E27FC236}">
                  <a16:creationId xmlns:a16="http://schemas.microsoft.com/office/drawing/2014/main" id="{54121B5D-0E7F-C3EF-FC06-5113508F5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 y="0"/>
              <a:ext cx="4369"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
            <a:extLst>
              <a:ext uri="{FF2B5EF4-FFF2-40B4-BE49-F238E27FC236}">
                <a16:creationId xmlns:a16="http://schemas.microsoft.com/office/drawing/2014/main" id="{2277F53B-5920-5415-6B6D-13B1B664074A}"/>
              </a:ext>
            </a:extLst>
          </p:cNvPr>
          <p:cNvGrpSpPr>
            <a:grpSpLocks noChangeAspect="1"/>
          </p:cNvGrpSpPr>
          <p:nvPr/>
        </p:nvGrpSpPr>
        <p:grpSpPr bwMode="auto">
          <a:xfrm>
            <a:off x="81998" y="1245999"/>
            <a:ext cx="2964004" cy="2934119"/>
            <a:chOff x="1658" y="0"/>
            <a:chExt cx="4364" cy="4320"/>
          </a:xfrm>
        </p:grpSpPr>
        <p:sp>
          <p:nvSpPr>
            <p:cNvPr id="15" name="AutoShape 7">
              <a:extLst>
                <a:ext uri="{FF2B5EF4-FFF2-40B4-BE49-F238E27FC236}">
                  <a16:creationId xmlns:a16="http://schemas.microsoft.com/office/drawing/2014/main" id="{B2CDB037-8150-8997-0478-473035595B14}"/>
                </a:ext>
              </a:extLst>
            </p:cNvPr>
            <p:cNvSpPr>
              <a:spLocks noChangeAspect="1" noChangeArrowheads="1" noTextEdit="1"/>
            </p:cNvSpPr>
            <p:nvPr/>
          </p:nvSpPr>
          <p:spPr bwMode="auto">
            <a:xfrm>
              <a:off x="1658" y="0"/>
              <a:ext cx="436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3" name="Picture 9">
              <a:extLst>
                <a:ext uri="{FF2B5EF4-FFF2-40B4-BE49-F238E27FC236}">
                  <a16:creationId xmlns:a16="http://schemas.microsoft.com/office/drawing/2014/main" id="{D109A257-4579-FEB9-CB9E-AC983E4E9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 y="0"/>
              <a:ext cx="4369"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itre 2">
            <a:extLst>
              <a:ext uri="{FF2B5EF4-FFF2-40B4-BE49-F238E27FC236}">
                <a16:creationId xmlns:a16="http://schemas.microsoft.com/office/drawing/2014/main" id="{CC62C353-D76C-C1CC-122C-A79C7EC463B8}"/>
              </a:ext>
            </a:extLst>
          </p:cNvPr>
          <p:cNvSpPr txBox="1">
            <a:spLocks/>
          </p:cNvSpPr>
          <p:nvPr/>
        </p:nvSpPr>
        <p:spPr>
          <a:xfrm>
            <a:off x="115183" y="348892"/>
            <a:ext cx="10363200" cy="425152"/>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Calibri"/>
                <a:ea typeface="Calibri"/>
                <a:cs typeface="Calibri"/>
              </a:rPr>
              <a:t>Retention is Pressure Dependent</a:t>
            </a:r>
            <a:endParaRPr kumimoji="0" lang="fr-FR" sz="3600" b="0" i="0" u="none" strike="noStrike" kern="1200" cap="none" spc="0" normalizeH="0" baseline="0" noProof="0">
              <a:ln>
                <a:noFill/>
              </a:ln>
              <a:solidFill>
                <a:prstClr val="white"/>
              </a:solidFill>
              <a:effectLst/>
              <a:uLnTx/>
              <a:uFillTx/>
              <a:latin typeface="Calibri"/>
              <a:ea typeface="Calibri"/>
              <a:cs typeface="Calibri"/>
            </a:endParaRPr>
          </a:p>
        </p:txBody>
      </p:sp>
      <p:grpSp>
        <p:nvGrpSpPr>
          <p:cNvPr id="19" name="Group 12">
            <a:extLst>
              <a:ext uri="{FF2B5EF4-FFF2-40B4-BE49-F238E27FC236}">
                <a16:creationId xmlns:a16="http://schemas.microsoft.com/office/drawing/2014/main" id="{1B60DD8F-8BEF-5248-A193-EB21E3B027B7}"/>
              </a:ext>
            </a:extLst>
          </p:cNvPr>
          <p:cNvGrpSpPr>
            <a:grpSpLocks noChangeAspect="1"/>
          </p:cNvGrpSpPr>
          <p:nvPr/>
        </p:nvGrpSpPr>
        <p:grpSpPr bwMode="auto">
          <a:xfrm>
            <a:off x="5864395" y="1411113"/>
            <a:ext cx="2089550" cy="2017887"/>
            <a:chOff x="2178" y="555"/>
            <a:chExt cx="3324" cy="3210"/>
          </a:xfrm>
        </p:grpSpPr>
        <p:sp>
          <p:nvSpPr>
            <p:cNvPr id="20" name="AutoShape 11">
              <a:extLst>
                <a:ext uri="{FF2B5EF4-FFF2-40B4-BE49-F238E27FC236}">
                  <a16:creationId xmlns:a16="http://schemas.microsoft.com/office/drawing/2014/main" id="{40E3878A-11C2-0DF4-F2DD-26F264BA2CBB}"/>
                </a:ext>
              </a:extLst>
            </p:cNvPr>
            <p:cNvSpPr>
              <a:spLocks noChangeAspect="1" noChangeArrowheads="1" noTextEdit="1"/>
            </p:cNvSpPr>
            <p:nvPr/>
          </p:nvSpPr>
          <p:spPr bwMode="auto">
            <a:xfrm>
              <a:off x="2178" y="555"/>
              <a:ext cx="3324" cy="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7" name="Picture 13">
              <a:extLst>
                <a:ext uri="{FF2B5EF4-FFF2-40B4-BE49-F238E27FC236}">
                  <a16:creationId xmlns:a16="http://schemas.microsoft.com/office/drawing/2014/main" id="{92B1213F-CA65-53EE-EAF0-D53E78620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8" y="555"/>
              <a:ext cx="3332" cy="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Box 20">
            <a:extLst>
              <a:ext uri="{FF2B5EF4-FFF2-40B4-BE49-F238E27FC236}">
                <a16:creationId xmlns:a16="http://schemas.microsoft.com/office/drawing/2014/main" id="{64BD2DFD-5482-3B0B-84E1-32BDDFC622B7}"/>
              </a:ext>
            </a:extLst>
          </p:cNvPr>
          <p:cNvSpPr txBox="1"/>
          <p:nvPr/>
        </p:nvSpPr>
        <p:spPr>
          <a:xfrm>
            <a:off x="7566842" y="1420662"/>
            <a:ext cx="451033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Pressure and composition as independent variables </a:t>
            </a:r>
          </a:p>
        </p:txBody>
      </p:sp>
      <p:grpSp>
        <p:nvGrpSpPr>
          <p:cNvPr id="24" name="Group 16">
            <a:extLst>
              <a:ext uri="{FF2B5EF4-FFF2-40B4-BE49-F238E27FC236}">
                <a16:creationId xmlns:a16="http://schemas.microsoft.com/office/drawing/2014/main" id="{C64391E8-1791-61D1-FD3B-C28E8A5E4142}"/>
              </a:ext>
            </a:extLst>
          </p:cNvPr>
          <p:cNvGrpSpPr>
            <a:grpSpLocks noChangeAspect="1"/>
          </p:cNvGrpSpPr>
          <p:nvPr/>
        </p:nvGrpSpPr>
        <p:grpSpPr bwMode="auto">
          <a:xfrm>
            <a:off x="6660855" y="4336680"/>
            <a:ext cx="5087888" cy="1883247"/>
            <a:chOff x="417" y="893"/>
            <a:chExt cx="6846" cy="2534"/>
          </a:xfrm>
        </p:grpSpPr>
        <p:sp>
          <p:nvSpPr>
            <p:cNvPr id="25" name="AutoShape 15">
              <a:extLst>
                <a:ext uri="{FF2B5EF4-FFF2-40B4-BE49-F238E27FC236}">
                  <a16:creationId xmlns:a16="http://schemas.microsoft.com/office/drawing/2014/main" id="{2F4DA609-FEA5-3731-9CEA-909278FCD8B9}"/>
                </a:ext>
              </a:extLst>
            </p:cNvPr>
            <p:cNvSpPr>
              <a:spLocks noChangeAspect="1" noChangeArrowheads="1" noTextEdit="1"/>
            </p:cNvSpPr>
            <p:nvPr/>
          </p:nvSpPr>
          <p:spPr bwMode="auto">
            <a:xfrm>
              <a:off x="417" y="893"/>
              <a:ext cx="6846" cy="2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1" name="Picture 17">
              <a:extLst>
                <a:ext uri="{FF2B5EF4-FFF2-40B4-BE49-F238E27FC236}">
                  <a16:creationId xmlns:a16="http://schemas.microsoft.com/office/drawing/2014/main" id="{8F65EC1D-14A3-B960-84D0-6A101F2BDC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 y="893"/>
              <a:ext cx="6854" cy="2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extBox 25">
            <a:extLst>
              <a:ext uri="{FF2B5EF4-FFF2-40B4-BE49-F238E27FC236}">
                <a16:creationId xmlns:a16="http://schemas.microsoft.com/office/drawing/2014/main" id="{432A8DE0-3F54-9219-590F-8D837860AE47}"/>
              </a:ext>
            </a:extLst>
          </p:cNvPr>
          <p:cNvSpPr txBox="1"/>
          <p:nvPr/>
        </p:nvSpPr>
        <p:spPr>
          <a:xfrm>
            <a:off x="6405549" y="3896792"/>
            <a:ext cx="53431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Column length matters, especially at lower gradient steepness.</a:t>
            </a:r>
          </a:p>
        </p:txBody>
      </p:sp>
    </p:spTree>
    <p:extLst>
      <p:ext uri="{BB962C8B-B14F-4D97-AF65-F5344CB8AC3E}">
        <p14:creationId xmlns:p14="http://schemas.microsoft.com/office/powerpoint/2010/main" val="41809194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7778F-D9B2-FC47-8C11-4026EC511A56}"/>
              </a:ext>
            </a:extLst>
          </p:cNvPr>
          <p:cNvSpPr>
            <a:spLocks noGrp="1"/>
          </p:cNvSpPr>
          <p:nvPr>
            <p:ph type="title"/>
          </p:nvPr>
        </p:nvSpPr>
        <p:spPr>
          <a:xfrm>
            <a:off x="600075" y="107889"/>
            <a:ext cx="7347857" cy="837510"/>
          </a:xfrm>
        </p:spPr>
        <p:txBody>
          <a:bodyPr/>
          <a:lstStyle/>
          <a:p>
            <a:r>
              <a:rPr lang="en-US">
                <a:solidFill>
                  <a:schemeClr val="bg1"/>
                </a:solidFill>
                <a:latin typeface="Calibri"/>
                <a:ea typeface="Calibri"/>
                <a:cs typeface="Calibri"/>
              </a:rPr>
              <a:t>sgRNA Thiolation</a:t>
            </a:r>
          </a:p>
        </p:txBody>
      </p:sp>
      <p:sp>
        <p:nvSpPr>
          <p:cNvPr id="5" name="TextBox 4">
            <a:extLst>
              <a:ext uri="{FF2B5EF4-FFF2-40B4-BE49-F238E27FC236}">
                <a16:creationId xmlns:a16="http://schemas.microsoft.com/office/drawing/2014/main" id="{8D5E4470-0092-B14F-A9E9-192D57DD665F}"/>
              </a:ext>
            </a:extLst>
          </p:cNvPr>
          <p:cNvSpPr txBox="1"/>
          <p:nvPr/>
        </p:nvSpPr>
        <p:spPr>
          <a:xfrm>
            <a:off x="495459" y="1049904"/>
            <a:ext cx="11564063" cy="292388"/>
          </a:xfrm>
          <a:prstGeom prst="rect">
            <a:avLst/>
          </a:prstGeom>
          <a:noFill/>
        </p:spPr>
        <p:txBody>
          <a:bodyPr wrap="none" rtlCol="0">
            <a:spAutoFit/>
          </a:bodyPr>
          <a:lstStyle/>
          <a:p>
            <a:r>
              <a:rPr lang="en-US" sz="1300" b="1" dirty="0" err="1">
                <a:solidFill>
                  <a:srgbClr val="FF0000"/>
                </a:solidFill>
                <a:highlight>
                  <a:srgbClr val="00FFFF"/>
                </a:highlight>
              </a:rPr>
              <a:t>mU</a:t>
            </a:r>
            <a:r>
              <a:rPr lang="en-US" sz="1300" b="1" dirty="0">
                <a:solidFill>
                  <a:srgbClr val="FF0000"/>
                </a:solidFill>
                <a:highlight>
                  <a:srgbClr val="00FFFF"/>
                </a:highlight>
              </a:rPr>
              <a:t>*mA*</a:t>
            </a:r>
            <a:r>
              <a:rPr lang="en-US" sz="1300" b="1" dirty="0" err="1">
                <a:solidFill>
                  <a:srgbClr val="FF0000"/>
                </a:solidFill>
                <a:highlight>
                  <a:srgbClr val="00FFFF"/>
                </a:highlight>
              </a:rPr>
              <a:t>mG</a:t>
            </a:r>
            <a:r>
              <a:rPr lang="en-US" sz="1300" b="1" dirty="0">
                <a:solidFill>
                  <a:srgbClr val="FF0000"/>
                </a:solidFill>
                <a:highlight>
                  <a:srgbClr val="00FFFF"/>
                </a:highlight>
              </a:rPr>
              <a:t>* </a:t>
            </a:r>
            <a:r>
              <a:rPr lang="en-US" sz="1300" dirty="0"/>
              <a:t>CAUAGACCUGCCACUCUGUUUUAGAGCUAGAAAUAGCAAGUUAAAAUAAGGCUAGUCCGUUAUCAACUUGAAAAAGUGGCACCGAGUCGGUGC</a:t>
            </a:r>
            <a:r>
              <a:rPr lang="en-US" sz="1300" dirty="0">
                <a:solidFill>
                  <a:srgbClr val="FF0000"/>
                </a:solidFill>
                <a:highlight>
                  <a:srgbClr val="00FFFF"/>
                </a:highlight>
              </a:rPr>
              <a:t>mU*</a:t>
            </a:r>
            <a:r>
              <a:rPr lang="en-US" sz="1300" dirty="0" err="1">
                <a:solidFill>
                  <a:srgbClr val="FF0000"/>
                </a:solidFill>
                <a:highlight>
                  <a:srgbClr val="00FFFF"/>
                </a:highlight>
              </a:rPr>
              <a:t>mU</a:t>
            </a:r>
            <a:r>
              <a:rPr lang="en-US" sz="1300" dirty="0">
                <a:solidFill>
                  <a:srgbClr val="FF0000"/>
                </a:solidFill>
                <a:highlight>
                  <a:srgbClr val="00FFFF"/>
                </a:highlight>
              </a:rPr>
              <a:t>*</a:t>
            </a:r>
            <a:r>
              <a:rPr lang="en-US" sz="1300" dirty="0" err="1">
                <a:solidFill>
                  <a:srgbClr val="FF0000"/>
                </a:solidFill>
                <a:highlight>
                  <a:srgbClr val="00FFFF"/>
                </a:highlight>
              </a:rPr>
              <a:t>mU</a:t>
            </a:r>
            <a:r>
              <a:rPr lang="en-US" sz="1300" dirty="0">
                <a:solidFill>
                  <a:srgbClr val="FF0000"/>
                </a:solidFill>
                <a:highlight>
                  <a:srgbClr val="00FFFF"/>
                </a:highlight>
              </a:rPr>
              <a:t>* </a:t>
            </a:r>
            <a:r>
              <a:rPr lang="en-US" sz="1300" dirty="0" err="1"/>
              <a:t>rU</a:t>
            </a:r>
            <a:endParaRPr lang="en-US" sz="1300" dirty="0"/>
          </a:p>
        </p:txBody>
      </p:sp>
      <p:sp>
        <p:nvSpPr>
          <p:cNvPr id="6" name="TextBox 5">
            <a:extLst>
              <a:ext uri="{FF2B5EF4-FFF2-40B4-BE49-F238E27FC236}">
                <a16:creationId xmlns:a16="http://schemas.microsoft.com/office/drawing/2014/main" id="{C8387D54-894E-F56B-EE63-DE09B450C549}"/>
              </a:ext>
            </a:extLst>
          </p:cNvPr>
          <p:cNvSpPr txBox="1"/>
          <p:nvPr/>
        </p:nvSpPr>
        <p:spPr>
          <a:xfrm>
            <a:off x="495459" y="1274602"/>
            <a:ext cx="11432617" cy="292388"/>
          </a:xfrm>
          <a:prstGeom prst="rect">
            <a:avLst/>
          </a:prstGeom>
          <a:noFill/>
        </p:spPr>
        <p:txBody>
          <a:bodyPr wrap="none" rtlCol="0">
            <a:spAutoFit/>
          </a:bodyPr>
          <a:lstStyle/>
          <a:p>
            <a:r>
              <a:rPr lang="en-US" sz="1300" dirty="0" err="1">
                <a:solidFill>
                  <a:srgbClr val="FF0000"/>
                </a:solidFill>
                <a:highlight>
                  <a:srgbClr val="00FFFF"/>
                </a:highlight>
              </a:rPr>
              <a:t>mU</a:t>
            </a:r>
            <a:r>
              <a:rPr lang="en-US" sz="1300" dirty="0">
                <a:solidFill>
                  <a:srgbClr val="FF0000"/>
                </a:solidFill>
                <a:highlight>
                  <a:srgbClr val="00FFFF"/>
                </a:highlight>
              </a:rPr>
              <a:t> mA </a:t>
            </a:r>
            <a:r>
              <a:rPr lang="en-US" sz="1300" dirty="0" err="1">
                <a:solidFill>
                  <a:srgbClr val="FF0000"/>
                </a:solidFill>
                <a:highlight>
                  <a:srgbClr val="00FFFF"/>
                </a:highlight>
              </a:rPr>
              <a:t>mG</a:t>
            </a:r>
            <a:r>
              <a:rPr lang="en-US" sz="1300" dirty="0"/>
              <a:t>      CAUAGACCUGCCACUCUGUUUUAGAGCUAGAAAUAGCAAGUUAAAAUAAGGCUAGUCCGUUAUCAACUUGAAAAAGUGGCACCGAGUCGGUGC </a:t>
            </a:r>
            <a:r>
              <a:rPr lang="en-US" sz="1300" dirty="0" err="1">
                <a:solidFill>
                  <a:srgbClr val="FF0000"/>
                </a:solidFill>
                <a:highlight>
                  <a:srgbClr val="00FFFF"/>
                </a:highlight>
              </a:rPr>
              <a:t>mU</a:t>
            </a:r>
            <a:r>
              <a:rPr lang="en-US" sz="1300" dirty="0">
                <a:solidFill>
                  <a:srgbClr val="FF0000"/>
                </a:solidFill>
                <a:highlight>
                  <a:srgbClr val="00FFFF"/>
                </a:highlight>
              </a:rPr>
              <a:t> </a:t>
            </a:r>
            <a:r>
              <a:rPr lang="en-US" sz="1300" dirty="0" err="1">
                <a:solidFill>
                  <a:srgbClr val="FF0000"/>
                </a:solidFill>
                <a:highlight>
                  <a:srgbClr val="00FFFF"/>
                </a:highlight>
              </a:rPr>
              <a:t>mU</a:t>
            </a:r>
            <a:r>
              <a:rPr lang="en-US" sz="1300" dirty="0">
                <a:solidFill>
                  <a:srgbClr val="FF0000"/>
                </a:solidFill>
                <a:highlight>
                  <a:srgbClr val="00FFFF"/>
                </a:highlight>
              </a:rPr>
              <a:t> </a:t>
            </a:r>
            <a:r>
              <a:rPr lang="en-US" sz="1300" dirty="0" err="1">
                <a:solidFill>
                  <a:srgbClr val="FF0000"/>
                </a:solidFill>
                <a:highlight>
                  <a:srgbClr val="00FFFF"/>
                </a:highlight>
              </a:rPr>
              <a:t>mU</a:t>
            </a:r>
            <a:r>
              <a:rPr lang="en-US" sz="1300" dirty="0"/>
              <a:t> </a:t>
            </a:r>
            <a:r>
              <a:rPr lang="en-US" sz="1300" dirty="0" err="1"/>
              <a:t>rU</a:t>
            </a:r>
            <a:endParaRPr lang="en-US" sz="1300" dirty="0"/>
          </a:p>
        </p:txBody>
      </p:sp>
      <p:sp>
        <p:nvSpPr>
          <p:cNvPr id="7" name="TextBox 6">
            <a:extLst>
              <a:ext uri="{FF2B5EF4-FFF2-40B4-BE49-F238E27FC236}">
                <a16:creationId xmlns:a16="http://schemas.microsoft.com/office/drawing/2014/main" id="{1DA73F4A-416F-C821-141F-FF6452E78684}"/>
              </a:ext>
            </a:extLst>
          </p:cNvPr>
          <p:cNvSpPr txBox="1"/>
          <p:nvPr/>
        </p:nvSpPr>
        <p:spPr>
          <a:xfrm>
            <a:off x="495459" y="1446797"/>
            <a:ext cx="3438442" cy="369332"/>
          </a:xfrm>
          <a:prstGeom prst="rect">
            <a:avLst/>
          </a:prstGeom>
          <a:noFill/>
        </p:spPr>
        <p:txBody>
          <a:bodyPr wrap="none" rtlCol="0">
            <a:spAutoFit/>
          </a:bodyPr>
          <a:lstStyle/>
          <a:p>
            <a:r>
              <a:rPr lang="en-US" dirty="0"/>
              <a:t>m= 2-Ome; * = </a:t>
            </a:r>
            <a:r>
              <a:rPr lang="en-US" dirty="0" err="1"/>
              <a:t>Phosphorothioated</a:t>
            </a:r>
            <a:endParaRPr lang="en-US" dirty="0"/>
          </a:p>
        </p:txBody>
      </p:sp>
      <p:pic>
        <p:nvPicPr>
          <p:cNvPr id="9" name="Picture 8">
            <a:extLst>
              <a:ext uri="{FF2B5EF4-FFF2-40B4-BE49-F238E27FC236}">
                <a16:creationId xmlns:a16="http://schemas.microsoft.com/office/drawing/2014/main" id="{281176FF-E32F-6DA2-2108-E7ECAD7FF876}"/>
              </a:ext>
            </a:extLst>
          </p:cNvPr>
          <p:cNvPicPr>
            <a:picLocks noChangeAspect="1"/>
          </p:cNvPicPr>
          <p:nvPr/>
        </p:nvPicPr>
        <p:blipFill>
          <a:blip r:embed="rId3"/>
          <a:stretch>
            <a:fillRect/>
          </a:stretch>
        </p:blipFill>
        <p:spPr>
          <a:xfrm>
            <a:off x="155017" y="1726634"/>
            <a:ext cx="10265333" cy="2374566"/>
          </a:xfrm>
          <a:prstGeom prst="rect">
            <a:avLst/>
          </a:prstGeom>
        </p:spPr>
      </p:pic>
      <p:pic>
        <p:nvPicPr>
          <p:cNvPr id="11" name="Picture 10">
            <a:extLst>
              <a:ext uri="{FF2B5EF4-FFF2-40B4-BE49-F238E27FC236}">
                <a16:creationId xmlns:a16="http://schemas.microsoft.com/office/drawing/2014/main" id="{8C9657EB-ED2B-0F50-6EE6-F5525E804EF7}"/>
              </a:ext>
            </a:extLst>
          </p:cNvPr>
          <p:cNvPicPr>
            <a:picLocks noChangeAspect="1"/>
          </p:cNvPicPr>
          <p:nvPr/>
        </p:nvPicPr>
        <p:blipFill>
          <a:blip r:embed="rId4"/>
          <a:stretch>
            <a:fillRect/>
          </a:stretch>
        </p:blipFill>
        <p:spPr>
          <a:xfrm>
            <a:off x="716488" y="1791688"/>
            <a:ext cx="6919439" cy="1520755"/>
          </a:xfrm>
          <a:prstGeom prst="rect">
            <a:avLst/>
          </a:prstGeom>
        </p:spPr>
      </p:pic>
      <p:sp>
        <p:nvSpPr>
          <p:cNvPr id="12" name="TextBox 11">
            <a:extLst>
              <a:ext uri="{FF2B5EF4-FFF2-40B4-BE49-F238E27FC236}">
                <a16:creationId xmlns:a16="http://schemas.microsoft.com/office/drawing/2014/main" id="{9B0F1CEF-67DA-D180-E12D-F49BC636EC99}"/>
              </a:ext>
            </a:extLst>
          </p:cNvPr>
          <p:cNvSpPr txBox="1"/>
          <p:nvPr/>
        </p:nvSpPr>
        <p:spPr>
          <a:xfrm>
            <a:off x="8016449" y="1867540"/>
            <a:ext cx="1906163" cy="369332"/>
          </a:xfrm>
          <a:prstGeom prst="rect">
            <a:avLst/>
          </a:prstGeom>
          <a:noFill/>
        </p:spPr>
        <p:txBody>
          <a:bodyPr wrap="none" rtlCol="0">
            <a:spAutoFit/>
          </a:bodyPr>
          <a:lstStyle/>
          <a:p>
            <a:r>
              <a:rPr lang="en-US" b="1" dirty="0"/>
              <a:t>TIC; non-</a:t>
            </a:r>
            <a:r>
              <a:rPr lang="en-US" b="1" dirty="0" err="1"/>
              <a:t>thiolated</a:t>
            </a:r>
            <a:endParaRPr lang="en-US" b="1" dirty="0"/>
          </a:p>
        </p:txBody>
      </p:sp>
      <p:sp>
        <p:nvSpPr>
          <p:cNvPr id="13" name="TextBox 12">
            <a:extLst>
              <a:ext uri="{FF2B5EF4-FFF2-40B4-BE49-F238E27FC236}">
                <a16:creationId xmlns:a16="http://schemas.microsoft.com/office/drawing/2014/main" id="{01F6B4A1-7607-A99B-4CC2-E87EC662A9FA}"/>
              </a:ext>
            </a:extLst>
          </p:cNvPr>
          <p:cNvSpPr txBox="1"/>
          <p:nvPr/>
        </p:nvSpPr>
        <p:spPr>
          <a:xfrm>
            <a:off x="1228725" y="2154798"/>
            <a:ext cx="1173719" cy="369332"/>
          </a:xfrm>
          <a:prstGeom prst="rect">
            <a:avLst/>
          </a:prstGeom>
          <a:noFill/>
        </p:spPr>
        <p:txBody>
          <a:bodyPr wrap="none" rtlCol="0">
            <a:spAutoFit/>
          </a:bodyPr>
          <a:lstStyle/>
          <a:p>
            <a:r>
              <a:rPr lang="en-US" dirty="0"/>
              <a:t>UV 260nm</a:t>
            </a:r>
          </a:p>
        </p:txBody>
      </p:sp>
      <p:pic>
        <p:nvPicPr>
          <p:cNvPr id="15" name="Picture 14">
            <a:extLst>
              <a:ext uri="{FF2B5EF4-FFF2-40B4-BE49-F238E27FC236}">
                <a16:creationId xmlns:a16="http://schemas.microsoft.com/office/drawing/2014/main" id="{D76D1602-8144-DDD1-3BE1-0CA4F12F9495}"/>
              </a:ext>
            </a:extLst>
          </p:cNvPr>
          <p:cNvPicPr>
            <a:picLocks noChangeAspect="1"/>
          </p:cNvPicPr>
          <p:nvPr/>
        </p:nvPicPr>
        <p:blipFill>
          <a:blip r:embed="rId5"/>
          <a:stretch>
            <a:fillRect/>
          </a:stretch>
        </p:blipFill>
        <p:spPr>
          <a:xfrm>
            <a:off x="155016" y="4101200"/>
            <a:ext cx="10265333" cy="2326364"/>
          </a:xfrm>
          <a:prstGeom prst="rect">
            <a:avLst/>
          </a:prstGeom>
        </p:spPr>
      </p:pic>
      <p:sp>
        <p:nvSpPr>
          <p:cNvPr id="16" name="TextBox 15">
            <a:extLst>
              <a:ext uri="{FF2B5EF4-FFF2-40B4-BE49-F238E27FC236}">
                <a16:creationId xmlns:a16="http://schemas.microsoft.com/office/drawing/2014/main" id="{082E402C-EE61-06D5-92DC-58EBAD85E58B}"/>
              </a:ext>
            </a:extLst>
          </p:cNvPr>
          <p:cNvSpPr txBox="1"/>
          <p:nvPr/>
        </p:nvSpPr>
        <p:spPr>
          <a:xfrm>
            <a:off x="8016449" y="4108973"/>
            <a:ext cx="2029979" cy="646331"/>
          </a:xfrm>
          <a:prstGeom prst="rect">
            <a:avLst/>
          </a:prstGeom>
          <a:noFill/>
        </p:spPr>
        <p:txBody>
          <a:bodyPr wrap="none" rtlCol="0">
            <a:spAutoFit/>
          </a:bodyPr>
          <a:lstStyle/>
          <a:p>
            <a:r>
              <a:rPr lang="en-US" b="1" dirty="0"/>
              <a:t>TIC- 6x </a:t>
            </a:r>
          </a:p>
          <a:p>
            <a:r>
              <a:rPr lang="en-US" b="1" dirty="0" err="1"/>
              <a:t>phosphorothioated</a:t>
            </a:r>
            <a:endParaRPr lang="en-US" b="1" dirty="0"/>
          </a:p>
        </p:txBody>
      </p:sp>
      <p:pic>
        <p:nvPicPr>
          <p:cNvPr id="18" name="Picture 17">
            <a:extLst>
              <a:ext uri="{FF2B5EF4-FFF2-40B4-BE49-F238E27FC236}">
                <a16:creationId xmlns:a16="http://schemas.microsoft.com/office/drawing/2014/main" id="{938FF491-081C-678B-4D04-3188BFBE2497}"/>
              </a:ext>
            </a:extLst>
          </p:cNvPr>
          <p:cNvPicPr>
            <a:picLocks noChangeAspect="1"/>
          </p:cNvPicPr>
          <p:nvPr/>
        </p:nvPicPr>
        <p:blipFill>
          <a:blip r:embed="rId6"/>
          <a:srcRect t="6462"/>
          <a:stretch>
            <a:fillRect/>
          </a:stretch>
        </p:blipFill>
        <p:spPr>
          <a:xfrm>
            <a:off x="8372412" y="4695211"/>
            <a:ext cx="1318051" cy="1339935"/>
          </a:xfrm>
          <a:prstGeom prst="rect">
            <a:avLst/>
          </a:prstGeom>
        </p:spPr>
      </p:pic>
      <p:pic>
        <p:nvPicPr>
          <p:cNvPr id="20" name="Picture 19">
            <a:extLst>
              <a:ext uri="{FF2B5EF4-FFF2-40B4-BE49-F238E27FC236}">
                <a16:creationId xmlns:a16="http://schemas.microsoft.com/office/drawing/2014/main" id="{EE9C1868-95E2-2285-DC7F-9950AB04902A}"/>
              </a:ext>
            </a:extLst>
          </p:cNvPr>
          <p:cNvPicPr>
            <a:picLocks noChangeAspect="1"/>
          </p:cNvPicPr>
          <p:nvPr/>
        </p:nvPicPr>
        <p:blipFill>
          <a:blip r:embed="rId7"/>
          <a:stretch>
            <a:fillRect/>
          </a:stretch>
        </p:blipFill>
        <p:spPr>
          <a:xfrm>
            <a:off x="927378" y="4190695"/>
            <a:ext cx="6650085" cy="1474904"/>
          </a:xfrm>
          <a:prstGeom prst="rect">
            <a:avLst/>
          </a:prstGeom>
        </p:spPr>
      </p:pic>
      <p:sp>
        <p:nvSpPr>
          <p:cNvPr id="21" name="TextBox 20">
            <a:extLst>
              <a:ext uri="{FF2B5EF4-FFF2-40B4-BE49-F238E27FC236}">
                <a16:creationId xmlns:a16="http://schemas.microsoft.com/office/drawing/2014/main" id="{0F9065F7-7992-4A44-AA54-9BCDD7C2EF5D}"/>
              </a:ext>
            </a:extLst>
          </p:cNvPr>
          <p:cNvSpPr txBox="1"/>
          <p:nvPr/>
        </p:nvSpPr>
        <p:spPr>
          <a:xfrm>
            <a:off x="1350406" y="4432139"/>
            <a:ext cx="1173719" cy="369332"/>
          </a:xfrm>
          <a:prstGeom prst="rect">
            <a:avLst/>
          </a:prstGeom>
          <a:noFill/>
        </p:spPr>
        <p:txBody>
          <a:bodyPr wrap="none" rtlCol="0">
            <a:spAutoFit/>
          </a:bodyPr>
          <a:lstStyle/>
          <a:p>
            <a:r>
              <a:rPr lang="en-US" dirty="0"/>
              <a:t>UV 260nm</a:t>
            </a:r>
          </a:p>
        </p:txBody>
      </p:sp>
      <p:sp>
        <p:nvSpPr>
          <p:cNvPr id="22" name="TextBox 21">
            <a:extLst>
              <a:ext uri="{FF2B5EF4-FFF2-40B4-BE49-F238E27FC236}">
                <a16:creationId xmlns:a16="http://schemas.microsoft.com/office/drawing/2014/main" id="{48EE6386-C35C-0C6A-AF55-7ED5D498F941}"/>
              </a:ext>
            </a:extLst>
          </p:cNvPr>
          <p:cNvSpPr txBox="1"/>
          <p:nvPr/>
        </p:nvSpPr>
        <p:spPr>
          <a:xfrm>
            <a:off x="10364273" y="1693133"/>
            <a:ext cx="1872885" cy="2123658"/>
          </a:xfrm>
          <a:prstGeom prst="rect">
            <a:avLst/>
          </a:prstGeom>
          <a:noFill/>
        </p:spPr>
        <p:txBody>
          <a:bodyPr wrap="none" rtlCol="0">
            <a:spAutoFit/>
          </a:bodyPr>
          <a:lstStyle/>
          <a:p>
            <a:r>
              <a:rPr lang="en-US" sz="1200" dirty="0"/>
              <a:t>A: 10mM </a:t>
            </a:r>
            <a:r>
              <a:rPr lang="en-US" sz="1200" dirty="0" err="1"/>
              <a:t>DiPA</a:t>
            </a:r>
            <a:r>
              <a:rPr lang="en-US" sz="1200" dirty="0"/>
              <a:t>, </a:t>
            </a:r>
          </a:p>
          <a:p>
            <a:r>
              <a:rPr lang="en-US" sz="1200" dirty="0"/>
              <a:t>     100mM HFIP, </a:t>
            </a:r>
          </a:p>
          <a:p>
            <a:r>
              <a:rPr lang="en-US" sz="1200" dirty="0"/>
              <a:t>     5% MeOH, </a:t>
            </a:r>
          </a:p>
          <a:p>
            <a:r>
              <a:rPr lang="en-US" sz="1200" dirty="0"/>
              <a:t>      5% ACN</a:t>
            </a:r>
          </a:p>
          <a:p>
            <a:r>
              <a:rPr lang="en-US" sz="1200" dirty="0"/>
              <a:t>B: 10mM </a:t>
            </a:r>
            <a:r>
              <a:rPr lang="en-US" sz="1200" dirty="0" err="1"/>
              <a:t>DiPA</a:t>
            </a:r>
            <a:r>
              <a:rPr lang="en-US" sz="1200" dirty="0"/>
              <a:t>, </a:t>
            </a:r>
          </a:p>
          <a:p>
            <a:r>
              <a:rPr lang="en-US" sz="1200" dirty="0"/>
              <a:t>     100mM HFIP,</a:t>
            </a:r>
          </a:p>
          <a:p>
            <a:r>
              <a:rPr lang="en-US" sz="1200" dirty="0"/>
              <a:t>     5% MeOH, </a:t>
            </a:r>
          </a:p>
          <a:p>
            <a:r>
              <a:rPr lang="en-US" sz="1200" dirty="0"/>
              <a:t>     25% ACN</a:t>
            </a:r>
          </a:p>
          <a:p>
            <a:r>
              <a:rPr lang="en-US" sz="1200" dirty="0"/>
              <a:t>Gradient: 0-30 min 0-80%B</a:t>
            </a:r>
          </a:p>
          <a:p>
            <a:r>
              <a:rPr lang="en-US" sz="1200" dirty="0"/>
              <a:t>Temp: 60°C</a:t>
            </a:r>
          </a:p>
          <a:p>
            <a:r>
              <a:rPr lang="en-US" sz="1200" dirty="0"/>
              <a:t>0.25ml/min</a:t>
            </a:r>
          </a:p>
        </p:txBody>
      </p:sp>
      <p:sp>
        <p:nvSpPr>
          <p:cNvPr id="23" name="TextBox 22">
            <a:extLst>
              <a:ext uri="{FF2B5EF4-FFF2-40B4-BE49-F238E27FC236}">
                <a16:creationId xmlns:a16="http://schemas.microsoft.com/office/drawing/2014/main" id="{FFCA4F7A-B284-A996-961E-149031CA07F3}"/>
              </a:ext>
            </a:extLst>
          </p:cNvPr>
          <p:cNvSpPr txBox="1"/>
          <p:nvPr/>
        </p:nvSpPr>
        <p:spPr>
          <a:xfrm>
            <a:off x="10364272" y="3811535"/>
            <a:ext cx="1827727" cy="646331"/>
          </a:xfrm>
          <a:prstGeom prst="rect">
            <a:avLst/>
          </a:prstGeom>
          <a:noFill/>
        </p:spPr>
        <p:txBody>
          <a:bodyPr wrap="square" rtlCol="0">
            <a:spAutoFit/>
          </a:bodyPr>
          <a:lstStyle/>
          <a:p>
            <a:r>
              <a:rPr lang="en-US" sz="1200" dirty="0"/>
              <a:t>3x 2.1x150mm HALO OLIGO C18 </a:t>
            </a:r>
            <a:r>
              <a:rPr lang="en-US" sz="1200"/>
              <a:t>1000</a:t>
            </a:r>
            <a:r>
              <a:rPr lang="en-US" sz="1200">
                <a:latin typeface="Calibri" panose="020F0502020204030204" pitchFamily="34" charset="0"/>
                <a:ea typeface="Calibri" panose="020F0502020204030204" pitchFamily="34" charset="0"/>
                <a:cs typeface="Calibri" panose="020F0502020204030204" pitchFamily="34" charset="0"/>
              </a:rPr>
              <a:t>Å, 2.7</a:t>
            </a:r>
            <a:r>
              <a:rPr lang="en-US" sz="1200">
                <a:latin typeface="Aptos" panose="020B0004020202020204" pitchFamily="34" charset="0"/>
                <a:ea typeface="Calibri" panose="020F0502020204030204" pitchFamily="34" charset="0"/>
                <a:cs typeface="Calibri" panose="020F0502020204030204" pitchFamily="34" charset="0"/>
              </a:rPr>
              <a:t>µm</a:t>
            </a:r>
            <a:endParaRPr lang="en-US" sz="1200" dirty="0">
              <a:latin typeface="Aptos" panose="020B0004020202020204" pitchFamily="34" charset="0"/>
              <a:ea typeface="Calibri" panose="020F0502020204030204" pitchFamily="34" charset="0"/>
              <a:cs typeface="Calibri" panose="020F0502020204030204" pitchFamily="34" charset="0"/>
            </a:endParaRPr>
          </a:p>
          <a:p>
            <a:r>
              <a:rPr lang="en-US" sz="1200" dirty="0">
                <a:latin typeface="Aptos" panose="020B0004020202020204" pitchFamily="34" charset="0"/>
                <a:ea typeface="Calibri" panose="020F0502020204030204" pitchFamily="34" charset="0"/>
                <a:cs typeface="Calibri" panose="020F0502020204030204" pitchFamily="34" charset="0"/>
              </a:rPr>
              <a:t>Pressure: 610Bar</a:t>
            </a:r>
          </a:p>
        </p:txBody>
      </p:sp>
    </p:spTree>
    <p:extLst>
      <p:ext uri="{BB962C8B-B14F-4D97-AF65-F5344CB8AC3E}">
        <p14:creationId xmlns:p14="http://schemas.microsoft.com/office/powerpoint/2010/main" val="359910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041F3-7A95-FE3F-9CFE-0D7E841D3004}"/>
              </a:ext>
            </a:extLst>
          </p:cNvPr>
          <p:cNvSpPr>
            <a:spLocks noGrp="1"/>
          </p:cNvSpPr>
          <p:nvPr>
            <p:ph type="title"/>
          </p:nvPr>
        </p:nvSpPr>
        <p:spPr>
          <a:xfrm>
            <a:off x="495300" y="88839"/>
            <a:ext cx="9438815" cy="837510"/>
          </a:xfrm>
        </p:spPr>
        <p:txBody>
          <a:bodyPr>
            <a:normAutofit/>
          </a:bodyPr>
          <a:lstStyle/>
          <a:p>
            <a:r>
              <a:rPr lang="en-US">
                <a:solidFill>
                  <a:schemeClr val="bg1"/>
                </a:solidFill>
                <a:latin typeface="Calibri"/>
                <a:ea typeface="Calibri"/>
                <a:cs typeface="Calibri"/>
              </a:rPr>
              <a:t>Less Backpressure = longer columns</a:t>
            </a:r>
          </a:p>
        </p:txBody>
      </p:sp>
      <p:graphicFrame>
        <p:nvGraphicFramePr>
          <p:cNvPr id="5" name="Chart 4">
            <a:extLst>
              <a:ext uri="{FF2B5EF4-FFF2-40B4-BE49-F238E27FC236}">
                <a16:creationId xmlns:a16="http://schemas.microsoft.com/office/drawing/2014/main" id="{30660184-92F0-32B0-A869-5B505B0E16C6}"/>
              </a:ext>
            </a:extLst>
          </p:cNvPr>
          <p:cNvGraphicFramePr>
            <a:graphicFrameLocks/>
          </p:cNvGraphicFramePr>
          <p:nvPr>
            <p:extLst>
              <p:ext uri="{D42A27DB-BD31-4B8C-83A1-F6EECF244321}">
                <p14:modId xmlns:p14="http://schemas.microsoft.com/office/powerpoint/2010/main" val="3271986160"/>
              </p:ext>
            </p:extLst>
          </p:nvPr>
        </p:nvGraphicFramePr>
        <p:xfrm>
          <a:off x="1323975" y="723901"/>
          <a:ext cx="9172575" cy="499824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058FAB7-F1EA-7841-7B7C-C0B6940AFBCA}"/>
              </a:ext>
            </a:extLst>
          </p:cNvPr>
          <p:cNvSpPr txBox="1"/>
          <p:nvPr/>
        </p:nvSpPr>
        <p:spPr>
          <a:xfrm>
            <a:off x="2209800" y="3139581"/>
            <a:ext cx="904415" cy="369332"/>
          </a:xfrm>
          <a:prstGeom prst="rect">
            <a:avLst/>
          </a:prstGeom>
          <a:noFill/>
        </p:spPr>
        <p:txBody>
          <a:bodyPr wrap="none" rtlCol="0">
            <a:spAutoFit/>
          </a:bodyPr>
          <a:lstStyle/>
          <a:p>
            <a:r>
              <a:rPr lang="en-US" dirty="0"/>
              <a:t>485 Bar</a:t>
            </a:r>
          </a:p>
        </p:txBody>
      </p:sp>
      <p:sp>
        <p:nvSpPr>
          <p:cNvPr id="7" name="TextBox 6">
            <a:extLst>
              <a:ext uri="{FF2B5EF4-FFF2-40B4-BE49-F238E27FC236}">
                <a16:creationId xmlns:a16="http://schemas.microsoft.com/office/drawing/2014/main" id="{71E62B05-FA58-2B26-4C0C-9EE782787C0C}"/>
              </a:ext>
            </a:extLst>
          </p:cNvPr>
          <p:cNvSpPr txBox="1"/>
          <p:nvPr/>
        </p:nvSpPr>
        <p:spPr>
          <a:xfrm>
            <a:off x="3872832" y="4385062"/>
            <a:ext cx="904415" cy="369332"/>
          </a:xfrm>
          <a:prstGeom prst="rect">
            <a:avLst/>
          </a:prstGeom>
          <a:noFill/>
        </p:spPr>
        <p:txBody>
          <a:bodyPr wrap="none" rtlCol="0">
            <a:spAutoFit/>
          </a:bodyPr>
          <a:lstStyle/>
          <a:p>
            <a:r>
              <a:rPr lang="en-US" dirty="0"/>
              <a:t>128 Bar</a:t>
            </a:r>
          </a:p>
        </p:txBody>
      </p:sp>
      <p:sp>
        <p:nvSpPr>
          <p:cNvPr id="8" name="TextBox 7">
            <a:extLst>
              <a:ext uri="{FF2B5EF4-FFF2-40B4-BE49-F238E27FC236}">
                <a16:creationId xmlns:a16="http://schemas.microsoft.com/office/drawing/2014/main" id="{1B09868E-787C-FFEC-E736-9488FE2D2773}"/>
              </a:ext>
            </a:extLst>
          </p:cNvPr>
          <p:cNvSpPr txBox="1"/>
          <p:nvPr/>
        </p:nvSpPr>
        <p:spPr>
          <a:xfrm>
            <a:off x="5643792" y="3829050"/>
            <a:ext cx="904415" cy="369332"/>
          </a:xfrm>
          <a:prstGeom prst="rect">
            <a:avLst/>
          </a:prstGeom>
          <a:noFill/>
        </p:spPr>
        <p:txBody>
          <a:bodyPr wrap="none" rtlCol="0">
            <a:spAutoFit/>
          </a:bodyPr>
          <a:lstStyle/>
          <a:p>
            <a:r>
              <a:rPr lang="en-US" dirty="0"/>
              <a:t>305 Bar</a:t>
            </a:r>
          </a:p>
        </p:txBody>
      </p:sp>
      <p:sp>
        <p:nvSpPr>
          <p:cNvPr id="9" name="TextBox 8">
            <a:extLst>
              <a:ext uri="{FF2B5EF4-FFF2-40B4-BE49-F238E27FC236}">
                <a16:creationId xmlns:a16="http://schemas.microsoft.com/office/drawing/2014/main" id="{028FBDB9-90AD-63A5-FCEA-4D366BF9109C}"/>
              </a:ext>
            </a:extLst>
          </p:cNvPr>
          <p:cNvSpPr txBox="1"/>
          <p:nvPr/>
        </p:nvSpPr>
        <p:spPr>
          <a:xfrm>
            <a:off x="7305224" y="2724447"/>
            <a:ext cx="904415" cy="369332"/>
          </a:xfrm>
          <a:prstGeom prst="rect">
            <a:avLst/>
          </a:prstGeom>
          <a:noFill/>
        </p:spPr>
        <p:txBody>
          <a:bodyPr wrap="none" rtlCol="0">
            <a:spAutoFit/>
          </a:bodyPr>
          <a:lstStyle/>
          <a:p>
            <a:r>
              <a:rPr lang="en-US" dirty="0"/>
              <a:t>605 Bar</a:t>
            </a:r>
          </a:p>
        </p:txBody>
      </p:sp>
      <p:sp>
        <p:nvSpPr>
          <p:cNvPr id="10" name="TextBox 9">
            <a:extLst>
              <a:ext uri="{FF2B5EF4-FFF2-40B4-BE49-F238E27FC236}">
                <a16:creationId xmlns:a16="http://schemas.microsoft.com/office/drawing/2014/main" id="{5BC4F11F-2CCB-5B0D-08C6-AEDEBCCBC3EC}"/>
              </a:ext>
            </a:extLst>
          </p:cNvPr>
          <p:cNvSpPr txBox="1"/>
          <p:nvPr/>
        </p:nvSpPr>
        <p:spPr>
          <a:xfrm>
            <a:off x="9029700" y="1590675"/>
            <a:ext cx="904415" cy="369332"/>
          </a:xfrm>
          <a:prstGeom prst="rect">
            <a:avLst/>
          </a:prstGeom>
          <a:noFill/>
        </p:spPr>
        <p:txBody>
          <a:bodyPr wrap="none" rtlCol="0">
            <a:spAutoFit/>
          </a:bodyPr>
          <a:lstStyle/>
          <a:p>
            <a:r>
              <a:rPr lang="en-US" dirty="0"/>
              <a:t>920 Bar</a:t>
            </a:r>
          </a:p>
        </p:txBody>
      </p:sp>
      <p:sp>
        <p:nvSpPr>
          <p:cNvPr id="11" name="TextBox 10">
            <a:extLst>
              <a:ext uri="{FF2B5EF4-FFF2-40B4-BE49-F238E27FC236}">
                <a16:creationId xmlns:a16="http://schemas.microsoft.com/office/drawing/2014/main" id="{3ADC8CF7-734B-EA5D-364C-6E08A53D07B0}"/>
              </a:ext>
            </a:extLst>
          </p:cNvPr>
          <p:cNvSpPr txBox="1"/>
          <p:nvPr/>
        </p:nvSpPr>
        <p:spPr>
          <a:xfrm>
            <a:off x="1416516" y="5630542"/>
            <a:ext cx="9767161" cy="646331"/>
          </a:xfrm>
          <a:prstGeom prst="rect">
            <a:avLst/>
          </a:prstGeom>
          <a:noFill/>
        </p:spPr>
        <p:txBody>
          <a:bodyPr wrap="none" rtlCol="0">
            <a:spAutoFit/>
          </a:bodyPr>
          <a:lstStyle/>
          <a:p>
            <a:pPr marL="285750" indent="-285750">
              <a:buFont typeface="Arial" panose="020B0604020202020204" pitchFamily="34" charset="0"/>
              <a:buChar char="•"/>
            </a:pPr>
            <a:r>
              <a:rPr lang="en-US" sz="2400" dirty="0"/>
              <a:t>3x [2.1 x 250mm] (750mm) columns remains under the Backpressure Limit!</a:t>
            </a:r>
          </a:p>
          <a:p>
            <a:pPr marL="285750" indent="-285750">
              <a:buFont typeface="Arial" panose="020B0604020202020204" pitchFamily="34" charset="0"/>
              <a:buChar char="•"/>
            </a:pPr>
            <a:r>
              <a:rPr lang="en-US" sz="1200" dirty="0"/>
              <a:t>10mM </a:t>
            </a:r>
            <a:r>
              <a:rPr lang="en-US" sz="1200" dirty="0" err="1"/>
              <a:t>DiBA</a:t>
            </a:r>
            <a:r>
              <a:rPr lang="en-US" sz="1200" dirty="0"/>
              <a:t>, 100mM HFIP, 5%MeOH, 15% ACN</a:t>
            </a:r>
          </a:p>
        </p:txBody>
      </p:sp>
    </p:spTree>
    <p:extLst>
      <p:ext uri="{BB962C8B-B14F-4D97-AF65-F5344CB8AC3E}">
        <p14:creationId xmlns:p14="http://schemas.microsoft.com/office/powerpoint/2010/main" val="3935247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8D003-3CE4-0D88-67B1-F32FB314F5CD}"/>
              </a:ext>
            </a:extLst>
          </p:cNvPr>
          <p:cNvSpPr>
            <a:spLocks noGrp="1"/>
          </p:cNvSpPr>
          <p:nvPr>
            <p:ph type="title"/>
          </p:nvPr>
        </p:nvSpPr>
        <p:spPr>
          <a:xfrm>
            <a:off x="224246" y="150517"/>
            <a:ext cx="8828314" cy="837510"/>
          </a:xfrm>
        </p:spPr>
        <p:txBody>
          <a:bodyPr>
            <a:normAutofit/>
          </a:bodyPr>
          <a:lstStyle/>
          <a:p>
            <a:r>
              <a:rPr lang="en-US" sz="3600">
                <a:latin typeface="Calibri"/>
                <a:ea typeface="Calibri"/>
                <a:cs typeface="Calibri"/>
              </a:rPr>
              <a:t>Growing Complexity of Oligos</a:t>
            </a:r>
          </a:p>
        </p:txBody>
      </p:sp>
      <p:sp>
        <p:nvSpPr>
          <p:cNvPr id="5" name="Content Placeholder 3">
            <a:extLst>
              <a:ext uri="{FF2B5EF4-FFF2-40B4-BE49-F238E27FC236}">
                <a16:creationId xmlns:a16="http://schemas.microsoft.com/office/drawing/2014/main" id="{EBE7B0A6-FCDD-95A6-0209-4D1C7D1CEA3E}"/>
              </a:ext>
            </a:extLst>
          </p:cNvPr>
          <p:cNvSpPr>
            <a:spLocks noGrp="1"/>
          </p:cNvSpPr>
          <p:nvPr/>
        </p:nvSpPr>
        <p:spPr>
          <a:xfrm>
            <a:off x="45480" y="1198996"/>
            <a:ext cx="6788182" cy="5029200"/>
          </a:xfrm>
          <a:prstGeom prst="rect">
            <a:avLst/>
          </a:prstGeom>
        </p:spPr>
        <p:txBody>
          <a:bodyPr vert="horz" lIns="91440" tIns="45720" rIns="91440" bIns="45720" rtlCol="0" anchor="t">
            <a:noAutofit/>
          </a:bodyPr>
          <a:lstStyle>
            <a:lvl1pPr marL="0" indent="0" algn="l" defTabSz="914400" rtl="0" eaLnBrk="1" latinLnBrk="0" hangingPunct="1">
              <a:lnSpc>
                <a:spcPct val="120000"/>
              </a:lnSpc>
              <a:spcBef>
                <a:spcPts val="1000"/>
              </a:spcBef>
              <a:buFont typeface="Arial" panose="020B0604020202020204" pitchFamily="34" charset="0"/>
              <a:buNone/>
              <a:defRPr sz="14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2pPr>
            <a:lvl3pPr marL="4572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3pPr>
            <a:lvl4pPr marL="6858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2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2500"/>
              </a:spcBef>
              <a:buFont typeface="Arial" panose="020B0604020202020204" pitchFamily="34" charset="0"/>
              <a:buChar char="•"/>
            </a:pPr>
            <a:r>
              <a:rPr lang="en-US" sz="1800">
                <a:latin typeface="Calibri"/>
                <a:ea typeface="Calibri"/>
                <a:cs typeface="Calibri"/>
              </a:rPr>
              <a:t>Oligonucleotide Structural Forms</a:t>
            </a:r>
          </a:p>
          <a:p>
            <a:pPr marL="685800" lvl="4"/>
            <a:r>
              <a:rPr sz="1800">
                <a:latin typeface="Calibri"/>
                <a:ea typeface="Calibri"/>
                <a:cs typeface="Calibri"/>
              </a:rPr>
              <a:t>Oligonucleotides exist as single strands or duplexes with secondary structures affecting separation.</a:t>
            </a:r>
            <a:endParaRPr lang="en-US" sz="1800">
              <a:latin typeface="Calibri"/>
              <a:ea typeface="Calibri"/>
              <a:cs typeface="Calibri"/>
            </a:endParaRPr>
          </a:p>
          <a:p>
            <a:pPr marL="285750" indent="-285750">
              <a:spcBef>
                <a:spcPts val="2500"/>
              </a:spcBef>
              <a:buFont typeface="Arial" panose="020B0604020202020204" pitchFamily="34" charset="0"/>
              <a:buChar char="•"/>
            </a:pPr>
            <a:r>
              <a:rPr lang="en-US" sz="1800">
                <a:latin typeface="Calibri"/>
                <a:ea typeface="Calibri"/>
                <a:cs typeface="Calibri"/>
              </a:rPr>
              <a:t>Chemical Modifications</a:t>
            </a:r>
          </a:p>
          <a:p>
            <a:pPr marL="685800" lvl="4"/>
            <a:r>
              <a:rPr sz="1800">
                <a:latin typeface="Calibri"/>
                <a:ea typeface="Calibri"/>
                <a:cs typeface="Calibri"/>
              </a:rPr>
              <a:t>Phosphorothioate and 2’-O-methyl modifications alter oligonucleotide stability and chromatographic properties.</a:t>
            </a:r>
            <a:endParaRPr lang="en-US" sz="1800">
              <a:latin typeface="Calibri"/>
              <a:ea typeface="Calibri"/>
              <a:cs typeface="Calibri"/>
            </a:endParaRPr>
          </a:p>
          <a:p>
            <a:pPr marL="285750" indent="-285750">
              <a:spcBef>
                <a:spcPts val="2500"/>
              </a:spcBef>
              <a:buFont typeface="Arial" panose="020B0604020202020204" pitchFamily="34" charset="0"/>
              <a:buChar char="•"/>
            </a:pPr>
            <a:r>
              <a:rPr lang="en-US" sz="1800">
                <a:latin typeface="Calibri"/>
                <a:ea typeface="Calibri"/>
                <a:cs typeface="Calibri"/>
              </a:rPr>
              <a:t>Chromatographic Challenges</a:t>
            </a:r>
          </a:p>
          <a:p>
            <a:pPr marL="685800" lvl="4"/>
            <a:r>
              <a:rPr sz="1800">
                <a:latin typeface="Calibri"/>
                <a:ea typeface="Calibri"/>
                <a:cs typeface="Calibri"/>
              </a:rPr>
              <a:t>Modifications create positional isomers and affect retention,</a:t>
            </a:r>
            <a:r>
              <a:rPr lang="en-US" sz="1800">
                <a:latin typeface="Calibri"/>
                <a:ea typeface="Calibri"/>
                <a:cs typeface="Calibri"/>
              </a:rPr>
              <a:t> </a:t>
            </a:r>
            <a:r>
              <a:rPr sz="1800">
                <a:latin typeface="Calibri"/>
                <a:ea typeface="Calibri"/>
                <a:cs typeface="Calibri"/>
              </a:rPr>
              <a:t>requiring tailored chromatography strategies.</a:t>
            </a:r>
            <a:endParaRPr lang="en-US" sz="1800">
              <a:latin typeface="Calibri"/>
              <a:ea typeface="Calibri"/>
              <a:cs typeface="Calibri"/>
            </a:endParaRPr>
          </a:p>
          <a:p>
            <a:pPr marL="285750" indent="-285750">
              <a:spcBef>
                <a:spcPts val="2500"/>
              </a:spcBef>
              <a:buFont typeface="Arial" panose="020B0604020202020204" pitchFamily="34" charset="0"/>
              <a:buChar char="•"/>
            </a:pPr>
            <a:r>
              <a:rPr lang="en-US" sz="1800">
                <a:latin typeface="Calibri"/>
                <a:ea typeface="Calibri"/>
                <a:cs typeface="Calibri"/>
              </a:rPr>
              <a:t>Conjugates in Oligonucleotides</a:t>
            </a:r>
          </a:p>
          <a:p>
            <a:pPr marL="685800" lvl="4"/>
            <a:r>
              <a:rPr sz="1800">
                <a:latin typeface="Calibri"/>
                <a:ea typeface="Calibri"/>
                <a:cs typeface="Calibri"/>
              </a:rPr>
              <a:t>Incorporating lipids or peptides enhances delivery but adds complexity to chromatographic analysis.</a:t>
            </a:r>
            <a:endParaRPr lang="en-US" sz="1800">
              <a:latin typeface="Calibri"/>
              <a:ea typeface="Calibri"/>
              <a:cs typeface="Calibri"/>
            </a:endParaRPr>
          </a:p>
        </p:txBody>
      </p:sp>
      <p:pic>
        <p:nvPicPr>
          <p:cNvPr id="10" name="Picture 9">
            <a:extLst>
              <a:ext uri="{FF2B5EF4-FFF2-40B4-BE49-F238E27FC236}">
                <a16:creationId xmlns:a16="http://schemas.microsoft.com/office/drawing/2014/main" id="{6D55F7D6-6ACB-D0C5-CCFA-7A822631C76D}"/>
              </a:ext>
            </a:extLst>
          </p:cNvPr>
          <p:cNvPicPr>
            <a:picLocks noChangeAspect="1"/>
          </p:cNvPicPr>
          <p:nvPr/>
        </p:nvPicPr>
        <p:blipFill>
          <a:blip r:embed="rId3"/>
          <a:srcRect t="6263" r="10147" b="11592"/>
          <a:stretch>
            <a:fillRect/>
          </a:stretch>
        </p:blipFill>
        <p:spPr>
          <a:xfrm>
            <a:off x="9743211" y="1695212"/>
            <a:ext cx="2448789" cy="1900795"/>
          </a:xfrm>
          <a:prstGeom prst="rect">
            <a:avLst/>
          </a:prstGeom>
        </p:spPr>
      </p:pic>
      <p:pic>
        <p:nvPicPr>
          <p:cNvPr id="7" name="Picture 2" descr="Phosphorothioate Oligonucleotides">
            <a:extLst>
              <a:ext uri="{FF2B5EF4-FFF2-40B4-BE49-F238E27FC236}">
                <a16:creationId xmlns:a16="http://schemas.microsoft.com/office/drawing/2014/main" id="{4A08EB17-0470-66BF-C062-663CC33C1A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861" y="1327826"/>
            <a:ext cx="3248999" cy="24941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E26AE54-7F28-D5CD-3927-6D211EFC3D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2175" y="3833679"/>
            <a:ext cx="5529825" cy="24941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51E9C4-2D4A-DA3C-2D26-BA9B5B0FB2AE}"/>
              </a:ext>
            </a:extLst>
          </p:cNvPr>
          <p:cNvSpPr txBox="1"/>
          <p:nvPr/>
        </p:nvSpPr>
        <p:spPr>
          <a:xfrm>
            <a:off x="8552981" y="6209819"/>
            <a:ext cx="2484526" cy="461665"/>
          </a:xfrm>
          <a:prstGeom prst="rect">
            <a:avLst/>
          </a:prstGeom>
          <a:noFill/>
        </p:spPr>
        <p:txBody>
          <a:bodyPr wrap="none" rtlCol="0">
            <a:spAutoFit/>
          </a:bodyPr>
          <a:lstStyle/>
          <a:p>
            <a:r>
              <a:rPr lang="en-US" sz="2400" err="1"/>
              <a:t>Inclisiran</a:t>
            </a:r>
            <a:r>
              <a:rPr lang="en-US" sz="2400"/>
              <a:t> (LEQVIO)</a:t>
            </a:r>
          </a:p>
        </p:txBody>
      </p:sp>
      <p:sp>
        <p:nvSpPr>
          <p:cNvPr id="12" name="TextBox 11">
            <a:extLst>
              <a:ext uri="{FF2B5EF4-FFF2-40B4-BE49-F238E27FC236}">
                <a16:creationId xmlns:a16="http://schemas.microsoft.com/office/drawing/2014/main" id="{E852108A-995F-5AAA-907B-C0F75E85BF81}"/>
              </a:ext>
            </a:extLst>
          </p:cNvPr>
          <p:cNvSpPr txBox="1"/>
          <p:nvPr/>
        </p:nvSpPr>
        <p:spPr>
          <a:xfrm>
            <a:off x="6662175" y="6619816"/>
            <a:ext cx="2667718" cy="246221"/>
          </a:xfrm>
          <a:prstGeom prst="rect">
            <a:avLst/>
          </a:prstGeom>
          <a:noFill/>
        </p:spPr>
        <p:txBody>
          <a:bodyPr wrap="none" rtlCol="0">
            <a:spAutoFit/>
          </a:bodyPr>
          <a:lstStyle/>
          <a:p>
            <a:r>
              <a:rPr lang="en-US" sz="1000"/>
              <a:t>Ebenezer </a:t>
            </a:r>
            <a:r>
              <a:rPr lang="en-US" sz="1000" i="1"/>
              <a:t>et al. </a:t>
            </a:r>
            <a:r>
              <a:rPr lang="en-US" sz="1000" b="1" i="1"/>
              <a:t>Int J Mol Sci</a:t>
            </a:r>
            <a:r>
              <a:rPr lang="en-US" sz="1000" i="1"/>
              <a:t> 2023 24(4), pp4019</a:t>
            </a:r>
            <a:endParaRPr lang="en-US" sz="1000"/>
          </a:p>
        </p:txBody>
      </p:sp>
    </p:spTree>
    <p:extLst>
      <p:ext uri="{BB962C8B-B14F-4D97-AF65-F5344CB8AC3E}">
        <p14:creationId xmlns:p14="http://schemas.microsoft.com/office/powerpoint/2010/main" val="407994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4F07-CE6B-04D4-96E5-356092AFB1E3}"/>
              </a:ext>
            </a:extLst>
          </p:cNvPr>
          <p:cNvSpPr>
            <a:spLocks noGrp="1"/>
          </p:cNvSpPr>
          <p:nvPr>
            <p:ph type="title"/>
          </p:nvPr>
        </p:nvSpPr>
        <p:spPr>
          <a:xfrm>
            <a:off x="314325" y="98364"/>
            <a:ext cx="7347857" cy="837510"/>
          </a:xfrm>
        </p:spPr>
        <p:txBody>
          <a:bodyPr>
            <a:normAutofit/>
          </a:bodyPr>
          <a:lstStyle/>
          <a:p>
            <a:r>
              <a:rPr lang="en-US" sz="4800" b="1" dirty="0">
                <a:solidFill>
                  <a:schemeClr val="bg1"/>
                </a:solidFill>
              </a:rPr>
              <a:t>Summary</a:t>
            </a:r>
          </a:p>
        </p:txBody>
      </p:sp>
      <p:sp>
        <p:nvSpPr>
          <p:cNvPr id="5" name="TextBox 4">
            <a:extLst>
              <a:ext uri="{FF2B5EF4-FFF2-40B4-BE49-F238E27FC236}">
                <a16:creationId xmlns:a16="http://schemas.microsoft.com/office/drawing/2014/main" id="{60D1EA2D-CF09-1F73-F55E-16041980FE04}"/>
              </a:ext>
            </a:extLst>
          </p:cNvPr>
          <p:cNvSpPr txBox="1"/>
          <p:nvPr/>
        </p:nvSpPr>
        <p:spPr>
          <a:xfrm>
            <a:off x="514350" y="1304925"/>
            <a:ext cx="10960757" cy="4431983"/>
          </a:xfrm>
          <a:prstGeom prst="rect">
            <a:avLst/>
          </a:prstGeom>
          <a:noFill/>
        </p:spPr>
        <p:txBody>
          <a:bodyPr wrap="none" rtlCol="0">
            <a:spAutoFit/>
          </a:bodyPr>
          <a:lstStyle/>
          <a:p>
            <a:pPr marL="285750" indent="-285750">
              <a:buFont typeface="Arial" panose="020B0604020202020204" pitchFamily="34" charset="0"/>
              <a:buChar char="•"/>
            </a:pPr>
            <a:r>
              <a:rPr lang="en-US" sz="2400" dirty="0"/>
              <a:t>Oligonucleotide therapeutics are growing in size and becoming increasingly complex</a:t>
            </a:r>
          </a:p>
          <a:p>
            <a:endParaRPr lang="en-US" sz="2400" dirty="0"/>
          </a:p>
          <a:p>
            <a:pPr marL="285750" indent="-285750">
              <a:buFont typeface="Arial" panose="020B0604020202020204" pitchFamily="34" charset="0"/>
              <a:buChar char="•"/>
            </a:pPr>
            <a:r>
              <a:rPr lang="en-US" sz="2400" dirty="0"/>
              <a:t>There is need for developing improved chromatographic methods and materials</a:t>
            </a:r>
          </a:p>
          <a:p>
            <a:endParaRPr lang="en-US" sz="2400" dirty="0"/>
          </a:p>
          <a:p>
            <a:pPr marL="285750" indent="-285750">
              <a:buFont typeface="Arial" panose="020B0604020202020204" pitchFamily="34" charset="0"/>
              <a:buChar char="•"/>
            </a:pPr>
            <a:r>
              <a:rPr lang="en-US" sz="2400" dirty="0"/>
              <a:t>First high pressure rated 1000</a:t>
            </a:r>
            <a:r>
              <a:rPr lang="en-US" sz="2400" dirty="0">
                <a:latin typeface="Aptos" panose="020B0004020202020204" pitchFamily="34" charset="0"/>
              </a:rPr>
              <a:t>Å pore silica particle</a:t>
            </a:r>
          </a:p>
          <a:p>
            <a:pPr marL="742950" lvl="1" indent="-285750">
              <a:buFont typeface="Arial" panose="020B0604020202020204" pitchFamily="34" charset="0"/>
              <a:buChar char="•"/>
            </a:pPr>
            <a:r>
              <a:rPr lang="en-US" sz="2400" dirty="0">
                <a:latin typeface="Aptos" panose="020B0004020202020204" pitchFamily="34" charset="0"/>
              </a:rPr>
              <a:t>Low backpressure</a:t>
            </a:r>
          </a:p>
          <a:p>
            <a:pPr marL="742950" lvl="1" indent="-285750">
              <a:buFont typeface="Arial" panose="020B0604020202020204" pitchFamily="34" charset="0"/>
              <a:buChar char="•"/>
            </a:pPr>
            <a:r>
              <a:rPr lang="en-US" sz="2400" dirty="0">
                <a:latin typeface="Aptos" panose="020B0004020202020204" pitchFamily="34" charset="0"/>
              </a:rPr>
              <a:t>Improved Mass Transfer Profile (Van </a:t>
            </a:r>
            <a:r>
              <a:rPr lang="en-US" sz="2400" dirty="0" err="1">
                <a:latin typeface="Aptos" panose="020B0004020202020204" pitchFamily="34" charset="0"/>
              </a:rPr>
              <a:t>Deemter</a:t>
            </a:r>
            <a:r>
              <a:rPr lang="en-US" sz="2400" dirty="0">
                <a:latin typeface="Aptos" panose="020B0004020202020204" pitchFamily="34" charset="0"/>
              </a:rPr>
              <a:t> C-term)</a:t>
            </a:r>
          </a:p>
          <a:p>
            <a:pPr lvl="1"/>
            <a:endParaRPr lang="en-US" sz="2400" dirty="0">
              <a:latin typeface="Aptos" panose="020B0004020202020204" pitchFamily="34" charset="0"/>
            </a:endParaRPr>
          </a:p>
          <a:p>
            <a:pPr marL="285750" indent="-285750">
              <a:buFont typeface="Arial" panose="020B0604020202020204" pitchFamily="34" charset="0"/>
              <a:buChar char="•"/>
            </a:pPr>
            <a:r>
              <a:rPr lang="en-US" sz="2400" dirty="0">
                <a:latin typeface="Aptos" panose="020B0004020202020204" pitchFamily="34" charset="0"/>
              </a:rPr>
              <a:t>Lower Backpressures means longer columns</a:t>
            </a:r>
          </a:p>
          <a:p>
            <a:endParaRPr lang="en-US" sz="2400" dirty="0">
              <a:latin typeface="Aptos" panose="020B0004020202020204" pitchFamily="34" charset="0"/>
            </a:endParaRPr>
          </a:p>
          <a:p>
            <a:pPr marL="285750" indent="-285750">
              <a:buFont typeface="Arial" panose="020B0604020202020204" pitchFamily="34" charset="0"/>
              <a:buChar char="•"/>
            </a:pPr>
            <a:r>
              <a:rPr lang="en-US" sz="2400" dirty="0">
                <a:latin typeface="Aptos" panose="020B0004020202020204" pitchFamily="34" charset="0"/>
              </a:rPr>
              <a:t>Longer column lengths do provide improved resolving power!</a:t>
            </a:r>
          </a:p>
          <a:p>
            <a:endParaRPr lang="en-US" dirty="0"/>
          </a:p>
        </p:txBody>
      </p:sp>
    </p:spTree>
    <p:extLst>
      <p:ext uri="{BB962C8B-B14F-4D97-AF65-F5344CB8AC3E}">
        <p14:creationId xmlns:p14="http://schemas.microsoft.com/office/powerpoint/2010/main" val="529492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C94A-AF6A-50AE-D625-6552F533092A}"/>
              </a:ext>
            </a:extLst>
          </p:cNvPr>
          <p:cNvSpPr>
            <a:spLocks noGrp="1"/>
          </p:cNvSpPr>
          <p:nvPr>
            <p:ph type="ctrTitle" idx="4294967295"/>
          </p:nvPr>
        </p:nvSpPr>
        <p:spPr>
          <a:xfrm>
            <a:off x="437787" y="1122182"/>
            <a:ext cx="4547870" cy="3433762"/>
          </a:xfrm>
        </p:spPr>
        <p:txBody>
          <a:bodyPr>
            <a:noAutofit/>
          </a:bodyPr>
          <a:lstStyle/>
          <a:p>
            <a:br>
              <a:rPr lang="en-US" sz="4800">
                <a:solidFill>
                  <a:srgbClr val="FFFFFF"/>
                </a:solidFill>
              </a:rPr>
            </a:br>
            <a:br>
              <a:rPr lang="en-US" sz="4800">
                <a:solidFill>
                  <a:srgbClr val="FFFFFF"/>
                </a:solidFill>
              </a:rPr>
            </a:br>
            <a:r>
              <a:rPr lang="en-US" sz="2400">
                <a:solidFill>
                  <a:srgbClr val="FFFFFF"/>
                </a:solidFill>
              </a:rPr>
              <a:t>Peter Pellegrinelli,</a:t>
            </a:r>
            <a:br>
              <a:rPr lang="en-US" sz="2400">
                <a:solidFill>
                  <a:srgbClr val="FFFFFF"/>
                </a:solidFill>
              </a:rPr>
            </a:br>
            <a:r>
              <a:rPr lang="it-IT" sz="1800" kern="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r>
              <a:rPr lang="it-IT" sz="1800" kern="100">
                <a:solidFill>
                  <a:srgbClr val="FFFFFF"/>
                </a:solidFill>
                <a:latin typeface="Arial" panose="020B0604020202020204" pitchFamily="34" charset="0"/>
                <a:ea typeface="Calibri" panose="020F0502020204030204" pitchFamily="34" charset="0"/>
                <a:cs typeface="Times New Roman" panose="02020603050405020304" pitchFamily="18" charset="0"/>
              </a:rPr>
              <a:t>Barry Boyes</a:t>
            </a:r>
            <a:r>
              <a:rPr lang="it-IT" sz="1800" kern="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Joshua McBee</a:t>
            </a:r>
            <a:br>
              <a:rPr lang="en-US" sz="1800"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endParaRPr lang="en-US" sz="4800">
              <a:solidFill>
                <a:srgbClr val="FFFFFF"/>
              </a:solidFill>
            </a:endParaRPr>
          </a:p>
        </p:txBody>
      </p:sp>
    </p:spTree>
    <p:extLst>
      <p:ext uri="{BB962C8B-B14F-4D97-AF65-F5344CB8AC3E}">
        <p14:creationId xmlns:p14="http://schemas.microsoft.com/office/powerpoint/2010/main" val="347111028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50A9-9340-5D28-079E-160039E0E1F4}"/>
              </a:ext>
            </a:extLst>
          </p:cNvPr>
          <p:cNvSpPr>
            <a:spLocks noGrp="1"/>
          </p:cNvSpPr>
          <p:nvPr>
            <p:ph type="title"/>
          </p:nvPr>
        </p:nvSpPr>
        <p:spPr>
          <a:xfrm>
            <a:off x="323491" y="115683"/>
            <a:ext cx="9559811" cy="837510"/>
          </a:xfrm>
        </p:spPr>
        <p:txBody>
          <a:bodyPr>
            <a:normAutofit/>
          </a:bodyPr>
          <a:lstStyle/>
          <a:p>
            <a:r>
              <a:rPr lang="en-US" dirty="0"/>
              <a:t>Therapeutic Oligos are Getting Longer!</a:t>
            </a:r>
          </a:p>
        </p:txBody>
      </p:sp>
      <p:pic>
        <p:nvPicPr>
          <p:cNvPr id="2050" name="Picture 2" descr="CRISPR – Engineering a better future through genetics | SCOR">
            <a:extLst>
              <a:ext uri="{FF2B5EF4-FFF2-40B4-BE49-F238E27FC236}">
                <a16:creationId xmlns:a16="http://schemas.microsoft.com/office/drawing/2014/main" id="{5D502D17-EE99-701B-C661-FF5C634ED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27" y="1235413"/>
            <a:ext cx="5445580" cy="56225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ISPR Guide RNAs | IDT">
            <a:extLst>
              <a:ext uri="{FF2B5EF4-FFF2-40B4-BE49-F238E27FC236}">
                <a16:creationId xmlns:a16="http://schemas.microsoft.com/office/drawing/2014/main" id="{CE4172A4-30DF-B218-D70A-3FBFC86991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9"/>
          <a:stretch>
            <a:fillRect/>
          </a:stretch>
        </p:blipFill>
        <p:spPr bwMode="auto">
          <a:xfrm>
            <a:off x="5810752" y="1190508"/>
            <a:ext cx="6381248" cy="21935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9FB989FE-D424-B5E2-DAD3-62716EDEC765}"/>
              </a:ext>
            </a:extLst>
          </p:cNvPr>
          <p:cNvSpPr/>
          <p:nvPr/>
        </p:nvSpPr>
        <p:spPr>
          <a:xfrm>
            <a:off x="5934075" y="3351635"/>
            <a:ext cx="6128898" cy="1146885"/>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Small RNAs (&lt;50bp)</a:t>
            </a:r>
          </a:p>
          <a:p>
            <a:pPr marL="742950" lvl="1" indent="-285750">
              <a:buFont typeface="Arial" panose="020B0604020202020204" pitchFamily="34" charset="0"/>
              <a:buChar char="•"/>
            </a:pPr>
            <a:r>
              <a:rPr lang="en-US" dirty="0">
                <a:solidFill>
                  <a:schemeClr val="tx1"/>
                </a:solidFill>
              </a:rPr>
              <a:t>ASOs</a:t>
            </a:r>
          </a:p>
          <a:p>
            <a:pPr marL="742950" lvl="1" indent="-285750">
              <a:buFont typeface="Arial" panose="020B0604020202020204" pitchFamily="34" charset="0"/>
              <a:buChar char="•"/>
            </a:pPr>
            <a:r>
              <a:rPr lang="en-US" dirty="0">
                <a:solidFill>
                  <a:schemeClr val="tx1"/>
                </a:solidFill>
              </a:rPr>
              <a:t>siRNAs</a:t>
            </a:r>
          </a:p>
        </p:txBody>
      </p:sp>
      <p:sp>
        <p:nvSpPr>
          <p:cNvPr id="5" name="Rectangle: Rounded Corners 4">
            <a:extLst>
              <a:ext uri="{FF2B5EF4-FFF2-40B4-BE49-F238E27FC236}">
                <a16:creationId xmlns:a16="http://schemas.microsoft.com/office/drawing/2014/main" id="{5E43E3C1-77F1-DE5C-4DA1-92835F265E14}"/>
              </a:ext>
            </a:extLst>
          </p:cNvPr>
          <p:cNvSpPr/>
          <p:nvPr/>
        </p:nvSpPr>
        <p:spPr>
          <a:xfrm>
            <a:off x="5934075" y="4498520"/>
            <a:ext cx="6128898" cy="1146885"/>
          </a:xfrm>
          <a:prstGeom prst="roundRect">
            <a:avLst/>
          </a:prstGeom>
          <a:no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500" dirty="0">
                <a:solidFill>
                  <a:schemeClr val="tx1"/>
                </a:solidFill>
              </a:rPr>
              <a:t>Medium RNAs (50bp-150bp)</a:t>
            </a:r>
          </a:p>
          <a:p>
            <a:pPr marL="742950" lvl="1" indent="-285750">
              <a:buFont typeface="Arial" panose="020B0604020202020204" pitchFamily="34" charset="0"/>
              <a:buChar char="•"/>
            </a:pPr>
            <a:r>
              <a:rPr lang="en-US" sz="1500" dirty="0">
                <a:solidFill>
                  <a:schemeClr val="tx1"/>
                </a:solidFill>
              </a:rPr>
              <a:t>sgRNA (90-110bp; 30 </a:t>
            </a:r>
            <a:r>
              <a:rPr lang="en-US" sz="1500" dirty="0" err="1">
                <a:solidFill>
                  <a:schemeClr val="tx1"/>
                </a:solidFill>
              </a:rPr>
              <a:t>kda</a:t>
            </a:r>
            <a:r>
              <a:rPr lang="en-US" sz="1500" dirty="0">
                <a:solidFill>
                  <a:schemeClr val="tx1"/>
                </a:solidFill>
              </a:rPr>
              <a:t>)</a:t>
            </a:r>
          </a:p>
          <a:p>
            <a:pPr marL="742950" lvl="1" indent="-285750">
              <a:buFont typeface="Arial" panose="020B0604020202020204" pitchFamily="34" charset="0"/>
              <a:buChar char="•"/>
            </a:pPr>
            <a:r>
              <a:rPr lang="en-US" sz="1500" dirty="0" err="1">
                <a:solidFill>
                  <a:schemeClr val="tx1"/>
                </a:solidFill>
              </a:rPr>
              <a:t>Phosphorothioated</a:t>
            </a:r>
            <a:endParaRPr lang="en-US" sz="1500" dirty="0">
              <a:solidFill>
                <a:schemeClr val="tx1"/>
              </a:solidFill>
            </a:endParaRPr>
          </a:p>
          <a:p>
            <a:pPr marL="742950" lvl="1" indent="-285750">
              <a:buFont typeface="Arial" panose="020B0604020202020204" pitchFamily="34" charset="0"/>
              <a:buChar char="•"/>
            </a:pPr>
            <a:r>
              <a:rPr lang="en-US" sz="1500" dirty="0">
                <a:solidFill>
                  <a:schemeClr val="tx1"/>
                </a:solidFill>
              </a:rPr>
              <a:t>2’ modifications</a:t>
            </a:r>
          </a:p>
          <a:p>
            <a:pPr marL="742950" lvl="1" indent="-285750">
              <a:buFont typeface="Arial" panose="020B0604020202020204" pitchFamily="34" charset="0"/>
              <a:buChar char="•"/>
            </a:pPr>
            <a:r>
              <a:rPr lang="en-US" sz="1500" dirty="0">
                <a:solidFill>
                  <a:schemeClr val="tx1"/>
                </a:solidFill>
              </a:rPr>
              <a:t>Low yields by SPSS</a:t>
            </a:r>
          </a:p>
        </p:txBody>
      </p:sp>
      <p:sp>
        <p:nvSpPr>
          <p:cNvPr id="6" name="Rectangle: Rounded Corners 5">
            <a:extLst>
              <a:ext uri="{FF2B5EF4-FFF2-40B4-BE49-F238E27FC236}">
                <a16:creationId xmlns:a16="http://schemas.microsoft.com/office/drawing/2014/main" id="{8BE70A9B-882D-5652-8309-1CE0EE09B10C}"/>
              </a:ext>
            </a:extLst>
          </p:cNvPr>
          <p:cNvSpPr/>
          <p:nvPr/>
        </p:nvSpPr>
        <p:spPr>
          <a:xfrm>
            <a:off x="5934075" y="5645405"/>
            <a:ext cx="6128898" cy="1146885"/>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500" dirty="0">
                <a:solidFill>
                  <a:schemeClr val="tx1"/>
                </a:solidFill>
              </a:rPr>
              <a:t>Large RNAs (&gt;500bp)</a:t>
            </a:r>
          </a:p>
          <a:p>
            <a:pPr marL="742950" lvl="1" indent="-285750">
              <a:buFont typeface="Arial" panose="020B0604020202020204" pitchFamily="34" charset="0"/>
              <a:buChar char="•"/>
            </a:pPr>
            <a:r>
              <a:rPr lang="en-US" sz="1500" dirty="0">
                <a:solidFill>
                  <a:schemeClr val="tx1"/>
                </a:solidFill>
              </a:rPr>
              <a:t>mRNA</a:t>
            </a:r>
          </a:p>
          <a:p>
            <a:pPr marL="742950" lvl="1" indent="-285750">
              <a:buFont typeface="Arial" panose="020B0604020202020204" pitchFamily="34" charset="0"/>
              <a:buChar char="•"/>
            </a:pPr>
            <a:r>
              <a:rPr lang="en-US" sz="1500" dirty="0">
                <a:solidFill>
                  <a:schemeClr val="tx1"/>
                </a:solidFill>
              </a:rPr>
              <a:t>In vitro transcription</a:t>
            </a:r>
          </a:p>
          <a:p>
            <a:pPr marL="742950" lvl="1" indent="-285750">
              <a:buFont typeface="Arial" panose="020B0604020202020204" pitchFamily="34" charset="0"/>
              <a:buChar char="•"/>
            </a:pPr>
            <a:r>
              <a:rPr lang="en-US" sz="1500" dirty="0">
                <a:solidFill>
                  <a:schemeClr val="tx1"/>
                </a:solidFill>
              </a:rPr>
              <a:t>In vitro modifications</a:t>
            </a:r>
          </a:p>
        </p:txBody>
      </p:sp>
    </p:spTree>
    <p:extLst>
      <p:ext uri="{BB962C8B-B14F-4D97-AF65-F5344CB8AC3E}">
        <p14:creationId xmlns:p14="http://schemas.microsoft.com/office/powerpoint/2010/main" val="3270896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1A0DA-8ABA-8D0A-3849-0E38E9CEE68F}"/>
              </a:ext>
            </a:extLst>
          </p:cNvPr>
          <p:cNvSpPr>
            <a:spLocks noGrp="1"/>
          </p:cNvSpPr>
          <p:nvPr>
            <p:ph type="title"/>
          </p:nvPr>
        </p:nvSpPr>
        <p:spPr>
          <a:xfrm>
            <a:off x="263106" y="115683"/>
            <a:ext cx="7922951" cy="837510"/>
          </a:xfrm>
        </p:spPr>
        <p:txBody>
          <a:bodyPr>
            <a:normAutofit/>
          </a:bodyPr>
          <a:lstStyle/>
          <a:p>
            <a:r>
              <a:rPr lang="en-US" sz="3600" dirty="0"/>
              <a:t>Ion Pair /Reversed Phase HPLC</a:t>
            </a:r>
          </a:p>
        </p:txBody>
      </p:sp>
      <p:sp>
        <p:nvSpPr>
          <p:cNvPr id="3" name="TextBox 1512">
            <a:extLst>
              <a:ext uri="{FF2B5EF4-FFF2-40B4-BE49-F238E27FC236}">
                <a16:creationId xmlns:a16="http://schemas.microsoft.com/office/drawing/2014/main" id="{02FFEEBD-A60F-74BA-45DB-07E092777DB3}"/>
              </a:ext>
            </a:extLst>
          </p:cNvPr>
          <p:cNvSpPr txBox="1">
            <a:spLocks noChangeArrowheads="1"/>
          </p:cNvSpPr>
          <p:nvPr/>
        </p:nvSpPr>
        <p:spPr bwMode="auto">
          <a:xfrm>
            <a:off x="-85872" y="797016"/>
            <a:ext cx="12232111" cy="1757532"/>
          </a:xfrm>
          <a:prstGeom prst="rect">
            <a:avLst/>
          </a:prstGeom>
          <a:noFill/>
          <a:ln w="9525">
            <a:noFill/>
            <a:miter lim="800000"/>
            <a:headEnd/>
            <a:tailEnd/>
          </a:ln>
        </p:spPr>
        <p:txBody>
          <a:bodyPr wrap="square" lIns="274320" tIns="274320" rIns="274320" bIns="274320">
            <a:spAutoFit/>
          </a:bodyPr>
          <a:lstStyle>
            <a:defPPr>
              <a:defRPr lang="en-US"/>
            </a:defPPr>
            <a:lvl1pPr marL="0" algn="l" defTabSz="2011680" rtl="0" eaLnBrk="1" latinLnBrk="0" hangingPunct="1">
              <a:defRPr sz="4000" kern="1200">
                <a:solidFill>
                  <a:schemeClr val="tx1"/>
                </a:solidFill>
                <a:latin typeface="+mn-lt"/>
                <a:ea typeface="+mn-ea"/>
                <a:cs typeface="+mn-cs"/>
              </a:defRPr>
            </a:lvl1pPr>
            <a:lvl2pPr marL="1005840" algn="l" defTabSz="2011680" rtl="0" eaLnBrk="1" latinLnBrk="0" hangingPunct="1">
              <a:defRPr sz="4000" kern="1200">
                <a:solidFill>
                  <a:schemeClr val="tx1"/>
                </a:solidFill>
                <a:latin typeface="+mn-lt"/>
                <a:ea typeface="+mn-ea"/>
                <a:cs typeface="+mn-cs"/>
              </a:defRPr>
            </a:lvl2pPr>
            <a:lvl3pPr marL="2011680" algn="l" defTabSz="2011680" rtl="0" eaLnBrk="1" latinLnBrk="0" hangingPunct="1">
              <a:defRPr sz="4000" kern="1200">
                <a:solidFill>
                  <a:schemeClr val="tx1"/>
                </a:solidFill>
                <a:latin typeface="+mn-lt"/>
                <a:ea typeface="+mn-ea"/>
                <a:cs typeface="+mn-cs"/>
              </a:defRPr>
            </a:lvl3pPr>
            <a:lvl4pPr marL="3017520" algn="l" defTabSz="2011680" rtl="0" eaLnBrk="1" latinLnBrk="0" hangingPunct="1">
              <a:defRPr sz="4000" kern="1200">
                <a:solidFill>
                  <a:schemeClr val="tx1"/>
                </a:solidFill>
                <a:latin typeface="+mn-lt"/>
                <a:ea typeface="+mn-ea"/>
                <a:cs typeface="+mn-cs"/>
              </a:defRPr>
            </a:lvl4pPr>
            <a:lvl5pPr marL="4023360" algn="l" defTabSz="2011680" rtl="0" eaLnBrk="1" latinLnBrk="0" hangingPunct="1">
              <a:defRPr sz="4000" kern="1200">
                <a:solidFill>
                  <a:schemeClr val="tx1"/>
                </a:solidFill>
                <a:latin typeface="+mn-lt"/>
                <a:ea typeface="+mn-ea"/>
                <a:cs typeface="+mn-cs"/>
              </a:defRPr>
            </a:lvl5pPr>
            <a:lvl6pPr marL="5029200" algn="l" defTabSz="2011680" rtl="0" eaLnBrk="1" latinLnBrk="0" hangingPunct="1">
              <a:defRPr sz="4000" kern="1200">
                <a:solidFill>
                  <a:schemeClr val="tx1"/>
                </a:solidFill>
                <a:latin typeface="+mn-lt"/>
                <a:ea typeface="+mn-ea"/>
                <a:cs typeface="+mn-cs"/>
              </a:defRPr>
            </a:lvl6pPr>
            <a:lvl7pPr marL="6035040" algn="l" defTabSz="2011680" rtl="0" eaLnBrk="1" latinLnBrk="0" hangingPunct="1">
              <a:defRPr sz="4000" kern="1200">
                <a:solidFill>
                  <a:schemeClr val="tx1"/>
                </a:solidFill>
                <a:latin typeface="+mn-lt"/>
                <a:ea typeface="+mn-ea"/>
                <a:cs typeface="+mn-cs"/>
              </a:defRPr>
            </a:lvl7pPr>
            <a:lvl8pPr marL="7040880" algn="l" defTabSz="2011680" rtl="0" eaLnBrk="1" latinLnBrk="0" hangingPunct="1">
              <a:defRPr sz="4000" kern="1200">
                <a:solidFill>
                  <a:schemeClr val="tx1"/>
                </a:solidFill>
                <a:latin typeface="+mn-lt"/>
                <a:ea typeface="+mn-ea"/>
                <a:cs typeface="+mn-cs"/>
              </a:defRPr>
            </a:lvl8pPr>
            <a:lvl9pPr marL="8046720" algn="l" defTabSz="2011680" rtl="0" eaLnBrk="1" latinLnBrk="0" hangingPunct="1">
              <a:defRPr sz="4000" kern="1200">
                <a:solidFill>
                  <a:schemeClr val="tx1"/>
                </a:solidFill>
                <a:latin typeface="+mn-lt"/>
                <a:ea typeface="+mn-ea"/>
                <a:cs typeface="+mn-cs"/>
              </a:defRPr>
            </a:lvl9pPr>
          </a:lstStyle>
          <a:p>
            <a:pPr marL="342900" lvl="0" indent="-342900" algn="just" defTabSz="4388981">
              <a:lnSpc>
                <a:spcPct val="150000"/>
              </a:lnSpc>
              <a:buFont typeface="Arial" panose="020B0604020202020204" pitchFamily="34" charset="0"/>
              <a:buChar char="•"/>
            </a:pPr>
            <a:r>
              <a:rPr lang="en-US" sz="1800"/>
              <a:t>Contemporary oligonucleotide analysis is frequently conducted using ion pair reversed phase chromatography (IPRP).</a:t>
            </a:r>
          </a:p>
          <a:p>
            <a:pPr marL="342900" lvl="0" indent="-342900" algn="just" defTabSz="4388981">
              <a:lnSpc>
                <a:spcPct val="150000"/>
              </a:lnSpc>
              <a:buFont typeface="Arial" panose="020B0604020202020204" pitchFamily="34" charset="0"/>
              <a:buChar char="•"/>
            </a:pPr>
            <a:r>
              <a:rPr lang="en-US" sz="1800"/>
              <a:t>TEA (triethylamine) or TEA-Acetate (TEAA) buffer is a common IPRP modifier, creating favorable IPRP separations.</a:t>
            </a:r>
          </a:p>
          <a:p>
            <a:pPr marL="342900" lvl="0" indent="-342900" algn="just" defTabSz="4388981">
              <a:lnSpc>
                <a:spcPct val="150000"/>
              </a:lnSpc>
              <a:buFont typeface="Arial" panose="020B0604020202020204" pitchFamily="34" charset="0"/>
              <a:buChar char="•"/>
            </a:pPr>
            <a:r>
              <a:rPr lang="en-US" sz="1800"/>
              <a:t>Phosphate buffer does not support IPRP, meaning little to no retention.</a:t>
            </a:r>
          </a:p>
        </p:txBody>
      </p:sp>
      <p:pic>
        <p:nvPicPr>
          <p:cNvPr id="4" name="Picture 3">
            <a:extLst>
              <a:ext uri="{FF2B5EF4-FFF2-40B4-BE49-F238E27FC236}">
                <a16:creationId xmlns:a16="http://schemas.microsoft.com/office/drawing/2014/main" id="{D30C390D-0B2F-EF0C-0EF3-8F2425E9CBE8}"/>
              </a:ext>
            </a:extLst>
          </p:cNvPr>
          <p:cNvPicPr>
            <a:picLocks noChangeAspect="1"/>
          </p:cNvPicPr>
          <p:nvPr/>
        </p:nvPicPr>
        <p:blipFill>
          <a:blip r:embed="rId3"/>
          <a:stretch>
            <a:fillRect/>
          </a:stretch>
        </p:blipFill>
        <p:spPr>
          <a:xfrm>
            <a:off x="0" y="2317460"/>
            <a:ext cx="6217252" cy="3093063"/>
          </a:xfrm>
          <a:prstGeom prst="rect">
            <a:avLst/>
          </a:prstGeom>
        </p:spPr>
      </p:pic>
      <p:pic>
        <p:nvPicPr>
          <p:cNvPr id="5" name="Picture 4">
            <a:extLst>
              <a:ext uri="{FF2B5EF4-FFF2-40B4-BE49-F238E27FC236}">
                <a16:creationId xmlns:a16="http://schemas.microsoft.com/office/drawing/2014/main" id="{D4102DF7-EF02-DF00-88AE-999C0DCBA108}"/>
              </a:ext>
            </a:extLst>
          </p:cNvPr>
          <p:cNvPicPr>
            <a:picLocks noChangeAspect="1"/>
          </p:cNvPicPr>
          <p:nvPr/>
        </p:nvPicPr>
        <p:blipFill>
          <a:blip r:embed="rId4"/>
          <a:stretch>
            <a:fillRect/>
          </a:stretch>
        </p:blipFill>
        <p:spPr>
          <a:xfrm>
            <a:off x="4937473" y="2731059"/>
            <a:ext cx="1123895" cy="1690905"/>
          </a:xfrm>
          <a:prstGeom prst="rect">
            <a:avLst/>
          </a:prstGeom>
        </p:spPr>
      </p:pic>
      <p:pic>
        <p:nvPicPr>
          <p:cNvPr id="6" name="Picture 5">
            <a:extLst>
              <a:ext uri="{FF2B5EF4-FFF2-40B4-BE49-F238E27FC236}">
                <a16:creationId xmlns:a16="http://schemas.microsoft.com/office/drawing/2014/main" id="{E15394C9-53CD-4F57-12BB-C3F8D6686D49}"/>
              </a:ext>
            </a:extLst>
          </p:cNvPr>
          <p:cNvPicPr>
            <a:picLocks noChangeAspect="1"/>
          </p:cNvPicPr>
          <p:nvPr/>
        </p:nvPicPr>
        <p:blipFill>
          <a:blip r:embed="rId5"/>
          <a:stretch>
            <a:fillRect/>
          </a:stretch>
        </p:blipFill>
        <p:spPr>
          <a:xfrm>
            <a:off x="4673146" y="2426216"/>
            <a:ext cx="1487968" cy="337053"/>
          </a:xfrm>
          <a:prstGeom prst="rect">
            <a:avLst/>
          </a:prstGeom>
        </p:spPr>
      </p:pic>
      <p:pic>
        <p:nvPicPr>
          <p:cNvPr id="7" name="Picture 6">
            <a:extLst>
              <a:ext uri="{FF2B5EF4-FFF2-40B4-BE49-F238E27FC236}">
                <a16:creationId xmlns:a16="http://schemas.microsoft.com/office/drawing/2014/main" id="{D076380E-E319-37EA-3CA9-4EF7A7C282C0}"/>
              </a:ext>
            </a:extLst>
          </p:cNvPr>
          <p:cNvPicPr>
            <a:picLocks noChangeAspect="1"/>
          </p:cNvPicPr>
          <p:nvPr/>
        </p:nvPicPr>
        <p:blipFill>
          <a:blip r:embed="rId6"/>
          <a:stretch>
            <a:fillRect/>
          </a:stretch>
        </p:blipFill>
        <p:spPr>
          <a:xfrm>
            <a:off x="6217252" y="2317460"/>
            <a:ext cx="5928987" cy="3093063"/>
          </a:xfrm>
          <a:prstGeom prst="rect">
            <a:avLst/>
          </a:prstGeom>
        </p:spPr>
      </p:pic>
      <p:pic>
        <p:nvPicPr>
          <p:cNvPr id="10" name="Picture 9">
            <a:extLst>
              <a:ext uri="{FF2B5EF4-FFF2-40B4-BE49-F238E27FC236}">
                <a16:creationId xmlns:a16="http://schemas.microsoft.com/office/drawing/2014/main" id="{1F3944A2-6F10-F1AA-61BF-4C8BF98E8EB9}"/>
              </a:ext>
            </a:extLst>
          </p:cNvPr>
          <p:cNvPicPr>
            <a:picLocks noChangeAspect="1"/>
          </p:cNvPicPr>
          <p:nvPr/>
        </p:nvPicPr>
        <p:blipFill>
          <a:blip r:embed="rId7"/>
          <a:srcRect l="4965" t="6202" r="3047" b="48167"/>
          <a:stretch>
            <a:fillRect/>
          </a:stretch>
        </p:blipFill>
        <p:spPr>
          <a:xfrm>
            <a:off x="6438900" y="6296024"/>
            <a:ext cx="4105275" cy="561975"/>
          </a:xfrm>
          <a:prstGeom prst="rect">
            <a:avLst/>
          </a:prstGeom>
        </p:spPr>
      </p:pic>
      <p:sp>
        <p:nvSpPr>
          <p:cNvPr id="11" name="Arc 10">
            <a:extLst>
              <a:ext uri="{FF2B5EF4-FFF2-40B4-BE49-F238E27FC236}">
                <a16:creationId xmlns:a16="http://schemas.microsoft.com/office/drawing/2014/main" id="{A3162508-7A06-5D75-D7C6-9B06C813A40C}"/>
              </a:ext>
            </a:extLst>
          </p:cNvPr>
          <p:cNvSpPr/>
          <p:nvPr/>
        </p:nvSpPr>
        <p:spPr>
          <a:xfrm>
            <a:off x="6302977" y="6372223"/>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B38693E4-5FC2-17C7-5964-3346614704DF}"/>
              </a:ext>
            </a:extLst>
          </p:cNvPr>
          <p:cNvSpPr/>
          <p:nvPr/>
        </p:nvSpPr>
        <p:spPr>
          <a:xfrm>
            <a:off x="6570963" y="6296022"/>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CEA8840F-0509-2A1E-4E93-24504C36DED5}"/>
              </a:ext>
            </a:extLst>
          </p:cNvPr>
          <p:cNvSpPr/>
          <p:nvPr/>
        </p:nvSpPr>
        <p:spPr>
          <a:xfrm>
            <a:off x="6837662" y="6224580"/>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57D1A190-96B4-A402-D93B-B43894389E69}"/>
              </a:ext>
            </a:extLst>
          </p:cNvPr>
          <p:cNvSpPr/>
          <p:nvPr/>
        </p:nvSpPr>
        <p:spPr>
          <a:xfrm>
            <a:off x="7105648" y="6167435"/>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D487E723-9952-9FEC-8C8E-C920ECE8DAFD}"/>
              </a:ext>
            </a:extLst>
          </p:cNvPr>
          <p:cNvSpPr/>
          <p:nvPr/>
        </p:nvSpPr>
        <p:spPr>
          <a:xfrm>
            <a:off x="7486267" y="6162669"/>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1BD77958-87CC-B6C2-A076-CEDA3D33A9B1}"/>
              </a:ext>
            </a:extLst>
          </p:cNvPr>
          <p:cNvSpPr/>
          <p:nvPr/>
        </p:nvSpPr>
        <p:spPr>
          <a:xfrm>
            <a:off x="7888246" y="6134087"/>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155BF5B5-0ED0-E14E-F141-E0F2F670A1C4}"/>
              </a:ext>
            </a:extLst>
          </p:cNvPr>
          <p:cNvSpPr/>
          <p:nvPr/>
        </p:nvSpPr>
        <p:spPr>
          <a:xfrm>
            <a:off x="8223550" y="6119796"/>
            <a:ext cx="535973" cy="409575"/>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FBBEC9A5-B38C-3E55-01A6-1BB2DC1FDD38}"/>
              </a:ext>
            </a:extLst>
          </p:cNvPr>
          <p:cNvSpPr/>
          <p:nvPr/>
        </p:nvSpPr>
        <p:spPr>
          <a:xfrm>
            <a:off x="6373523" y="6134089"/>
            <a:ext cx="217514" cy="190494"/>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19" name="Oval 18">
            <a:extLst>
              <a:ext uri="{FF2B5EF4-FFF2-40B4-BE49-F238E27FC236}">
                <a16:creationId xmlns:a16="http://schemas.microsoft.com/office/drawing/2014/main" id="{9B014B38-EA65-D483-FCA7-8B4621066F27}"/>
              </a:ext>
            </a:extLst>
          </p:cNvPr>
          <p:cNvSpPr/>
          <p:nvPr/>
        </p:nvSpPr>
        <p:spPr>
          <a:xfrm>
            <a:off x="6720482" y="6029327"/>
            <a:ext cx="217514" cy="190494"/>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20" name="Oval 19">
            <a:extLst>
              <a:ext uri="{FF2B5EF4-FFF2-40B4-BE49-F238E27FC236}">
                <a16:creationId xmlns:a16="http://schemas.microsoft.com/office/drawing/2014/main" id="{6EF4FDA4-4061-3170-F884-3B55CB597422}"/>
              </a:ext>
            </a:extLst>
          </p:cNvPr>
          <p:cNvSpPr/>
          <p:nvPr/>
        </p:nvSpPr>
        <p:spPr>
          <a:xfrm>
            <a:off x="7109803" y="5934080"/>
            <a:ext cx="217514" cy="190494"/>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21" name="Oval 20">
            <a:extLst>
              <a:ext uri="{FF2B5EF4-FFF2-40B4-BE49-F238E27FC236}">
                <a16:creationId xmlns:a16="http://schemas.microsoft.com/office/drawing/2014/main" id="{DAC84848-FE9A-2497-8BCA-39DA3D03D995}"/>
              </a:ext>
            </a:extLst>
          </p:cNvPr>
          <p:cNvSpPr/>
          <p:nvPr/>
        </p:nvSpPr>
        <p:spPr>
          <a:xfrm>
            <a:off x="7538023" y="5876927"/>
            <a:ext cx="217514" cy="190494"/>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22" name="TextBox 21">
            <a:extLst>
              <a:ext uri="{FF2B5EF4-FFF2-40B4-BE49-F238E27FC236}">
                <a16:creationId xmlns:a16="http://schemas.microsoft.com/office/drawing/2014/main" id="{D6D27BDA-86DC-3498-2877-DB884666D3C9}"/>
              </a:ext>
            </a:extLst>
          </p:cNvPr>
          <p:cNvSpPr txBox="1"/>
          <p:nvPr/>
        </p:nvSpPr>
        <p:spPr>
          <a:xfrm>
            <a:off x="7554008" y="6488864"/>
            <a:ext cx="1009444" cy="400110"/>
          </a:xfrm>
          <a:prstGeom prst="rect">
            <a:avLst/>
          </a:prstGeom>
          <a:noFill/>
        </p:spPr>
        <p:txBody>
          <a:bodyPr wrap="none" rtlCol="0">
            <a:spAutoFit/>
          </a:bodyPr>
          <a:lstStyle/>
          <a:p>
            <a:r>
              <a:rPr lang="en-US" sz="2000" dirty="0">
                <a:solidFill>
                  <a:schemeClr val="bg1"/>
                </a:solidFill>
              </a:rPr>
              <a:t>Sorbent</a:t>
            </a:r>
          </a:p>
        </p:txBody>
      </p:sp>
      <p:sp>
        <p:nvSpPr>
          <p:cNvPr id="23" name="TextBox 22">
            <a:extLst>
              <a:ext uri="{FF2B5EF4-FFF2-40B4-BE49-F238E27FC236}">
                <a16:creationId xmlns:a16="http://schemas.microsoft.com/office/drawing/2014/main" id="{D10DC95E-F2C8-E1D4-1173-F2BFA7A528DF}"/>
              </a:ext>
            </a:extLst>
          </p:cNvPr>
          <p:cNvSpPr txBox="1"/>
          <p:nvPr/>
        </p:nvSpPr>
        <p:spPr>
          <a:xfrm>
            <a:off x="8736089" y="5934080"/>
            <a:ext cx="542136" cy="369332"/>
          </a:xfrm>
          <a:prstGeom prst="rect">
            <a:avLst/>
          </a:prstGeom>
          <a:noFill/>
        </p:spPr>
        <p:txBody>
          <a:bodyPr wrap="none" rtlCol="0">
            <a:spAutoFit/>
          </a:bodyPr>
          <a:lstStyle/>
          <a:p>
            <a:r>
              <a:rPr lang="en-US" b="1" dirty="0"/>
              <a:t>C18</a:t>
            </a:r>
          </a:p>
        </p:txBody>
      </p:sp>
      <p:sp>
        <p:nvSpPr>
          <p:cNvPr id="25" name="Oval 24">
            <a:extLst>
              <a:ext uri="{FF2B5EF4-FFF2-40B4-BE49-F238E27FC236}">
                <a16:creationId xmlns:a16="http://schemas.microsoft.com/office/drawing/2014/main" id="{8917B4C6-C494-4451-0308-C667A603BF59}"/>
              </a:ext>
            </a:extLst>
          </p:cNvPr>
          <p:cNvSpPr/>
          <p:nvPr/>
        </p:nvSpPr>
        <p:spPr>
          <a:xfrm>
            <a:off x="6140755" y="5934080"/>
            <a:ext cx="217514" cy="190494"/>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26" name="Oval 25">
            <a:extLst>
              <a:ext uri="{FF2B5EF4-FFF2-40B4-BE49-F238E27FC236}">
                <a16:creationId xmlns:a16="http://schemas.microsoft.com/office/drawing/2014/main" id="{FFAEC9EB-20EE-9000-C93A-6540390C2908}"/>
              </a:ext>
            </a:extLst>
          </p:cNvPr>
          <p:cNvSpPr/>
          <p:nvPr/>
        </p:nvSpPr>
        <p:spPr>
          <a:xfrm rot="20981100">
            <a:off x="6365026" y="5910300"/>
            <a:ext cx="382292" cy="1295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5F3F78D2-D368-7620-BA60-4A61451AFE8F}"/>
              </a:ext>
            </a:extLst>
          </p:cNvPr>
          <p:cNvSpPr/>
          <p:nvPr/>
        </p:nvSpPr>
        <p:spPr>
          <a:xfrm>
            <a:off x="6742836" y="5800733"/>
            <a:ext cx="217514" cy="190494"/>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28" name="Oval 27">
            <a:extLst>
              <a:ext uri="{FF2B5EF4-FFF2-40B4-BE49-F238E27FC236}">
                <a16:creationId xmlns:a16="http://schemas.microsoft.com/office/drawing/2014/main" id="{DADB89AF-F9CC-42B5-4501-AEF54FBEE028}"/>
              </a:ext>
            </a:extLst>
          </p:cNvPr>
          <p:cNvSpPr/>
          <p:nvPr/>
        </p:nvSpPr>
        <p:spPr>
          <a:xfrm rot="20981100">
            <a:off x="5764697" y="6062506"/>
            <a:ext cx="382292" cy="1295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506E68F8-4BF9-D888-C64D-75AAFBCB19A1}"/>
              </a:ext>
            </a:extLst>
          </p:cNvPr>
          <p:cNvSpPr/>
          <p:nvPr/>
        </p:nvSpPr>
        <p:spPr>
          <a:xfrm>
            <a:off x="5552718" y="6084308"/>
            <a:ext cx="217514" cy="190494"/>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30" name="Oval 29">
            <a:extLst>
              <a:ext uri="{FF2B5EF4-FFF2-40B4-BE49-F238E27FC236}">
                <a16:creationId xmlns:a16="http://schemas.microsoft.com/office/drawing/2014/main" id="{52CFDCE4-005B-A027-368D-2A546EA89228}"/>
              </a:ext>
            </a:extLst>
          </p:cNvPr>
          <p:cNvSpPr/>
          <p:nvPr/>
        </p:nvSpPr>
        <p:spPr>
          <a:xfrm rot="20981100">
            <a:off x="5175078" y="6195849"/>
            <a:ext cx="382292" cy="12954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C7AE766-BCE8-1F67-D8F0-DDB625F89DDF}"/>
              </a:ext>
            </a:extLst>
          </p:cNvPr>
          <p:cNvSpPr/>
          <p:nvPr/>
        </p:nvSpPr>
        <p:spPr>
          <a:xfrm>
            <a:off x="5426600" y="5876927"/>
            <a:ext cx="217514" cy="190494"/>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32" name="Oval 31">
            <a:extLst>
              <a:ext uri="{FF2B5EF4-FFF2-40B4-BE49-F238E27FC236}">
                <a16:creationId xmlns:a16="http://schemas.microsoft.com/office/drawing/2014/main" id="{0218ECEF-6026-170A-2371-BF9BFCA39204}"/>
              </a:ext>
            </a:extLst>
          </p:cNvPr>
          <p:cNvSpPr/>
          <p:nvPr/>
        </p:nvSpPr>
        <p:spPr>
          <a:xfrm>
            <a:off x="4943040" y="6219821"/>
            <a:ext cx="217514" cy="190494"/>
          </a:xfrm>
          <a:prstGeom prst="ellips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33" name="Oval 32">
            <a:extLst>
              <a:ext uri="{FF2B5EF4-FFF2-40B4-BE49-F238E27FC236}">
                <a16:creationId xmlns:a16="http://schemas.microsoft.com/office/drawing/2014/main" id="{A45D7D58-B0B7-707D-D966-8CB384C0C98D}"/>
              </a:ext>
            </a:extLst>
          </p:cNvPr>
          <p:cNvSpPr/>
          <p:nvPr/>
        </p:nvSpPr>
        <p:spPr>
          <a:xfrm>
            <a:off x="4842351" y="6024549"/>
            <a:ext cx="217514" cy="190494"/>
          </a:xfrm>
          <a:prstGeom prst="ellipse">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t>
            </a:r>
          </a:p>
        </p:txBody>
      </p:sp>
      <p:sp>
        <p:nvSpPr>
          <p:cNvPr id="34" name="TextBox 33">
            <a:extLst>
              <a:ext uri="{FF2B5EF4-FFF2-40B4-BE49-F238E27FC236}">
                <a16:creationId xmlns:a16="http://schemas.microsoft.com/office/drawing/2014/main" id="{6691E551-6BE1-E288-4137-4D7DDF878383}"/>
              </a:ext>
            </a:extLst>
          </p:cNvPr>
          <p:cNvSpPr txBox="1"/>
          <p:nvPr/>
        </p:nvSpPr>
        <p:spPr>
          <a:xfrm>
            <a:off x="5777215" y="5611362"/>
            <a:ext cx="682559" cy="369332"/>
          </a:xfrm>
          <a:prstGeom prst="rect">
            <a:avLst/>
          </a:prstGeom>
          <a:noFill/>
        </p:spPr>
        <p:txBody>
          <a:bodyPr wrap="none" rtlCol="0">
            <a:spAutoFit/>
          </a:bodyPr>
          <a:lstStyle/>
          <a:p>
            <a:r>
              <a:rPr lang="en-US" b="1" dirty="0"/>
              <a:t>Oligo</a:t>
            </a:r>
          </a:p>
        </p:txBody>
      </p:sp>
      <p:sp>
        <p:nvSpPr>
          <p:cNvPr id="35" name="TextBox 34">
            <a:extLst>
              <a:ext uri="{FF2B5EF4-FFF2-40B4-BE49-F238E27FC236}">
                <a16:creationId xmlns:a16="http://schemas.microsoft.com/office/drawing/2014/main" id="{BDCBB8BC-F3E0-ADF3-C0CB-35B5E2B8F40F}"/>
              </a:ext>
            </a:extLst>
          </p:cNvPr>
          <p:cNvSpPr txBox="1"/>
          <p:nvPr/>
        </p:nvSpPr>
        <p:spPr>
          <a:xfrm>
            <a:off x="7218560" y="5572944"/>
            <a:ext cx="915956" cy="369332"/>
          </a:xfrm>
          <a:prstGeom prst="rect">
            <a:avLst/>
          </a:prstGeom>
          <a:noFill/>
        </p:spPr>
        <p:txBody>
          <a:bodyPr wrap="none" rtlCol="0">
            <a:spAutoFit/>
          </a:bodyPr>
          <a:lstStyle/>
          <a:p>
            <a:r>
              <a:rPr lang="en-US" b="1" dirty="0"/>
              <a:t>Ion Pair</a:t>
            </a:r>
          </a:p>
        </p:txBody>
      </p:sp>
      <p:sp>
        <p:nvSpPr>
          <p:cNvPr id="36" name="TextBox 35">
            <a:extLst>
              <a:ext uri="{FF2B5EF4-FFF2-40B4-BE49-F238E27FC236}">
                <a16:creationId xmlns:a16="http://schemas.microsoft.com/office/drawing/2014/main" id="{18A2BBED-0E1D-67F2-1686-C8310EC8BF19}"/>
              </a:ext>
            </a:extLst>
          </p:cNvPr>
          <p:cNvSpPr txBox="1"/>
          <p:nvPr/>
        </p:nvSpPr>
        <p:spPr>
          <a:xfrm>
            <a:off x="261237" y="5628471"/>
            <a:ext cx="3242234" cy="646331"/>
          </a:xfrm>
          <a:prstGeom prst="rect">
            <a:avLst/>
          </a:prstGeom>
          <a:noFill/>
        </p:spPr>
        <p:txBody>
          <a:bodyPr wrap="none" rtlCol="0">
            <a:spAutoFit/>
          </a:bodyPr>
          <a:lstStyle/>
          <a:p>
            <a:pPr marL="285750" indent="-285750">
              <a:buFont typeface="Arial" panose="020B0604020202020204" pitchFamily="34" charset="0"/>
              <a:buChar char="•"/>
            </a:pPr>
            <a:r>
              <a:rPr lang="en-US" dirty="0"/>
              <a:t>Dynamic Ion-exchange model</a:t>
            </a:r>
          </a:p>
          <a:p>
            <a:pPr marL="285750" indent="-285750">
              <a:buFont typeface="Arial" panose="020B0604020202020204" pitchFamily="34" charset="0"/>
              <a:buChar char="•"/>
            </a:pPr>
            <a:r>
              <a:rPr lang="en-US" dirty="0"/>
              <a:t>Ion Pair agent acts as a bridge</a:t>
            </a:r>
          </a:p>
        </p:txBody>
      </p:sp>
      <p:sp>
        <p:nvSpPr>
          <p:cNvPr id="37" name="TextBox 36">
            <a:extLst>
              <a:ext uri="{FF2B5EF4-FFF2-40B4-BE49-F238E27FC236}">
                <a16:creationId xmlns:a16="http://schemas.microsoft.com/office/drawing/2014/main" id="{F36D987C-19AA-866C-EFCA-498765B0D822}"/>
              </a:ext>
            </a:extLst>
          </p:cNvPr>
          <p:cNvSpPr txBox="1"/>
          <p:nvPr/>
        </p:nvSpPr>
        <p:spPr>
          <a:xfrm>
            <a:off x="231481" y="6658687"/>
            <a:ext cx="3307316" cy="246221"/>
          </a:xfrm>
          <a:prstGeom prst="rect">
            <a:avLst/>
          </a:prstGeom>
          <a:noFill/>
        </p:spPr>
        <p:txBody>
          <a:bodyPr wrap="none" rtlCol="0">
            <a:spAutoFit/>
          </a:bodyPr>
          <a:lstStyle/>
          <a:p>
            <a:r>
              <a:rPr lang="en-US" sz="1000" dirty="0"/>
              <a:t>Adapted from </a:t>
            </a:r>
            <a:r>
              <a:rPr lang="en-US" sz="1000" dirty="0" err="1"/>
              <a:t>Gilar</a:t>
            </a:r>
            <a:r>
              <a:rPr lang="en-US" sz="1000" dirty="0"/>
              <a:t> and Stoll </a:t>
            </a:r>
            <a:r>
              <a:rPr lang="en-US" sz="1000" b="1" dirty="0"/>
              <a:t>LCGC International </a:t>
            </a:r>
            <a:r>
              <a:rPr lang="en-US" sz="1000" dirty="0"/>
              <a:t>Jan 2, 2026</a:t>
            </a:r>
          </a:p>
        </p:txBody>
      </p:sp>
    </p:spTree>
    <p:extLst>
      <p:ext uri="{BB962C8B-B14F-4D97-AF65-F5344CB8AC3E}">
        <p14:creationId xmlns:p14="http://schemas.microsoft.com/office/powerpoint/2010/main" val="3510817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26217-38E6-D6C8-BB1A-09235F155B8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7876D96-813D-E1C3-1823-B28A7B7093FE}"/>
              </a:ext>
            </a:extLst>
          </p:cNvPr>
          <p:cNvSpPr>
            <a:spLocks noGrp="1"/>
          </p:cNvSpPr>
          <p:nvPr>
            <p:ph type="title"/>
          </p:nvPr>
        </p:nvSpPr>
        <p:spPr>
          <a:xfrm>
            <a:off x="86540" y="119332"/>
            <a:ext cx="9217048" cy="837510"/>
          </a:xfrm>
        </p:spPr>
        <p:txBody>
          <a:bodyPr>
            <a:normAutofit/>
          </a:bodyPr>
          <a:lstStyle/>
          <a:p>
            <a:r>
              <a:rPr lang="en-US" sz="3200">
                <a:latin typeface="Calibri"/>
                <a:ea typeface="Calibri"/>
                <a:cs typeface="Calibri"/>
              </a:rPr>
              <a:t>Why LC-MS is Essential for Oligonucleotide Analysis</a:t>
            </a:r>
          </a:p>
        </p:txBody>
      </p:sp>
      <p:sp>
        <p:nvSpPr>
          <p:cNvPr id="4" name="Content Placeholder 2">
            <a:extLst>
              <a:ext uri="{FF2B5EF4-FFF2-40B4-BE49-F238E27FC236}">
                <a16:creationId xmlns:a16="http://schemas.microsoft.com/office/drawing/2014/main" id="{DE610C6C-07A2-9D7A-DA42-E9654EF177A1}"/>
              </a:ext>
            </a:extLst>
          </p:cNvPr>
          <p:cNvSpPr txBox="1">
            <a:spLocks/>
          </p:cNvSpPr>
          <p:nvPr/>
        </p:nvSpPr>
        <p:spPr>
          <a:xfrm>
            <a:off x="44818" y="1209725"/>
            <a:ext cx="9099182" cy="4920814"/>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a:ea typeface="Calibri"/>
                <a:cs typeface="Calibri"/>
              </a:rPr>
              <a:t>Separation and Structural Characterization</a:t>
            </a:r>
            <a:r>
              <a:rPr kumimoji="0" lang="en-US" sz="1600" b="0" i="0" u="none" strike="noStrike" kern="1200" cap="none" spc="0" normalizeH="0" baseline="0" noProof="0">
                <a:ln>
                  <a:noFill/>
                </a:ln>
                <a:solidFill>
                  <a:prstClr val="black"/>
                </a:solidFill>
                <a:effectLst/>
                <a:uLnTx/>
                <a:uFillTx/>
                <a:latin typeface="Calibri"/>
                <a:ea typeface="Calibri"/>
                <a:cs typeface="Calibri"/>
              </a:rPr>
              <a:t>​</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rPr>
              <a:t>LC-MS provides both chromatographic separation and detailed structural analysis of oligonucleotides for accurate identification.​</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a:ea typeface="Calibri"/>
                <a:cs typeface="Calibri"/>
              </a:rPr>
              <a:t>High Specificity and Sensitivity</a:t>
            </a:r>
            <a:r>
              <a:rPr kumimoji="0" lang="en-US" sz="1600" b="0" i="0" u="none" strike="noStrike" kern="1200" cap="none" spc="0" normalizeH="0" baseline="0" noProof="0">
                <a:ln>
                  <a:noFill/>
                </a:ln>
                <a:solidFill>
                  <a:prstClr val="black"/>
                </a:solidFill>
                <a:effectLst/>
                <a:uLnTx/>
                <a:uFillTx/>
                <a:latin typeface="Calibri"/>
                <a:ea typeface="Calibri"/>
                <a:cs typeface="Calibri"/>
              </a:rPr>
              <a:t>​</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rPr>
              <a:t>Mass spectrometry distinguishes closely related oligonucleotide species, enabling precise impurity quantification and regulatory compliance.​</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a:ea typeface="Calibri"/>
                <a:cs typeface="Calibri"/>
              </a:rPr>
              <a:t>Stability and Modification Monitoring</a:t>
            </a:r>
            <a:r>
              <a:rPr kumimoji="0" lang="en-US" sz="1600" b="0" i="0" u="none" strike="noStrike" kern="1200" cap="none" spc="0" normalizeH="0" baseline="0" noProof="0">
                <a:ln>
                  <a:noFill/>
                </a:ln>
                <a:solidFill>
                  <a:prstClr val="black"/>
                </a:solidFill>
                <a:effectLst/>
                <a:uLnTx/>
                <a:uFillTx/>
                <a:latin typeface="Calibri"/>
                <a:ea typeface="Calibri"/>
                <a:cs typeface="Calibri"/>
              </a:rPr>
              <a:t>​</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rPr>
              <a:t>LC-MS supports stability studies and detects chemical modifications and where they reside, including phosphorothioate linkages and conjugates.​</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a:ea typeface="Calibri"/>
                <a:cs typeface="Calibri"/>
              </a:rPr>
              <a:t>Gold Standard for Quality Control</a:t>
            </a:r>
            <a:r>
              <a:rPr kumimoji="0" lang="en-US" sz="1600" b="0" i="0" u="none" strike="noStrike" kern="1200" cap="none" spc="0" normalizeH="0" baseline="0" noProof="0">
                <a:ln>
                  <a:noFill/>
                </a:ln>
                <a:solidFill>
                  <a:prstClr val="black"/>
                </a:solidFill>
                <a:effectLst/>
                <a:uLnTx/>
                <a:uFillTx/>
                <a:latin typeface="Calibri"/>
                <a:ea typeface="Calibri"/>
                <a:cs typeface="Calibri"/>
              </a:rPr>
              <a:t>​</a:t>
            </a:r>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prstClr val="black"/>
                </a:solidFill>
                <a:effectLst/>
                <a:uLnTx/>
                <a:uFillTx/>
                <a:latin typeface="Calibri"/>
                <a:ea typeface="Calibri"/>
                <a:cs typeface="Calibri"/>
              </a:rPr>
              <a:t>Combining chromatography with mass detection, LC-MS ensures comprehensive quality control in pharmaceutical oligonucleotide analysis.</a:t>
            </a:r>
            <a:endParaRPr lang="en-US" sz="1600">
              <a:solidFill>
                <a:prstClr val="black"/>
              </a:solidFill>
              <a:latin typeface="Calibri"/>
              <a:ea typeface="Calibri"/>
              <a:cs typeface="Calibri"/>
            </a:endParaRP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endParaRPr lang="en-US" sz="1600" b="0" i="0" u="none" strike="noStrike" kern="1200" cap="none" spc="0" normalizeH="0" baseline="0" noProof="0">
              <a:ln>
                <a:noFill/>
              </a:ln>
              <a:solidFill>
                <a:prstClr val="black"/>
              </a:solidFill>
              <a:effectLst/>
              <a:uLnTx/>
              <a:uFillTx/>
              <a:latin typeface="Calibri"/>
              <a:ea typeface="Calibri"/>
              <a:cs typeface="Calibri"/>
            </a:endParaRPr>
          </a:p>
          <a:p>
            <a:pPr fontAlgn="base"/>
            <a:r>
              <a:rPr lang="en-US" sz="1600" b="1">
                <a:latin typeface="Calibri"/>
                <a:ea typeface="Calibri"/>
                <a:cs typeface="Calibri"/>
              </a:rPr>
              <a:t>Why HFIP + Amine Systems?</a:t>
            </a:r>
          </a:p>
          <a:p>
            <a:pPr lvl="2" fontAlgn="base"/>
            <a:r>
              <a:rPr lang="en-US" sz="1600">
                <a:latin typeface="Calibri"/>
                <a:ea typeface="Calibri"/>
                <a:cs typeface="Calibri"/>
              </a:rPr>
              <a:t>HFIP (Hexafluoro‑isopropanol)Weak, volatile </a:t>
            </a:r>
            <a:r>
              <a:rPr lang="en-US" sz="1600" err="1">
                <a:latin typeface="Calibri"/>
                <a:ea typeface="Calibri"/>
                <a:cs typeface="Calibri"/>
              </a:rPr>
              <a:t>fluoroalcohol</a:t>
            </a:r>
            <a:r>
              <a:rPr lang="en-US" sz="1600">
                <a:latin typeface="Calibri"/>
                <a:ea typeface="Calibri"/>
                <a:cs typeface="Calibri"/>
              </a:rPr>
              <a:t> commonly paired with alkylamines in LC–MS mobile phases.</a:t>
            </a:r>
          </a:p>
          <a:p>
            <a:pPr lvl="2" fontAlgn="base"/>
            <a:r>
              <a:rPr lang="en-US" sz="1600">
                <a:latin typeface="Calibri"/>
                <a:ea typeface="Calibri"/>
                <a:cs typeface="Calibri"/>
              </a:rPr>
              <a:t>Lowers mobile-phase pH to ~8–9 (vs. pH 11–12 with amines alone).</a:t>
            </a:r>
          </a:p>
          <a:p>
            <a:pPr lvl="2" fontAlgn="base"/>
            <a:r>
              <a:rPr lang="en-US" sz="1600">
                <a:latin typeface="Calibri"/>
                <a:ea typeface="Calibri"/>
                <a:cs typeface="Calibri"/>
              </a:rPr>
              <a:t>At this pH, oligos remain partially protonated → better retention + lower metal adduct formation.</a:t>
            </a:r>
          </a:p>
          <a:p>
            <a:pPr lvl="2" fontAlgn="base"/>
            <a:r>
              <a:rPr lang="en-US" sz="1600">
                <a:latin typeface="Calibri"/>
                <a:ea typeface="Calibri"/>
                <a:cs typeface="Calibri"/>
              </a:rPr>
              <a:t>Weak acid → does not strongly compete for negative charge in ESI, improving sensitivity.</a:t>
            </a:r>
          </a:p>
          <a:p>
            <a:pPr lvl="2" fontAlgn="base"/>
            <a:r>
              <a:rPr lang="en-US" sz="1600">
                <a:latin typeface="Calibri"/>
                <a:ea typeface="Calibri"/>
                <a:cs typeface="Calibri"/>
              </a:rPr>
              <a:t>Avoids ion suppression associated with stronger acids (e.g., carboxylic acids).</a:t>
            </a:r>
          </a:p>
          <a:p>
            <a:pPr fontAlgn="base"/>
            <a:endParaRPr lang="en-US" sz="1600" b="0" i="0" u="none" strike="noStrike" kern="1200" cap="none" spc="0" normalizeH="0" baseline="0" noProof="0">
              <a:ln>
                <a:noFill/>
              </a:ln>
              <a:solidFill>
                <a:prstClr val="black"/>
              </a:solidFill>
              <a:effectLst/>
              <a:uLnTx/>
              <a:uFillTx/>
              <a:latin typeface="Calibri"/>
              <a:ea typeface="Calibri"/>
              <a:cs typeface="Calibri"/>
            </a:endParaRPr>
          </a:p>
          <a:p>
            <a:pPr marL="1600200" marR="0" lvl="2" indent="-4572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457200" algn="l"/>
              </a:tabLst>
              <a:defRPr/>
            </a:pPr>
            <a:endParaRPr lang="en-US" sz="2000" b="0" i="0" u="none" strike="noStrike" kern="1200" cap="none" spc="0" normalizeH="0" baseline="0" noProof="0">
              <a:ln>
                <a:noFill/>
              </a:ln>
              <a:solidFill>
                <a:prstClr val="black"/>
              </a:solidFill>
              <a:effectLst/>
              <a:uLnTx/>
              <a:uFillTx/>
              <a:latin typeface="Calibri"/>
              <a:ea typeface="Calibri"/>
              <a:cs typeface="Calibri"/>
            </a:endParaRPr>
          </a:p>
        </p:txBody>
      </p:sp>
      <p:pic>
        <p:nvPicPr>
          <p:cNvPr id="3074" name="Picture 2" descr="Orbitrap LC-MS (HRMS) - Analysis">
            <a:extLst>
              <a:ext uri="{FF2B5EF4-FFF2-40B4-BE49-F238E27FC236}">
                <a16:creationId xmlns:a16="http://schemas.microsoft.com/office/drawing/2014/main" id="{D63C004C-0CE3-406A-255F-0D66BB24F7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719" t="7870" r="15633"/>
          <a:stretch>
            <a:fillRect/>
          </a:stretch>
        </p:blipFill>
        <p:spPr bwMode="auto">
          <a:xfrm>
            <a:off x="9525000" y="1428749"/>
            <a:ext cx="231457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1,1,1,3,3,3-Hexafluoro-2-propanol">
            <a:extLst>
              <a:ext uri="{FF2B5EF4-FFF2-40B4-BE49-F238E27FC236}">
                <a16:creationId xmlns:a16="http://schemas.microsoft.com/office/drawing/2014/main" id="{CB143FD9-331D-ADD5-A470-A7B88FA13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2811" y="3533777"/>
            <a:ext cx="1380002" cy="1116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23941F8-65EE-80A5-C2B9-608D1135BF72}"/>
              </a:ext>
            </a:extLst>
          </p:cNvPr>
          <p:cNvSpPr txBox="1"/>
          <p:nvPr/>
        </p:nvSpPr>
        <p:spPr>
          <a:xfrm>
            <a:off x="9892811" y="4650324"/>
            <a:ext cx="1441938" cy="338554"/>
          </a:xfrm>
          <a:prstGeom prst="rect">
            <a:avLst/>
          </a:prstGeom>
          <a:noFill/>
        </p:spPr>
        <p:txBody>
          <a:bodyPr wrap="square" rtlCol="0">
            <a:spAutoFit/>
          </a:bodyPr>
          <a:lstStyle/>
          <a:p>
            <a:pPr algn="ctr"/>
            <a:r>
              <a:rPr lang="en-US" sz="1600" dirty="0"/>
              <a:t>HFIP</a:t>
            </a:r>
          </a:p>
        </p:txBody>
      </p:sp>
      <p:pic>
        <p:nvPicPr>
          <p:cNvPr id="6" name="Picture 6">
            <a:extLst>
              <a:ext uri="{FF2B5EF4-FFF2-40B4-BE49-F238E27FC236}">
                <a16:creationId xmlns:a16="http://schemas.microsoft.com/office/drawing/2014/main" id="{42E87DAE-6395-C914-D681-1E2D256C5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7241" y="5051853"/>
            <a:ext cx="930091" cy="8011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B643A72-3316-D7D1-1FD9-71A109FE501B}"/>
              </a:ext>
            </a:extLst>
          </p:cNvPr>
          <p:cNvSpPr txBox="1"/>
          <p:nvPr/>
        </p:nvSpPr>
        <p:spPr>
          <a:xfrm>
            <a:off x="9892811" y="5788497"/>
            <a:ext cx="1441938" cy="338554"/>
          </a:xfrm>
          <a:prstGeom prst="rect">
            <a:avLst/>
          </a:prstGeom>
          <a:noFill/>
        </p:spPr>
        <p:txBody>
          <a:bodyPr wrap="square" rtlCol="0">
            <a:spAutoFit/>
          </a:bodyPr>
          <a:lstStyle/>
          <a:p>
            <a:pPr algn="ctr"/>
            <a:r>
              <a:rPr lang="en-US" sz="1600" dirty="0"/>
              <a:t>Acetic Acid</a:t>
            </a:r>
          </a:p>
        </p:txBody>
      </p:sp>
    </p:spTree>
    <p:extLst>
      <p:ext uri="{BB962C8B-B14F-4D97-AF65-F5344CB8AC3E}">
        <p14:creationId xmlns:p14="http://schemas.microsoft.com/office/powerpoint/2010/main" val="74135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0E5FDE-6285-C5F9-7A58-7A34EFF51173}"/>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6568" y="1482715"/>
            <a:ext cx="2711303" cy="2033478"/>
          </a:xfrm>
          <a:prstGeom prst="rect">
            <a:avLst/>
          </a:prstGeom>
        </p:spPr>
      </p:pic>
      <p:sp>
        <p:nvSpPr>
          <p:cNvPr id="6" name="TextBox 5">
            <a:extLst>
              <a:ext uri="{FF2B5EF4-FFF2-40B4-BE49-F238E27FC236}">
                <a16:creationId xmlns:a16="http://schemas.microsoft.com/office/drawing/2014/main" id="{3121930F-38CD-39EB-23FE-C048C2988C49}"/>
              </a:ext>
            </a:extLst>
          </p:cNvPr>
          <p:cNvSpPr txBox="1"/>
          <p:nvPr/>
        </p:nvSpPr>
        <p:spPr>
          <a:xfrm>
            <a:off x="7093188" y="1104886"/>
            <a:ext cx="22580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E469B"/>
                </a:solidFill>
                <a:effectLst/>
                <a:uLnTx/>
                <a:uFillTx/>
                <a:latin typeface="Calibri"/>
                <a:ea typeface="+mn-ea"/>
                <a:cs typeface="+mn-cs"/>
              </a:rPr>
              <a:t>HALO 90 Å, 2.7 µm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E469B"/>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8BC0365E-480B-BC01-7C36-F30703A3E160}"/>
              </a:ext>
            </a:extLst>
          </p:cNvPr>
          <p:cNvPicPr>
            <a:picLocks noChangeAspect="1"/>
          </p:cNvPicPr>
          <p:nvPr/>
        </p:nvPicPr>
        <p:blipFill rotWithShape="1">
          <a:blip r:embed="rId4"/>
          <a:srcRect l="7769" t="4536" r="57589"/>
          <a:stretch/>
        </p:blipFill>
        <p:spPr>
          <a:xfrm>
            <a:off x="2956560" y="1447800"/>
            <a:ext cx="1798320" cy="3782641"/>
          </a:xfrm>
          <a:prstGeom prst="rect">
            <a:avLst/>
          </a:prstGeom>
        </p:spPr>
      </p:pic>
      <p:sp>
        <p:nvSpPr>
          <p:cNvPr id="8" name="TextBox 7">
            <a:extLst>
              <a:ext uri="{FF2B5EF4-FFF2-40B4-BE49-F238E27FC236}">
                <a16:creationId xmlns:a16="http://schemas.microsoft.com/office/drawing/2014/main" id="{A356430D-9101-D961-D09E-132648E058D4}"/>
              </a:ext>
            </a:extLst>
          </p:cNvPr>
          <p:cNvSpPr txBox="1"/>
          <p:nvPr/>
        </p:nvSpPr>
        <p:spPr>
          <a:xfrm>
            <a:off x="2591108" y="5230440"/>
            <a:ext cx="261116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469B"/>
                </a:solidFill>
                <a:effectLst/>
                <a:uLnTx/>
                <a:uFillTx/>
                <a:latin typeface="Calibri"/>
                <a:ea typeface="+mn-ea"/>
                <a:cs typeface="+mn-cs"/>
              </a:rPr>
              <a:t>Fully Porous Particle (FPP)</a:t>
            </a:r>
          </a:p>
        </p:txBody>
      </p:sp>
      <p:sp>
        <p:nvSpPr>
          <p:cNvPr id="9" name="TextBox 8">
            <a:extLst>
              <a:ext uri="{FF2B5EF4-FFF2-40B4-BE49-F238E27FC236}">
                <a16:creationId xmlns:a16="http://schemas.microsoft.com/office/drawing/2014/main" id="{CDF7C9E6-9C75-4E1C-D5CD-7DFC29FC58A4}"/>
              </a:ext>
            </a:extLst>
          </p:cNvPr>
          <p:cNvSpPr txBox="1"/>
          <p:nvPr/>
        </p:nvSpPr>
        <p:spPr>
          <a:xfrm>
            <a:off x="6759110" y="5987018"/>
            <a:ext cx="331327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E469B"/>
                </a:solidFill>
                <a:effectLst/>
                <a:uLnTx/>
                <a:uFillTx/>
                <a:latin typeface="Calibri"/>
                <a:ea typeface="+mn-ea"/>
                <a:cs typeface="+mn-cs"/>
              </a:rPr>
              <a:t>Superficially Porous Particle (SPP)</a:t>
            </a:r>
          </a:p>
        </p:txBody>
      </p:sp>
      <p:pic>
        <p:nvPicPr>
          <p:cNvPr id="10" name="Picture 6" descr="CartoonFusedCoreParticle">
            <a:extLst>
              <a:ext uri="{FF2B5EF4-FFF2-40B4-BE49-F238E27FC236}">
                <a16:creationId xmlns:a16="http://schemas.microsoft.com/office/drawing/2014/main" id="{A5AE310D-A5EF-E6B7-1178-5C1784C97A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651"/>
          <a:stretch/>
        </p:blipFill>
        <p:spPr>
          <a:xfrm>
            <a:off x="6866568" y="3830757"/>
            <a:ext cx="3098365" cy="2135044"/>
          </a:xfrm>
          <a:prstGeom prst="rect">
            <a:avLst/>
          </a:prstGeom>
          <a:noFill/>
        </p:spPr>
      </p:pic>
      <p:sp>
        <p:nvSpPr>
          <p:cNvPr id="11" name="Right Arrow 1">
            <a:extLst>
              <a:ext uri="{FF2B5EF4-FFF2-40B4-BE49-F238E27FC236}">
                <a16:creationId xmlns:a16="http://schemas.microsoft.com/office/drawing/2014/main" id="{0214D9D4-84ED-7BD8-1758-70D7EA1E86A3}"/>
              </a:ext>
            </a:extLst>
          </p:cNvPr>
          <p:cNvSpPr/>
          <p:nvPr/>
        </p:nvSpPr>
        <p:spPr>
          <a:xfrm>
            <a:off x="1844348" y="4191000"/>
            <a:ext cx="94488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itre 2">
            <a:extLst>
              <a:ext uri="{FF2B5EF4-FFF2-40B4-BE49-F238E27FC236}">
                <a16:creationId xmlns:a16="http://schemas.microsoft.com/office/drawing/2014/main" id="{9E598EF7-101F-11FE-E484-8FD6296058F4}"/>
              </a:ext>
            </a:extLst>
          </p:cNvPr>
          <p:cNvSpPr txBox="1">
            <a:spLocks/>
          </p:cNvSpPr>
          <p:nvPr/>
        </p:nvSpPr>
        <p:spPr>
          <a:xfrm>
            <a:off x="200264" y="283319"/>
            <a:ext cx="10363200" cy="425152"/>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Calibri"/>
                <a:cs typeface="Calibri"/>
              </a:rPr>
              <a:t>SPP Technology from AMT</a:t>
            </a:r>
            <a:endParaRPr kumimoji="0" lang="fr-FR" sz="3200" b="1" i="0" u="none" strike="noStrike" kern="1200" cap="none" spc="0" normalizeH="0" baseline="0" noProof="0">
              <a:ln>
                <a:noFill/>
              </a:ln>
              <a:solidFill>
                <a:prstClr val="white"/>
              </a:solidFill>
              <a:effectLst/>
              <a:uLnTx/>
              <a:uFillTx/>
              <a:latin typeface="Calibri"/>
              <a:ea typeface="Calibri"/>
              <a:cs typeface="Calibri"/>
            </a:endParaRPr>
          </a:p>
        </p:txBody>
      </p:sp>
      <p:sp>
        <p:nvSpPr>
          <p:cNvPr id="3" name="TextBox 2">
            <a:extLst>
              <a:ext uri="{FF2B5EF4-FFF2-40B4-BE49-F238E27FC236}">
                <a16:creationId xmlns:a16="http://schemas.microsoft.com/office/drawing/2014/main" id="{C23E7C1A-9044-F6E7-BE30-E5D54B8E639B}"/>
              </a:ext>
            </a:extLst>
          </p:cNvPr>
          <p:cNvSpPr txBox="1"/>
          <p:nvPr/>
        </p:nvSpPr>
        <p:spPr>
          <a:xfrm>
            <a:off x="9723480" y="1352455"/>
            <a:ext cx="2423664"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Brief terminology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FPP – Fully Porous Particle</a:t>
            </a: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TPP- Totally Porous Particle</a:t>
            </a: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SPP – Superficially Porous Particle</a:t>
            </a: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Terms associated with SPP – Fused-Core®, solid-core, core shell </a:t>
            </a:r>
            <a:endParaRPr kumimoji="0" lang="en-US" sz="1800" b="0" i="0" u="none" strike="noStrike" kern="1200" cap="none" spc="0" normalizeH="0" baseline="0" noProof="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00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FAD1F-404B-4EAC-50D8-081A72B27C1A}"/>
            </a:ext>
          </a:extLst>
        </p:cNvPr>
        <p:cNvGrpSpPr/>
        <p:nvPr/>
      </p:nvGrpSpPr>
      <p:grpSpPr>
        <a:xfrm>
          <a:off x="0" y="0"/>
          <a:ext cx="0" cy="0"/>
          <a:chOff x="0" y="0"/>
          <a:chExt cx="0" cy="0"/>
        </a:xfrm>
      </p:grpSpPr>
      <p:sp>
        <p:nvSpPr>
          <p:cNvPr id="12" name="Titre 2">
            <a:extLst>
              <a:ext uri="{FF2B5EF4-FFF2-40B4-BE49-F238E27FC236}">
                <a16:creationId xmlns:a16="http://schemas.microsoft.com/office/drawing/2014/main" id="{30C9569C-FE4B-21E4-81DB-F4BFAC22AD92}"/>
              </a:ext>
            </a:extLst>
          </p:cNvPr>
          <p:cNvSpPr txBox="1">
            <a:spLocks/>
          </p:cNvSpPr>
          <p:nvPr/>
        </p:nvSpPr>
        <p:spPr>
          <a:xfrm>
            <a:off x="115183" y="370881"/>
            <a:ext cx="10363200" cy="425152"/>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a:ea typeface="Calibri"/>
                <a:cs typeface="Calibri"/>
              </a:rPr>
              <a:t>Stationary Phase Pore Size Effects</a:t>
            </a:r>
            <a:endParaRPr kumimoji="0" lang="fr-FR" sz="3600" b="0" i="0" u="none" strike="noStrike" kern="1200" cap="none" spc="0" normalizeH="0" baseline="0" noProof="0">
              <a:ln>
                <a:noFill/>
              </a:ln>
              <a:solidFill>
                <a:prstClr val="white"/>
              </a:solidFill>
              <a:effectLst/>
              <a:uLnTx/>
              <a:uFillTx/>
              <a:latin typeface="Calibri"/>
              <a:ea typeface="Calibri"/>
              <a:cs typeface="Calibri"/>
            </a:endParaRPr>
          </a:p>
        </p:txBody>
      </p:sp>
      <p:sp>
        <p:nvSpPr>
          <p:cNvPr id="4" name="Content Placeholder 2">
            <a:extLst>
              <a:ext uri="{FF2B5EF4-FFF2-40B4-BE49-F238E27FC236}">
                <a16:creationId xmlns:a16="http://schemas.microsoft.com/office/drawing/2014/main" id="{77D2FCCC-D49C-C5BE-FF37-3F7C9B933816}"/>
              </a:ext>
            </a:extLst>
          </p:cNvPr>
          <p:cNvSpPr txBox="1">
            <a:spLocks/>
          </p:cNvSpPr>
          <p:nvPr/>
        </p:nvSpPr>
        <p:spPr>
          <a:xfrm>
            <a:off x="115183" y="1156716"/>
            <a:ext cx="8618000" cy="46609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Impact of Pore Size on Diffusion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Small pores restrict diffusion of large biomolecules, reducing column efficiency in chromatography.​</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Optimal Pore Sizes for Oligonucleotides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Optimal pore size generally scales with oligonucleotide length, with shorter oligos favoring smaller pores and longer oligos requiring larger pores to minimize steric hindrance and maintain efficient mass transfer.</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Trade-offs in Pore Size Selection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Increasing pore size reduces surface area, affecting loading capacity and retention.​</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Mass Transfer Optimization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914400" marR="0" lvl="2" indent="0" algn="l" defTabSz="914400" rtl="0" eaLnBrk="1" fontAlgn="base" latinLnBrk="0" hangingPunct="1">
              <a:lnSpc>
                <a:spcPct val="90000"/>
              </a:lnSpc>
              <a:spcBef>
                <a:spcPts val="500"/>
              </a:spcBef>
              <a:spcAft>
                <a:spcPts val="0"/>
              </a:spcAft>
              <a:buClrTx/>
              <a:buSzTx/>
              <a:buFont typeface="Arial" panose="020B0604020202020204" pitchFamily="34" charset="0"/>
              <a:buNone/>
              <a:tabLst/>
              <a:defRPr/>
            </a:pPr>
            <a:r>
              <a:rPr kumimoji="0" lang="en-US" sz="1900" b="0" i="0" u="none" strike="noStrike" kern="1200" cap="none" spc="0" normalizeH="0" baseline="0" noProof="0" dirty="0">
                <a:ln>
                  <a:noFill/>
                </a:ln>
                <a:solidFill>
                  <a:prstClr val="black"/>
                </a:solidFill>
                <a:effectLst/>
                <a:uLnTx/>
                <a:uFillTx/>
                <a:latin typeface="Calibri" panose="020F0502020204030204"/>
                <a:ea typeface="+mn-ea"/>
                <a:cs typeface="+mn-cs"/>
              </a:rPr>
              <a:t>Understanding mass transfer dynamics aids in selecting columns for efficient and robust oligonucleotide separation.</a:t>
            </a:r>
          </a:p>
          <a:p>
            <a:pPr marL="1600200" marR="0" lvl="2" indent="-45720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457200" algn="l"/>
              </a:tabLst>
              <a:defRPr/>
            </a:pPr>
            <a:endParaRPr kumimoji="0" lang="en-US" sz="2000" b="0" i="0" u="none" strike="noStrike" kern="1200" cap="none" spc="0" normalizeH="0" baseline="0" noProof="0" dirty="0">
              <a:ln>
                <a:noFill/>
              </a:ln>
              <a:solidFill>
                <a:prstClr val="black"/>
              </a:solidFill>
              <a:effectLst/>
              <a:uLnTx/>
              <a:uFillTx/>
              <a:latin typeface="Avenir Book" panose="02000503020000020003"/>
              <a:ea typeface="Aptos" panose="020B0004020202020204" pitchFamily="34" charset="0"/>
              <a:cs typeface="+mn-cs"/>
            </a:endParaRPr>
          </a:p>
        </p:txBody>
      </p:sp>
      <p:pic>
        <p:nvPicPr>
          <p:cNvPr id="5" name="Picture 4">
            <a:extLst>
              <a:ext uri="{FF2B5EF4-FFF2-40B4-BE49-F238E27FC236}">
                <a16:creationId xmlns:a16="http://schemas.microsoft.com/office/drawing/2014/main" id="{5AAA1D1F-FD95-4D2F-A2CD-262C4BBA6312}"/>
              </a:ext>
            </a:extLst>
          </p:cNvPr>
          <p:cNvPicPr>
            <a:picLocks noChangeAspect="1"/>
          </p:cNvPicPr>
          <p:nvPr/>
        </p:nvPicPr>
        <p:blipFill>
          <a:blip r:embed="rId3"/>
          <a:srcRect r="50648"/>
          <a:stretch>
            <a:fillRect/>
          </a:stretch>
        </p:blipFill>
        <p:spPr>
          <a:xfrm>
            <a:off x="9492145" y="3619090"/>
            <a:ext cx="1818515" cy="1699152"/>
          </a:xfrm>
          <a:prstGeom prst="rect">
            <a:avLst/>
          </a:prstGeom>
        </p:spPr>
      </p:pic>
      <p:pic>
        <p:nvPicPr>
          <p:cNvPr id="6" name="Picture 5">
            <a:extLst>
              <a:ext uri="{FF2B5EF4-FFF2-40B4-BE49-F238E27FC236}">
                <a16:creationId xmlns:a16="http://schemas.microsoft.com/office/drawing/2014/main" id="{DD68E02E-7E92-73A4-B500-2B796AEC5711}"/>
              </a:ext>
            </a:extLst>
          </p:cNvPr>
          <p:cNvPicPr>
            <a:picLocks noChangeAspect="1"/>
          </p:cNvPicPr>
          <p:nvPr/>
        </p:nvPicPr>
        <p:blipFill>
          <a:blip r:embed="rId4"/>
          <a:stretch>
            <a:fillRect/>
          </a:stretch>
        </p:blipFill>
        <p:spPr>
          <a:xfrm>
            <a:off x="9490355" y="1361544"/>
            <a:ext cx="1820305" cy="1820305"/>
          </a:xfrm>
          <a:prstGeom prst="rect">
            <a:avLst/>
          </a:prstGeom>
        </p:spPr>
      </p:pic>
      <p:sp>
        <p:nvSpPr>
          <p:cNvPr id="3" name="TextBox 2">
            <a:extLst>
              <a:ext uri="{FF2B5EF4-FFF2-40B4-BE49-F238E27FC236}">
                <a16:creationId xmlns:a16="http://schemas.microsoft.com/office/drawing/2014/main" id="{69782EDE-9CA9-81E8-5E6A-7F3DADB72785}"/>
              </a:ext>
            </a:extLst>
          </p:cNvPr>
          <p:cNvSpPr txBox="1"/>
          <p:nvPr/>
        </p:nvSpPr>
        <p:spPr>
          <a:xfrm>
            <a:off x="9966192" y="2869578"/>
            <a:ext cx="729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120 Å</a:t>
            </a:r>
          </a:p>
        </p:txBody>
      </p:sp>
      <p:sp>
        <p:nvSpPr>
          <p:cNvPr id="7" name="TextBox 6">
            <a:extLst>
              <a:ext uri="{FF2B5EF4-FFF2-40B4-BE49-F238E27FC236}">
                <a16:creationId xmlns:a16="http://schemas.microsoft.com/office/drawing/2014/main" id="{C653D67A-D012-A273-4152-63F20C09D551}"/>
              </a:ext>
            </a:extLst>
          </p:cNvPr>
          <p:cNvSpPr txBox="1"/>
          <p:nvPr/>
        </p:nvSpPr>
        <p:spPr>
          <a:xfrm>
            <a:off x="9915294" y="5127124"/>
            <a:ext cx="8317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1000 Å</a:t>
            </a:r>
          </a:p>
        </p:txBody>
      </p:sp>
    </p:spTree>
    <p:extLst>
      <p:ext uri="{BB962C8B-B14F-4D97-AF65-F5344CB8AC3E}">
        <p14:creationId xmlns:p14="http://schemas.microsoft.com/office/powerpoint/2010/main" val="678015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A617-A158-EF3A-E35A-2D4481B8216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29D498-94B4-24A9-49C3-1912D6D3B48D}"/>
              </a:ext>
            </a:extLst>
          </p:cNvPr>
          <p:cNvPicPr>
            <a:picLocks noChangeAspect="1"/>
          </p:cNvPicPr>
          <p:nvPr/>
        </p:nvPicPr>
        <p:blipFill>
          <a:blip r:embed="rId3"/>
          <a:stretch>
            <a:fillRect/>
          </a:stretch>
        </p:blipFill>
        <p:spPr>
          <a:xfrm>
            <a:off x="4306263" y="1876546"/>
            <a:ext cx="7932556" cy="4158370"/>
          </a:xfrm>
          <a:prstGeom prst="rect">
            <a:avLst/>
          </a:prstGeom>
        </p:spPr>
      </p:pic>
      <p:sp>
        <p:nvSpPr>
          <p:cNvPr id="12" name="Titre 2">
            <a:extLst>
              <a:ext uri="{FF2B5EF4-FFF2-40B4-BE49-F238E27FC236}">
                <a16:creationId xmlns:a16="http://schemas.microsoft.com/office/drawing/2014/main" id="{27941C99-0F5B-18FD-62CE-AADB27002A04}"/>
              </a:ext>
            </a:extLst>
          </p:cNvPr>
          <p:cNvSpPr txBox="1">
            <a:spLocks/>
          </p:cNvSpPr>
          <p:nvPr/>
        </p:nvSpPr>
        <p:spPr>
          <a:xfrm>
            <a:off x="115183" y="348892"/>
            <a:ext cx="10363200" cy="425152"/>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200" kern="1200" baseline="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Calibri"/>
                <a:ea typeface="Calibri"/>
                <a:cs typeface="Calibri"/>
              </a:rPr>
              <a:t>Pore Size Effects at Work</a:t>
            </a:r>
            <a:endParaRPr kumimoji="0" lang="fr-FR" sz="4000" b="0" i="0" u="none" strike="noStrike" kern="1200" cap="none" spc="0" normalizeH="0" baseline="0" noProof="0">
              <a:ln>
                <a:noFill/>
              </a:ln>
              <a:solidFill>
                <a:prstClr val="white"/>
              </a:solidFill>
              <a:effectLst/>
              <a:uLnTx/>
              <a:uFillTx/>
              <a:latin typeface="Calibri"/>
              <a:ea typeface="Calibri"/>
              <a:cs typeface="Calibri"/>
            </a:endParaRPr>
          </a:p>
        </p:txBody>
      </p:sp>
      <p:pic>
        <p:nvPicPr>
          <p:cNvPr id="5" name="Picture 4">
            <a:extLst>
              <a:ext uri="{FF2B5EF4-FFF2-40B4-BE49-F238E27FC236}">
                <a16:creationId xmlns:a16="http://schemas.microsoft.com/office/drawing/2014/main" id="{7A067B21-A6DF-24F6-64A7-93058D3F5935}"/>
              </a:ext>
            </a:extLst>
          </p:cNvPr>
          <p:cNvPicPr>
            <a:picLocks noChangeAspect="1"/>
          </p:cNvPicPr>
          <p:nvPr/>
        </p:nvPicPr>
        <p:blipFill>
          <a:blip r:embed="rId4"/>
          <a:srcRect r="50648"/>
          <a:stretch>
            <a:fillRect/>
          </a:stretch>
        </p:blipFill>
        <p:spPr>
          <a:xfrm>
            <a:off x="10802363" y="4736491"/>
            <a:ext cx="1389637" cy="1298425"/>
          </a:xfrm>
          <a:prstGeom prst="rect">
            <a:avLst/>
          </a:prstGeom>
        </p:spPr>
      </p:pic>
      <p:pic>
        <p:nvPicPr>
          <p:cNvPr id="6" name="Picture 5">
            <a:extLst>
              <a:ext uri="{FF2B5EF4-FFF2-40B4-BE49-F238E27FC236}">
                <a16:creationId xmlns:a16="http://schemas.microsoft.com/office/drawing/2014/main" id="{22838EC3-0338-46A2-54FB-AC51EC2987B3}"/>
              </a:ext>
            </a:extLst>
          </p:cNvPr>
          <p:cNvPicPr>
            <a:picLocks noChangeAspect="1"/>
          </p:cNvPicPr>
          <p:nvPr/>
        </p:nvPicPr>
        <p:blipFill>
          <a:blip r:embed="rId5"/>
          <a:stretch>
            <a:fillRect/>
          </a:stretch>
        </p:blipFill>
        <p:spPr>
          <a:xfrm>
            <a:off x="10847814" y="987249"/>
            <a:ext cx="1391005" cy="1391005"/>
          </a:xfrm>
          <a:prstGeom prst="rect">
            <a:avLst/>
          </a:prstGeom>
        </p:spPr>
      </p:pic>
      <p:sp>
        <p:nvSpPr>
          <p:cNvPr id="3" name="TextBox 2">
            <a:extLst>
              <a:ext uri="{FF2B5EF4-FFF2-40B4-BE49-F238E27FC236}">
                <a16:creationId xmlns:a16="http://schemas.microsoft.com/office/drawing/2014/main" id="{8AA047A7-9CFD-D268-3766-85E3BB387395}"/>
              </a:ext>
            </a:extLst>
          </p:cNvPr>
          <p:cNvSpPr txBox="1"/>
          <p:nvPr/>
        </p:nvSpPr>
        <p:spPr>
          <a:xfrm>
            <a:off x="11264404" y="2200161"/>
            <a:ext cx="5578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120 Å</a:t>
            </a:r>
          </a:p>
        </p:txBody>
      </p:sp>
      <p:sp>
        <p:nvSpPr>
          <p:cNvPr id="7" name="TextBox 6">
            <a:extLst>
              <a:ext uri="{FF2B5EF4-FFF2-40B4-BE49-F238E27FC236}">
                <a16:creationId xmlns:a16="http://schemas.microsoft.com/office/drawing/2014/main" id="{AB92989E-451F-62F8-4221-F1A8236F22BD}"/>
              </a:ext>
            </a:extLst>
          </p:cNvPr>
          <p:cNvSpPr txBox="1"/>
          <p:nvPr/>
        </p:nvSpPr>
        <p:spPr>
          <a:xfrm>
            <a:off x="11179375" y="5896416"/>
            <a:ext cx="63561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1000 Å</a:t>
            </a:r>
          </a:p>
        </p:txBody>
      </p:sp>
      <p:sp>
        <p:nvSpPr>
          <p:cNvPr id="8" name="TextBox 7">
            <a:extLst>
              <a:ext uri="{FF2B5EF4-FFF2-40B4-BE49-F238E27FC236}">
                <a16:creationId xmlns:a16="http://schemas.microsoft.com/office/drawing/2014/main" id="{1F06B305-10E1-0263-D42A-1053066791AE}"/>
              </a:ext>
            </a:extLst>
          </p:cNvPr>
          <p:cNvSpPr txBox="1"/>
          <p:nvPr/>
        </p:nvSpPr>
        <p:spPr>
          <a:xfrm>
            <a:off x="159968" y="1329068"/>
            <a:ext cx="4816991"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Retention and band width strongly depend on temperature, ion‑pair concentration, solvent strength, and linear velocity.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Pressure‑dependent retention complicates interpretation of flow‑rate effects on efficiency.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Larger‑pore particles maintain higher efficiency at high flow for the 90‑mer and show band‑width benefits for the 30‑mer at lower flow.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Restricted diffusion in smaller pores increases mass‑transfer resistance, even with SPP morphology</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43576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E5DE781-5721-2499-2259-E6B93906277B}"/>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D4E3376-CB63-FDE8-AE43-08ECF8814524}"/>
              </a:ext>
            </a:extLst>
          </p:cNvPr>
          <p:cNvGrpSpPr/>
          <p:nvPr/>
        </p:nvGrpSpPr>
        <p:grpSpPr>
          <a:xfrm>
            <a:off x="2933700" y="1600200"/>
            <a:ext cx="8943975" cy="4435476"/>
            <a:chOff x="1323975" y="1366838"/>
            <a:chExt cx="9758363" cy="4916488"/>
          </a:xfrm>
        </p:grpSpPr>
        <p:sp>
          <p:nvSpPr>
            <p:cNvPr id="183" name="TextBox 182">
              <a:extLst>
                <a:ext uri="{FF2B5EF4-FFF2-40B4-BE49-F238E27FC236}">
                  <a16:creationId xmlns:a16="http://schemas.microsoft.com/office/drawing/2014/main" id="{0000B378-E508-F3B5-92AF-112EED8C17A9}"/>
                </a:ext>
              </a:extLst>
            </p:cNvPr>
            <p:cNvSpPr txBox="1"/>
            <p:nvPr/>
          </p:nvSpPr>
          <p:spPr>
            <a:xfrm>
              <a:off x="1773238" y="5130568"/>
              <a:ext cx="864339" cy="409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1000Å</a:t>
              </a:r>
            </a:p>
          </p:txBody>
        </p:sp>
        <p:sp>
          <p:nvSpPr>
            <p:cNvPr id="185" name="TextBox 184">
              <a:extLst>
                <a:ext uri="{FF2B5EF4-FFF2-40B4-BE49-F238E27FC236}">
                  <a16:creationId xmlns:a16="http://schemas.microsoft.com/office/drawing/2014/main" id="{76E8510B-58E1-438E-453F-5996ADEB1613}"/>
                </a:ext>
              </a:extLst>
            </p:cNvPr>
            <p:cNvSpPr txBox="1"/>
            <p:nvPr/>
          </p:nvSpPr>
          <p:spPr>
            <a:xfrm>
              <a:off x="3843081" y="1691453"/>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186" name="TextBox 185">
              <a:extLst>
                <a:ext uri="{FF2B5EF4-FFF2-40B4-BE49-F238E27FC236}">
                  <a16:creationId xmlns:a16="http://schemas.microsoft.com/office/drawing/2014/main" id="{B3043197-4287-83DE-D7AB-BF142478AFE5}"/>
                </a:ext>
              </a:extLst>
            </p:cNvPr>
            <p:cNvSpPr txBox="1"/>
            <p:nvPr/>
          </p:nvSpPr>
          <p:spPr>
            <a:xfrm>
              <a:off x="9615686" y="1691453"/>
              <a:ext cx="5357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187" name="TextBox 186">
              <a:extLst>
                <a:ext uri="{FF2B5EF4-FFF2-40B4-BE49-F238E27FC236}">
                  <a16:creationId xmlns:a16="http://schemas.microsoft.com/office/drawing/2014/main" id="{6FA1D58B-D6A0-FBFA-F8F9-487381EA587F}"/>
                </a:ext>
              </a:extLst>
            </p:cNvPr>
            <p:cNvSpPr txBox="1"/>
            <p:nvPr/>
          </p:nvSpPr>
          <p:spPr>
            <a:xfrm>
              <a:off x="8108043" y="1691453"/>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sp>
          <p:nvSpPr>
            <p:cNvPr id="188" name="TextBox 187">
              <a:extLst>
                <a:ext uri="{FF2B5EF4-FFF2-40B4-BE49-F238E27FC236}">
                  <a16:creationId xmlns:a16="http://schemas.microsoft.com/office/drawing/2014/main" id="{458CC44D-7A14-8409-5DB6-5563FC809127}"/>
                </a:ext>
              </a:extLst>
            </p:cNvPr>
            <p:cNvSpPr txBox="1"/>
            <p:nvPr/>
          </p:nvSpPr>
          <p:spPr>
            <a:xfrm>
              <a:off x="7416123" y="1691453"/>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a:t>
              </a:r>
            </a:p>
          </p:txBody>
        </p:sp>
        <p:sp>
          <p:nvSpPr>
            <p:cNvPr id="189" name="TextBox 188">
              <a:extLst>
                <a:ext uri="{FF2B5EF4-FFF2-40B4-BE49-F238E27FC236}">
                  <a16:creationId xmlns:a16="http://schemas.microsoft.com/office/drawing/2014/main" id="{9EE1A4FB-39D8-AB62-28E1-2B7BD7B4FF56}"/>
                </a:ext>
              </a:extLst>
            </p:cNvPr>
            <p:cNvSpPr txBox="1"/>
            <p:nvPr/>
          </p:nvSpPr>
          <p:spPr>
            <a:xfrm>
              <a:off x="6147196" y="1691453"/>
              <a:ext cx="418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a:t>
              </a:r>
            </a:p>
          </p:txBody>
        </p:sp>
        <p:sp>
          <p:nvSpPr>
            <p:cNvPr id="6" name="Line 5">
              <a:extLst>
                <a:ext uri="{FF2B5EF4-FFF2-40B4-BE49-F238E27FC236}">
                  <a16:creationId xmlns:a16="http://schemas.microsoft.com/office/drawing/2014/main" id="{F6FE5CAC-6218-3174-C87E-8C1F42A45C43}"/>
                </a:ext>
              </a:extLst>
            </p:cNvPr>
            <p:cNvSpPr>
              <a:spLocks noChangeShapeType="1"/>
            </p:cNvSpPr>
            <p:nvPr/>
          </p:nvSpPr>
          <p:spPr bwMode="auto">
            <a:xfrm>
              <a:off x="17875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Line 6">
              <a:extLst>
                <a:ext uri="{FF2B5EF4-FFF2-40B4-BE49-F238E27FC236}">
                  <a16:creationId xmlns:a16="http://schemas.microsoft.com/office/drawing/2014/main" id="{0ED495C7-7072-1A51-84E6-FD10F5534277}"/>
                </a:ext>
              </a:extLst>
            </p:cNvPr>
            <p:cNvSpPr>
              <a:spLocks noChangeShapeType="1"/>
            </p:cNvSpPr>
            <p:nvPr/>
          </p:nvSpPr>
          <p:spPr bwMode="auto">
            <a:xfrm>
              <a:off x="19351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ine 7">
              <a:extLst>
                <a:ext uri="{FF2B5EF4-FFF2-40B4-BE49-F238E27FC236}">
                  <a16:creationId xmlns:a16="http://schemas.microsoft.com/office/drawing/2014/main" id="{A048935D-7D5A-4EA4-D00B-D0816A921198}"/>
                </a:ext>
              </a:extLst>
            </p:cNvPr>
            <p:cNvSpPr>
              <a:spLocks noChangeShapeType="1"/>
            </p:cNvSpPr>
            <p:nvPr/>
          </p:nvSpPr>
          <p:spPr bwMode="auto">
            <a:xfrm>
              <a:off x="208121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Line 8">
              <a:extLst>
                <a:ext uri="{FF2B5EF4-FFF2-40B4-BE49-F238E27FC236}">
                  <a16:creationId xmlns:a16="http://schemas.microsoft.com/office/drawing/2014/main" id="{35156823-CF69-C4F6-3163-763408371A6C}"/>
                </a:ext>
              </a:extLst>
            </p:cNvPr>
            <p:cNvSpPr>
              <a:spLocks noChangeShapeType="1"/>
            </p:cNvSpPr>
            <p:nvPr/>
          </p:nvSpPr>
          <p:spPr bwMode="auto">
            <a:xfrm>
              <a:off x="22272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Line 9">
              <a:extLst>
                <a:ext uri="{FF2B5EF4-FFF2-40B4-BE49-F238E27FC236}">
                  <a16:creationId xmlns:a16="http://schemas.microsoft.com/office/drawing/2014/main" id="{CCE73857-7902-42CD-40B8-262482B83F7E}"/>
                </a:ext>
              </a:extLst>
            </p:cNvPr>
            <p:cNvSpPr>
              <a:spLocks noChangeShapeType="1"/>
            </p:cNvSpPr>
            <p:nvPr/>
          </p:nvSpPr>
          <p:spPr bwMode="auto">
            <a:xfrm>
              <a:off x="23749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Line 10">
              <a:extLst>
                <a:ext uri="{FF2B5EF4-FFF2-40B4-BE49-F238E27FC236}">
                  <a16:creationId xmlns:a16="http://schemas.microsoft.com/office/drawing/2014/main" id="{A624AF78-4CB7-3C0F-2019-7CFFD4245756}"/>
                </a:ext>
              </a:extLst>
            </p:cNvPr>
            <p:cNvSpPr>
              <a:spLocks noChangeShapeType="1"/>
            </p:cNvSpPr>
            <p:nvPr/>
          </p:nvSpPr>
          <p:spPr bwMode="auto">
            <a:xfrm>
              <a:off x="25209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Line 11">
              <a:extLst>
                <a:ext uri="{FF2B5EF4-FFF2-40B4-BE49-F238E27FC236}">
                  <a16:creationId xmlns:a16="http://schemas.microsoft.com/office/drawing/2014/main" id="{DBDA8D58-846B-E776-176B-2CA24A3E0060}"/>
                </a:ext>
              </a:extLst>
            </p:cNvPr>
            <p:cNvSpPr>
              <a:spLocks noChangeShapeType="1"/>
            </p:cNvSpPr>
            <p:nvPr/>
          </p:nvSpPr>
          <p:spPr bwMode="auto">
            <a:xfrm>
              <a:off x="26670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Line 12">
              <a:extLst>
                <a:ext uri="{FF2B5EF4-FFF2-40B4-BE49-F238E27FC236}">
                  <a16:creationId xmlns:a16="http://schemas.microsoft.com/office/drawing/2014/main" id="{2015E037-51DF-532C-90D9-510347B8708F}"/>
                </a:ext>
              </a:extLst>
            </p:cNvPr>
            <p:cNvSpPr>
              <a:spLocks noChangeShapeType="1"/>
            </p:cNvSpPr>
            <p:nvPr/>
          </p:nvSpPr>
          <p:spPr bwMode="auto">
            <a:xfrm>
              <a:off x="28130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Line 13">
              <a:extLst>
                <a:ext uri="{FF2B5EF4-FFF2-40B4-BE49-F238E27FC236}">
                  <a16:creationId xmlns:a16="http://schemas.microsoft.com/office/drawing/2014/main" id="{CFDCB795-8FF0-3781-53ED-CF523DD93E0B}"/>
                </a:ext>
              </a:extLst>
            </p:cNvPr>
            <p:cNvSpPr>
              <a:spLocks noChangeShapeType="1"/>
            </p:cNvSpPr>
            <p:nvPr/>
          </p:nvSpPr>
          <p:spPr bwMode="auto">
            <a:xfrm>
              <a:off x="29591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Line 14">
              <a:extLst>
                <a:ext uri="{FF2B5EF4-FFF2-40B4-BE49-F238E27FC236}">
                  <a16:creationId xmlns:a16="http://schemas.microsoft.com/office/drawing/2014/main" id="{C10905F3-A68D-BA62-C8BD-A57A7811E769}"/>
                </a:ext>
              </a:extLst>
            </p:cNvPr>
            <p:cNvSpPr>
              <a:spLocks noChangeShapeType="1"/>
            </p:cNvSpPr>
            <p:nvPr/>
          </p:nvSpPr>
          <p:spPr bwMode="auto">
            <a:xfrm>
              <a:off x="31051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Line 15">
              <a:extLst>
                <a:ext uri="{FF2B5EF4-FFF2-40B4-BE49-F238E27FC236}">
                  <a16:creationId xmlns:a16="http://schemas.microsoft.com/office/drawing/2014/main" id="{8A91C7B7-B5B6-53BC-875B-BCDDC9272FD1}"/>
                </a:ext>
              </a:extLst>
            </p:cNvPr>
            <p:cNvSpPr>
              <a:spLocks noChangeShapeType="1"/>
            </p:cNvSpPr>
            <p:nvPr/>
          </p:nvSpPr>
          <p:spPr bwMode="auto">
            <a:xfrm>
              <a:off x="32512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Line 16">
              <a:extLst>
                <a:ext uri="{FF2B5EF4-FFF2-40B4-BE49-F238E27FC236}">
                  <a16:creationId xmlns:a16="http://schemas.microsoft.com/office/drawing/2014/main" id="{AE209B34-C85B-ACE9-BAAF-682DC0222FA3}"/>
                </a:ext>
              </a:extLst>
            </p:cNvPr>
            <p:cNvSpPr>
              <a:spLocks noChangeShapeType="1"/>
            </p:cNvSpPr>
            <p:nvPr/>
          </p:nvSpPr>
          <p:spPr bwMode="auto">
            <a:xfrm>
              <a:off x="339883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Line 17">
              <a:extLst>
                <a:ext uri="{FF2B5EF4-FFF2-40B4-BE49-F238E27FC236}">
                  <a16:creationId xmlns:a16="http://schemas.microsoft.com/office/drawing/2014/main" id="{EADDA4D1-B7C9-084F-C15F-5CDABBD495A6}"/>
                </a:ext>
              </a:extLst>
            </p:cNvPr>
            <p:cNvSpPr>
              <a:spLocks noChangeShapeType="1"/>
            </p:cNvSpPr>
            <p:nvPr/>
          </p:nvSpPr>
          <p:spPr bwMode="auto">
            <a:xfrm>
              <a:off x="35448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Line 18">
              <a:extLst>
                <a:ext uri="{FF2B5EF4-FFF2-40B4-BE49-F238E27FC236}">
                  <a16:creationId xmlns:a16="http://schemas.microsoft.com/office/drawing/2014/main" id="{43AE6A98-926C-F71B-B712-1A13F4FE818A}"/>
                </a:ext>
              </a:extLst>
            </p:cNvPr>
            <p:cNvSpPr>
              <a:spLocks noChangeShapeType="1"/>
            </p:cNvSpPr>
            <p:nvPr/>
          </p:nvSpPr>
          <p:spPr bwMode="auto">
            <a:xfrm>
              <a:off x="369093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Line 19">
              <a:extLst>
                <a:ext uri="{FF2B5EF4-FFF2-40B4-BE49-F238E27FC236}">
                  <a16:creationId xmlns:a16="http://schemas.microsoft.com/office/drawing/2014/main" id="{25BE4DFA-20D1-BA70-9DE8-AC1A0A5BC71F}"/>
                </a:ext>
              </a:extLst>
            </p:cNvPr>
            <p:cNvSpPr>
              <a:spLocks noChangeShapeType="1"/>
            </p:cNvSpPr>
            <p:nvPr/>
          </p:nvSpPr>
          <p:spPr bwMode="auto">
            <a:xfrm>
              <a:off x="38385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Line 20">
              <a:extLst>
                <a:ext uri="{FF2B5EF4-FFF2-40B4-BE49-F238E27FC236}">
                  <a16:creationId xmlns:a16="http://schemas.microsoft.com/office/drawing/2014/main" id="{2384C554-2729-8452-22A2-1E279DD757F3}"/>
                </a:ext>
              </a:extLst>
            </p:cNvPr>
            <p:cNvSpPr>
              <a:spLocks noChangeShapeType="1"/>
            </p:cNvSpPr>
            <p:nvPr/>
          </p:nvSpPr>
          <p:spPr bwMode="auto">
            <a:xfrm>
              <a:off x="39846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Line 21">
              <a:extLst>
                <a:ext uri="{FF2B5EF4-FFF2-40B4-BE49-F238E27FC236}">
                  <a16:creationId xmlns:a16="http://schemas.microsoft.com/office/drawing/2014/main" id="{90ADB7E0-1FE3-44D1-118F-A54886DC8AE1}"/>
                </a:ext>
              </a:extLst>
            </p:cNvPr>
            <p:cNvSpPr>
              <a:spLocks noChangeShapeType="1"/>
            </p:cNvSpPr>
            <p:nvPr/>
          </p:nvSpPr>
          <p:spPr bwMode="auto">
            <a:xfrm>
              <a:off x="41290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Line 22">
              <a:extLst>
                <a:ext uri="{FF2B5EF4-FFF2-40B4-BE49-F238E27FC236}">
                  <a16:creationId xmlns:a16="http://schemas.microsoft.com/office/drawing/2014/main" id="{739C44D2-8DFC-90C2-FA74-5E6214CFC049}"/>
                </a:ext>
              </a:extLst>
            </p:cNvPr>
            <p:cNvSpPr>
              <a:spLocks noChangeShapeType="1"/>
            </p:cNvSpPr>
            <p:nvPr/>
          </p:nvSpPr>
          <p:spPr bwMode="auto">
            <a:xfrm>
              <a:off x="42767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Line 23">
              <a:extLst>
                <a:ext uri="{FF2B5EF4-FFF2-40B4-BE49-F238E27FC236}">
                  <a16:creationId xmlns:a16="http://schemas.microsoft.com/office/drawing/2014/main" id="{14EECF64-79BB-51E5-9197-E77175A581BB}"/>
                </a:ext>
              </a:extLst>
            </p:cNvPr>
            <p:cNvSpPr>
              <a:spLocks noChangeShapeType="1"/>
            </p:cNvSpPr>
            <p:nvPr/>
          </p:nvSpPr>
          <p:spPr bwMode="auto">
            <a:xfrm>
              <a:off x="44227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Line 24">
              <a:extLst>
                <a:ext uri="{FF2B5EF4-FFF2-40B4-BE49-F238E27FC236}">
                  <a16:creationId xmlns:a16="http://schemas.microsoft.com/office/drawing/2014/main" id="{14171F2D-3061-58A6-E909-40489406CA9D}"/>
                </a:ext>
              </a:extLst>
            </p:cNvPr>
            <p:cNvSpPr>
              <a:spLocks noChangeShapeType="1"/>
            </p:cNvSpPr>
            <p:nvPr/>
          </p:nvSpPr>
          <p:spPr bwMode="auto">
            <a:xfrm>
              <a:off x="45688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Line 25">
              <a:extLst>
                <a:ext uri="{FF2B5EF4-FFF2-40B4-BE49-F238E27FC236}">
                  <a16:creationId xmlns:a16="http://schemas.microsoft.com/office/drawing/2014/main" id="{23558A1D-4540-940A-5F3A-625BB5B4F144}"/>
                </a:ext>
              </a:extLst>
            </p:cNvPr>
            <p:cNvSpPr>
              <a:spLocks noChangeShapeType="1"/>
            </p:cNvSpPr>
            <p:nvPr/>
          </p:nvSpPr>
          <p:spPr bwMode="auto">
            <a:xfrm>
              <a:off x="47148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Line 26">
              <a:extLst>
                <a:ext uri="{FF2B5EF4-FFF2-40B4-BE49-F238E27FC236}">
                  <a16:creationId xmlns:a16="http://schemas.microsoft.com/office/drawing/2014/main" id="{24F88132-524A-4003-68DA-33303A63A0BF}"/>
                </a:ext>
              </a:extLst>
            </p:cNvPr>
            <p:cNvSpPr>
              <a:spLocks noChangeShapeType="1"/>
            </p:cNvSpPr>
            <p:nvPr/>
          </p:nvSpPr>
          <p:spPr bwMode="auto">
            <a:xfrm>
              <a:off x="486251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Line 27">
              <a:extLst>
                <a:ext uri="{FF2B5EF4-FFF2-40B4-BE49-F238E27FC236}">
                  <a16:creationId xmlns:a16="http://schemas.microsoft.com/office/drawing/2014/main" id="{78B5CED1-DAAD-E883-6DCF-6E1087B38FD4}"/>
                </a:ext>
              </a:extLst>
            </p:cNvPr>
            <p:cNvSpPr>
              <a:spLocks noChangeShapeType="1"/>
            </p:cNvSpPr>
            <p:nvPr/>
          </p:nvSpPr>
          <p:spPr bwMode="auto">
            <a:xfrm>
              <a:off x="50085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Line 28">
              <a:extLst>
                <a:ext uri="{FF2B5EF4-FFF2-40B4-BE49-F238E27FC236}">
                  <a16:creationId xmlns:a16="http://schemas.microsoft.com/office/drawing/2014/main" id="{2FB5CA5E-81AA-FF0A-FC69-685C41FA06D0}"/>
                </a:ext>
              </a:extLst>
            </p:cNvPr>
            <p:cNvSpPr>
              <a:spLocks noChangeShapeType="1"/>
            </p:cNvSpPr>
            <p:nvPr/>
          </p:nvSpPr>
          <p:spPr bwMode="auto">
            <a:xfrm>
              <a:off x="51530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Line 29">
              <a:extLst>
                <a:ext uri="{FF2B5EF4-FFF2-40B4-BE49-F238E27FC236}">
                  <a16:creationId xmlns:a16="http://schemas.microsoft.com/office/drawing/2014/main" id="{BDF97722-67F5-63C9-8CBC-36323F5943F6}"/>
                </a:ext>
              </a:extLst>
            </p:cNvPr>
            <p:cNvSpPr>
              <a:spLocks noChangeShapeType="1"/>
            </p:cNvSpPr>
            <p:nvPr/>
          </p:nvSpPr>
          <p:spPr bwMode="auto">
            <a:xfrm>
              <a:off x="53006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Line 30">
              <a:extLst>
                <a:ext uri="{FF2B5EF4-FFF2-40B4-BE49-F238E27FC236}">
                  <a16:creationId xmlns:a16="http://schemas.microsoft.com/office/drawing/2014/main" id="{3DAB9332-3400-E446-04F1-292F89D3EFBA}"/>
                </a:ext>
              </a:extLst>
            </p:cNvPr>
            <p:cNvSpPr>
              <a:spLocks noChangeShapeType="1"/>
            </p:cNvSpPr>
            <p:nvPr/>
          </p:nvSpPr>
          <p:spPr bwMode="auto">
            <a:xfrm>
              <a:off x="544671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Line 31">
              <a:extLst>
                <a:ext uri="{FF2B5EF4-FFF2-40B4-BE49-F238E27FC236}">
                  <a16:creationId xmlns:a16="http://schemas.microsoft.com/office/drawing/2014/main" id="{9691179D-5A4C-892B-3D13-3777789E385D}"/>
                </a:ext>
              </a:extLst>
            </p:cNvPr>
            <p:cNvSpPr>
              <a:spLocks noChangeShapeType="1"/>
            </p:cNvSpPr>
            <p:nvPr/>
          </p:nvSpPr>
          <p:spPr bwMode="auto">
            <a:xfrm>
              <a:off x="55927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Line 32">
              <a:extLst>
                <a:ext uri="{FF2B5EF4-FFF2-40B4-BE49-F238E27FC236}">
                  <a16:creationId xmlns:a16="http://schemas.microsoft.com/office/drawing/2014/main" id="{5A451AB7-FC7F-4242-AD9F-BF1AB2E454D5}"/>
                </a:ext>
              </a:extLst>
            </p:cNvPr>
            <p:cNvSpPr>
              <a:spLocks noChangeShapeType="1"/>
            </p:cNvSpPr>
            <p:nvPr/>
          </p:nvSpPr>
          <p:spPr bwMode="auto">
            <a:xfrm>
              <a:off x="57404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Line 33">
              <a:extLst>
                <a:ext uri="{FF2B5EF4-FFF2-40B4-BE49-F238E27FC236}">
                  <a16:creationId xmlns:a16="http://schemas.microsoft.com/office/drawing/2014/main" id="{168F2613-0DE8-72FE-B717-F48C9C3B4B1F}"/>
                </a:ext>
              </a:extLst>
            </p:cNvPr>
            <p:cNvSpPr>
              <a:spLocks noChangeShapeType="1"/>
            </p:cNvSpPr>
            <p:nvPr/>
          </p:nvSpPr>
          <p:spPr bwMode="auto">
            <a:xfrm>
              <a:off x="58864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Line 34">
              <a:extLst>
                <a:ext uri="{FF2B5EF4-FFF2-40B4-BE49-F238E27FC236}">
                  <a16:creationId xmlns:a16="http://schemas.microsoft.com/office/drawing/2014/main" id="{53092437-3873-A015-720D-2787C475A3FE}"/>
                </a:ext>
              </a:extLst>
            </p:cNvPr>
            <p:cNvSpPr>
              <a:spLocks noChangeShapeType="1"/>
            </p:cNvSpPr>
            <p:nvPr/>
          </p:nvSpPr>
          <p:spPr bwMode="auto">
            <a:xfrm>
              <a:off x="60325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Line 35">
              <a:extLst>
                <a:ext uri="{FF2B5EF4-FFF2-40B4-BE49-F238E27FC236}">
                  <a16:creationId xmlns:a16="http://schemas.microsoft.com/office/drawing/2014/main" id="{06930C7B-D650-B140-FCBE-2722BE65FFD9}"/>
                </a:ext>
              </a:extLst>
            </p:cNvPr>
            <p:cNvSpPr>
              <a:spLocks noChangeShapeType="1"/>
            </p:cNvSpPr>
            <p:nvPr/>
          </p:nvSpPr>
          <p:spPr bwMode="auto">
            <a:xfrm>
              <a:off x="61785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Line 36">
              <a:extLst>
                <a:ext uri="{FF2B5EF4-FFF2-40B4-BE49-F238E27FC236}">
                  <a16:creationId xmlns:a16="http://schemas.microsoft.com/office/drawing/2014/main" id="{406CB552-EFBD-002D-7504-E0737CC55F51}"/>
                </a:ext>
              </a:extLst>
            </p:cNvPr>
            <p:cNvSpPr>
              <a:spLocks noChangeShapeType="1"/>
            </p:cNvSpPr>
            <p:nvPr/>
          </p:nvSpPr>
          <p:spPr bwMode="auto">
            <a:xfrm>
              <a:off x="63246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Line 37">
              <a:extLst>
                <a:ext uri="{FF2B5EF4-FFF2-40B4-BE49-F238E27FC236}">
                  <a16:creationId xmlns:a16="http://schemas.microsoft.com/office/drawing/2014/main" id="{D02B22E9-37FB-EB03-C5A3-7BDCFA83F572}"/>
                </a:ext>
              </a:extLst>
            </p:cNvPr>
            <p:cNvSpPr>
              <a:spLocks noChangeShapeType="1"/>
            </p:cNvSpPr>
            <p:nvPr/>
          </p:nvSpPr>
          <p:spPr bwMode="auto">
            <a:xfrm>
              <a:off x="64706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Line 38">
              <a:extLst>
                <a:ext uri="{FF2B5EF4-FFF2-40B4-BE49-F238E27FC236}">
                  <a16:creationId xmlns:a16="http://schemas.microsoft.com/office/drawing/2014/main" id="{9DFD5362-5C52-6BC5-85BB-5BE30DBA2175}"/>
                </a:ext>
              </a:extLst>
            </p:cNvPr>
            <p:cNvSpPr>
              <a:spLocks noChangeShapeType="1"/>
            </p:cNvSpPr>
            <p:nvPr/>
          </p:nvSpPr>
          <p:spPr bwMode="auto">
            <a:xfrm>
              <a:off x="66167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Line 39">
              <a:extLst>
                <a:ext uri="{FF2B5EF4-FFF2-40B4-BE49-F238E27FC236}">
                  <a16:creationId xmlns:a16="http://schemas.microsoft.com/office/drawing/2014/main" id="{A4F02137-740F-EB11-7A26-93DA9EE870B0}"/>
                </a:ext>
              </a:extLst>
            </p:cNvPr>
            <p:cNvSpPr>
              <a:spLocks noChangeShapeType="1"/>
            </p:cNvSpPr>
            <p:nvPr/>
          </p:nvSpPr>
          <p:spPr bwMode="auto">
            <a:xfrm>
              <a:off x="676433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Line 40">
              <a:extLst>
                <a:ext uri="{FF2B5EF4-FFF2-40B4-BE49-F238E27FC236}">
                  <a16:creationId xmlns:a16="http://schemas.microsoft.com/office/drawing/2014/main" id="{88C0881E-CAD5-23BF-382F-A50C15670F39}"/>
                </a:ext>
              </a:extLst>
            </p:cNvPr>
            <p:cNvSpPr>
              <a:spLocks noChangeShapeType="1"/>
            </p:cNvSpPr>
            <p:nvPr/>
          </p:nvSpPr>
          <p:spPr bwMode="auto">
            <a:xfrm>
              <a:off x="69103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Line 41">
              <a:extLst>
                <a:ext uri="{FF2B5EF4-FFF2-40B4-BE49-F238E27FC236}">
                  <a16:creationId xmlns:a16="http://schemas.microsoft.com/office/drawing/2014/main" id="{15B17D02-175B-3539-647E-1996BB14FB52}"/>
                </a:ext>
              </a:extLst>
            </p:cNvPr>
            <p:cNvSpPr>
              <a:spLocks noChangeShapeType="1"/>
            </p:cNvSpPr>
            <p:nvPr/>
          </p:nvSpPr>
          <p:spPr bwMode="auto">
            <a:xfrm>
              <a:off x="705643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Line 42">
              <a:extLst>
                <a:ext uri="{FF2B5EF4-FFF2-40B4-BE49-F238E27FC236}">
                  <a16:creationId xmlns:a16="http://schemas.microsoft.com/office/drawing/2014/main" id="{136C0219-0B6E-97C4-8EB8-880541B7A2E2}"/>
                </a:ext>
              </a:extLst>
            </p:cNvPr>
            <p:cNvSpPr>
              <a:spLocks noChangeShapeType="1"/>
            </p:cNvSpPr>
            <p:nvPr/>
          </p:nvSpPr>
          <p:spPr bwMode="auto">
            <a:xfrm>
              <a:off x="72040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Line 43">
              <a:extLst>
                <a:ext uri="{FF2B5EF4-FFF2-40B4-BE49-F238E27FC236}">
                  <a16:creationId xmlns:a16="http://schemas.microsoft.com/office/drawing/2014/main" id="{C0FDC41F-37D6-C62E-8E15-38759FA3824E}"/>
                </a:ext>
              </a:extLst>
            </p:cNvPr>
            <p:cNvSpPr>
              <a:spLocks noChangeShapeType="1"/>
            </p:cNvSpPr>
            <p:nvPr/>
          </p:nvSpPr>
          <p:spPr bwMode="auto">
            <a:xfrm>
              <a:off x="73501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Line 44">
              <a:extLst>
                <a:ext uri="{FF2B5EF4-FFF2-40B4-BE49-F238E27FC236}">
                  <a16:creationId xmlns:a16="http://schemas.microsoft.com/office/drawing/2014/main" id="{0262E120-595F-C8AC-60AE-BDF9BEF070AB}"/>
                </a:ext>
              </a:extLst>
            </p:cNvPr>
            <p:cNvSpPr>
              <a:spLocks noChangeShapeType="1"/>
            </p:cNvSpPr>
            <p:nvPr/>
          </p:nvSpPr>
          <p:spPr bwMode="auto">
            <a:xfrm>
              <a:off x="74945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Line 45">
              <a:extLst>
                <a:ext uri="{FF2B5EF4-FFF2-40B4-BE49-F238E27FC236}">
                  <a16:creationId xmlns:a16="http://schemas.microsoft.com/office/drawing/2014/main" id="{1A1205B0-3497-6FB2-8DFD-F8849287AB51}"/>
                </a:ext>
              </a:extLst>
            </p:cNvPr>
            <p:cNvSpPr>
              <a:spLocks noChangeShapeType="1"/>
            </p:cNvSpPr>
            <p:nvPr/>
          </p:nvSpPr>
          <p:spPr bwMode="auto">
            <a:xfrm>
              <a:off x="76422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Line 46">
              <a:extLst>
                <a:ext uri="{FF2B5EF4-FFF2-40B4-BE49-F238E27FC236}">
                  <a16:creationId xmlns:a16="http://schemas.microsoft.com/office/drawing/2014/main" id="{07F9D708-AB24-D02A-5C61-32281096AF9A}"/>
                </a:ext>
              </a:extLst>
            </p:cNvPr>
            <p:cNvSpPr>
              <a:spLocks noChangeShapeType="1"/>
            </p:cNvSpPr>
            <p:nvPr/>
          </p:nvSpPr>
          <p:spPr bwMode="auto">
            <a:xfrm>
              <a:off x="77882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Line 47">
              <a:extLst>
                <a:ext uri="{FF2B5EF4-FFF2-40B4-BE49-F238E27FC236}">
                  <a16:creationId xmlns:a16="http://schemas.microsoft.com/office/drawing/2014/main" id="{C7F34B4B-4943-A051-A3C7-B17F7FA821B8}"/>
                </a:ext>
              </a:extLst>
            </p:cNvPr>
            <p:cNvSpPr>
              <a:spLocks noChangeShapeType="1"/>
            </p:cNvSpPr>
            <p:nvPr/>
          </p:nvSpPr>
          <p:spPr bwMode="auto">
            <a:xfrm>
              <a:off x="79343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Line 48">
              <a:extLst>
                <a:ext uri="{FF2B5EF4-FFF2-40B4-BE49-F238E27FC236}">
                  <a16:creationId xmlns:a16="http://schemas.microsoft.com/office/drawing/2014/main" id="{83BFB097-7078-6A3C-C9E9-D7E2DC8F5191}"/>
                </a:ext>
              </a:extLst>
            </p:cNvPr>
            <p:cNvSpPr>
              <a:spLocks noChangeShapeType="1"/>
            </p:cNvSpPr>
            <p:nvPr/>
          </p:nvSpPr>
          <p:spPr bwMode="auto">
            <a:xfrm>
              <a:off x="80803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Line 49">
              <a:extLst>
                <a:ext uri="{FF2B5EF4-FFF2-40B4-BE49-F238E27FC236}">
                  <a16:creationId xmlns:a16="http://schemas.microsoft.com/office/drawing/2014/main" id="{8C9E6084-994F-E0F4-4CBF-18FFA86F30DF}"/>
                </a:ext>
              </a:extLst>
            </p:cNvPr>
            <p:cNvSpPr>
              <a:spLocks noChangeShapeType="1"/>
            </p:cNvSpPr>
            <p:nvPr/>
          </p:nvSpPr>
          <p:spPr bwMode="auto">
            <a:xfrm>
              <a:off x="822801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Line 50">
              <a:extLst>
                <a:ext uri="{FF2B5EF4-FFF2-40B4-BE49-F238E27FC236}">
                  <a16:creationId xmlns:a16="http://schemas.microsoft.com/office/drawing/2014/main" id="{690A0FF2-45F7-4CBB-E4AB-71FDAA86D7B7}"/>
                </a:ext>
              </a:extLst>
            </p:cNvPr>
            <p:cNvSpPr>
              <a:spLocks noChangeShapeType="1"/>
            </p:cNvSpPr>
            <p:nvPr/>
          </p:nvSpPr>
          <p:spPr bwMode="auto">
            <a:xfrm>
              <a:off x="83740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Line 51">
              <a:extLst>
                <a:ext uri="{FF2B5EF4-FFF2-40B4-BE49-F238E27FC236}">
                  <a16:creationId xmlns:a16="http://schemas.microsoft.com/office/drawing/2014/main" id="{C4625646-1980-78C1-9F67-2D2EA308FD1E}"/>
                </a:ext>
              </a:extLst>
            </p:cNvPr>
            <p:cNvSpPr>
              <a:spLocks noChangeShapeType="1"/>
            </p:cNvSpPr>
            <p:nvPr/>
          </p:nvSpPr>
          <p:spPr bwMode="auto">
            <a:xfrm>
              <a:off x="852011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Line 52">
              <a:extLst>
                <a:ext uri="{FF2B5EF4-FFF2-40B4-BE49-F238E27FC236}">
                  <a16:creationId xmlns:a16="http://schemas.microsoft.com/office/drawing/2014/main" id="{F735A80A-06C6-8F11-E605-9C50FBE84794}"/>
                </a:ext>
              </a:extLst>
            </p:cNvPr>
            <p:cNvSpPr>
              <a:spLocks noChangeShapeType="1"/>
            </p:cNvSpPr>
            <p:nvPr/>
          </p:nvSpPr>
          <p:spPr bwMode="auto">
            <a:xfrm>
              <a:off x="86661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Line 53">
              <a:extLst>
                <a:ext uri="{FF2B5EF4-FFF2-40B4-BE49-F238E27FC236}">
                  <a16:creationId xmlns:a16="http://schemas.microsoft.com/office/drawing/2014/main" id="{363AD36B-5CD8-C574-4DA4-6D24415C92FA}"/>
                </a:ext>
              </a:extLst>
            </p:cNvPr>
            <p:cNvSpPr>
              <a:spLocks noChangeShapeType="1"/>
            </p:cNvSpPr>
            <p:nvPr/>
          </p:nvSpPr>
          <p:spPr bwMode="auto">
            <a:xfrm>
              <a:off x="881221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Line 54">
              <a:extLst>
                <a:ext uri="{FF2B5EF4-FFF2-40B4-BE49-F238E27FC236}">
                  <a16:creationId xmlns:a16="http://schemas.microsoft.com/office/drawing/2014/main" id="{1D765AD7-1891-CEDE-321F-88A4E927E6A5}"/>
                </a:ext>
              </a:extLst>
            </p:cNvPr>
            <p:cNvSpPr>
              <a:spLocks noChangeShapeType="1"/>
            </p:cNvSpPr>
            <p:nvPr/>
          </p:nvSpPr>
          <p:spPr bwMode="auto">
            <a:xfrm>
              <a:off x="8958263"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Line 55">
              <a:extLst>
                <a:ext uri="{FF2B5EF4-FFF2-40B4-BE49-F238E27FC236}">
                  <a16:creationId xmlns:a16="http://schemas.microsoft.com/office/drawing/2014/main" id="{934FC76C-ACF4-60F9-9E6F-4CE4D8BFF0C8}"/>
                </a:ext>
              </a:extLst>
            </p:cNvPr>
            <p:cNvSpPr>
              <a:spLocks noChangeShapeType="1"/>
            </p:cNvSpPr>
            <p:nvPr/>
          </p:nvSpPr>
          <p:spPr bwMode="auto">
            <a:xfrm>
              <a:off x="91059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Line 56">
              <a:extLst>
                <a:ext uri="{FF2B5EF4-FFF2-40B4-BE49-F238E27FC236}">
                  <a16:creationId xmlns:a16="http://schemas.microsoft.com/office/drawing/2014/main" id="{1E7671DA-0CF5-64A2-BE82-B429B2F37C79}"/>
                </a:ext>
              </a:extLst>
            </p:cNvPr>
            <p:cNvSpPr>
              <a:spLocks noChangeShapeType="1"/>
            </p:cNvSpPr>
            <p:nvPr/>
          </p:nvSpPr>
          <p:spPr bwMode="auto">
            <a:xfrm>
              <a:off x="92519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Line 57">
              <a:extLst>
                <a:ext uri="{FF2B5EF4-FFF2-40B4-BE49-F238E27FC236}">
                  <a16:creationId xmlns:a16="http://schemas.microsoft.com/office/drawing/2014/main" id="{06048219-128B-57CD-D2CB-99685180A34A}"/>
                </a:ext>
              </a:extLst>
            </p:cNvPr>
            <p:cNvSpPr>
              <a:spLocks noChangeShapeType="1"/>
            </p:cNvSpPr>
            <p:nvPr/>
          </p:nvSpPr>
          <p:spPr bwMode="auto">
            <a:xfrm>
              <a:off x="93980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Line 58">
              <a:extLst>
                <a:ext uri="{FF2B5EF4-FFF2-40B4-BE49-F238E27FC236}">
                  <a16:creationId xmlns:a16="http://schemas.microsoft.com/office/drawing/2014/main" id="{12A9F027-A359-BB53-FE54-B1C22702BA90}"/>
                </a:ext>
              </a:extLst>
            </p:cNvPr>
            <p:cNvSpPr>
              <a:spLocks noChangeShapeType="1"/>
            </p:cNvSpPr>
            <p:nvPr/>
          </p:nvSpPr>
          <p:spPr bwMode="auto">
            <a:xfrm>
              <a:off x="95440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Line 59">
              <a:extLst>
                <a:ext uri="{FF2B5EF4-FFF2-40B4-BE49-F238E27FC236}">
                  <a16:creationId xmlns:a16="http://schemas.microsoft.com/office/drawing/2014/main" id="{B73C9D94-8097-E7C9-EEA6-9ED068AB063F}"/>
                </a:ext>
              </a:extLst>
            </p:cNvPr>
            <p:cNvSpPr>
              <a:spLocks noChangeShapeType="1"/>
            </p:cNvSpPr>
            <p:nvPr/>
          </p:nvSpPr>
          <p:spPr bwMode="auto">
            <a:xfrm>
              <a:off x="96916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Line 60">
              <a:extLst>
                <a:ext uri="{FF2B5EF4-FFF2-40B4-BE49-F238E27FC236}">
                  <a16:creationId xmlns:a16="http://schemas.microsoft.com/office/drawing/2014/main" id="{7E87960C-18B3-7E20-1426-01383F1BF818}"/>
                </a:ext>
              </a:extLst>
            </p:cNvPr>
            <p:cNvSpPr>
              <a:spLocks noChangeShapeType="1"/>
            </p:cNvSpPr>
            <p:nvPr/>
          </p:nvSpPr>
          <p:spPr bwMode="auto">
            <a:xfrm>
              <a:off x="983615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Line 61">
              <a:extLst>
                <a:ext uri="{FF2B5EF4-FFF2-40B4-BE49-F238E27FC236}">
                  <a16:creationId xmlns:a16="http://schemas.microsoft.com/office/drawing/2014/main" id="{E2203C42-16CC-1C03-0087-F432CBAD7DE3}"/>
                </a:ext>
              </a:extLst>
            </p:cNvPr>
            <p:cNvSpPr>
              <a:spLocks noChangeShapeType="1"/>
            </p:cNvSpPr>
            <p:nvPr/>
          </p:nvSpPr>
          <p:spPr bwMode="auto">
            <a:xfrm>
              <a:off x="9982200"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Line 62">
              <a:extLst>
                <a:ext uri="{FF2B5EF4-FFF2-40B4-BE49-F238E27FC236}">
                  <a16:creationId xmlns:a16="http://schemas.microsoft.com/office/drawing/2014/main" id="{E777C502-D64A-0887-0839-8A5F7F7F438A}"/>
                </a:ext>
              </a:extLst>
            </p:cNvPr>
            <p:cNvSpPr>
              <a:spLocks noChangeShapeType="1"/>
            </p:cNvSpPr>
            <p:nvPr/>
          </p:nvSpPr>
          <p:spPr bwMode="auto">
            <a:xfrm>
              <a:off x="1012983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Line 63">
              <a:extLst>
                <a:ext uri="{FF2B5EF4-FFF2-40B4-BE49-F238E27FC236}">
                  <a16:creationId xmlns:a16="http://schemas.microsoft.com/office/drawing/2014/main" id="{70AFD2C9-BCE6-B45F-C69E-A76FEAED2EB5}"/>
                </a:ext>
              </a:extLst>
            </p:cNvPr>
            <p:cNvSpPr>
              <a:spLocks noChangeShapeType="1"/>
            </p:cNvSpPr>
            <p:nvPr/>
          </p:nvSpPr>
          <p:spPr bwMode="auto">
            <a:xfrm>
              <a:off x="102758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Line 64">
              <a:extLst>
                <a:ext uri="{FF2B5EF4-FFF2-40B4-BE49-F238E27FC236}">
                  <a16:creationId xmlns:a16="http://schemas.microsoft.com/office/drawing/2014/main" id="{72D4C50F-61B3-2F2A-2E51-A9251A9A18B3}"/>
                </a:ext>
              </a:extLst>
            </p:cNvPr>
            <p:cNvSpPr>
              <a:spLocks noChangeShapeType="1"/>
            </p:cNvSpPr>
            <p:nvPr/>
          </p:nvSpPr>
          <p:spPr bwMode="auto">
            <a:xfrm>
              <a:off x="1042193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Line 65">
              <a:extLst>
                <a:ext uri="{FF2B5EF4-FFF2-40B4-BE49-F238E27FC236}">
                  <a16:creationId xmlns:a16="http://schemas.microsoft.com/office/drawing/2014/main" id="{F19FC72D-0DB6-0BB5-D557-2ED7C2AE064E}"/>
                </a:ext>
              </a:extLst>
            </p:cNvPr>
            <p:cNvSpPr>
              <a:spLocks noChangeShapeType="1"/>
            </p:cNvSpPr>
            <p:nvPr/>
          </p:nvSpPr>
          <p:spPr bwMode="auto">
            <a:xfrm>
              <a:off x="1056957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Line 66">
              <a:extLst>
                <a:ext uri="{FF2B5EF4-FFF2-40B4-BE49-F238E27FC236}">
                  <a16:creationId xmlns:a16="http://schemas.microsoft.com/office/drawing/2014/main" id="{EFAD5A7F-BC66-AE6B-FE8A-9C113840ECFC}"/>
                </a:ext>
              </a:extLst>
            </p:cNvPr>
            <p:cNvSpPr>
              <a:spLocks noChangeShapeType="1"/>
            </p:cNvSpPr>
            <p:nvPr/>
          </p:nvSpPr>
          <p:spPr bwMode="auto">
            <a:xfrm>
              <a:off x="107156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Line 67">
              <a:extLst>
                <a:ext uri="{FF2B5EF4-FFF2-40B4-BE49-F238E27FC236}">
                  <a16:creationId xmlns:a16="http://schemas.microsoft.com/office/drawing/2014/main" id="{D861BF48-1536-2F8C-BD6F-466B01E2CC85}"/>
                </a:ext>
              </a:extLst>
            </p:cNvPr>
            <p:cNvSpPr>
              <a:spLocks noChangeShapeType="1"/>
            </p:cNvSpPr>
            <p:nvPr/>
          </p:nvSpPr>
          <p:spPr bwMode="auto">
            <a:xfrm>
              <a:off x="10860088"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Line 68">
              <a:extLst>
                <a:ext uri="{FF2B5EF4-FFF2-40B4-BE49-F238E27FC236}">
                  <a16:creationId xmlns:a16="http://schemas.microsoft.com/office/drawing/2014/main" id="{72D1E31E-AFDA-06ED-FDC9-CBEE6635424C}"/>
                </a:ext>
              </a:extLst>
            </p:cNvPr>
            <p:cNvSpPr>
              <a:spLocks noChangeShapeType="1"/>
            </p:cNvSpPr>
            <p:nvPr/>
          </p:nvSpPr>
          <p:spPr bwMode="auto">
            <a:xfrm>
              <a:off x="11007725" y="6069013"/>
              <a:ext cx="0" cy="28575"/>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Line 69">
              <a:extLst>
                <a:ext uri="{FF2B5EF4-FFF2-40B4-BE49-F238E27FC236}">
                  <a16:creationId xmlns:a16="http://schemas.microsoft.com/office/drawing/2014/main" id="{B9DA76EE-4A8E-6D4B-28EB-F82C58394D91}"/>
                </a:ext>
              </a:extLst>
            </p:cNvPr>
            <p:cNvSpPr>
              <a:spLocks noChangeShapeType="1"/>
            </p:cNvSpPr>
            <p:nvPr/>
          </p:nvSpPr>
          <p:spPr bwMode="auto">
            <a:xfrm>
              <a:off x="1935163"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Rectangle 70">
              <a:extLst>
                <a:ext uri="{FF2B5EF4-FFF2-40B4-BE49-F238E27FC236}">
                  <a16:creationId xmlns:a16="http://schemas.microsoft.com/office/drawing/2014/main" id="{2C0591D9-3E2F-3131-95E6-EFECC275D3ED}"/>
                </a:ext>
              </a:extLst>
            </p:cNvPr>
            <p:cNvSpPr>
              <a:spLocks noChangeArrowheads="1"/>
            </p:cNvSpPr>
            <p:nvPr/>
          </p:nvSpPr>
          <p:spPr bwMode="auto">
            <a:xfrm>
              <a:off x="1857375" y="6129338"/>
              <a:ext cx="2095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2" name="Line 71">
              <a:extLst>
                <a:ext uri="{FF2B5EF4-FFF2-40B4-BE49-F238E27FC236}">
                  <a16:creationId xmlns:a16="http://schemas.microsoft.com/office/drawing/2014/main" id="{C7CA1C9D-9913-DBB6-74F6-795AC62C2DB6}"/>
                </a:ext>
              </a:extLst>
            </p:cNvPr>
            <p:cNvSpPr>
              <a:spLocks noChangeShapeType="1"/>
            </p:cNvSpPr>
            <p:nvPr/>
          </p:nvSpPr>
          <p:spPr bwMode="auto">
            <a:xfrm>
              <a:off x="2667000"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Rectangle 72">
              <a:extLst>
                <a:ext uri="{FF2B5EF4-FFF2-40B4-BE49-F238E27FC236}">
                  <a16:creationId xmlns:a16="http://schemas.microsoft.com/office/drawing/2014/main" id="{3480F6A5-EBAD-9BD3-CF21-B081D50135E4}"/>
                </a:ext>
              </a:extLst>
            </p:cNvPr>
            <p:cNvSpPr>
              <a:spLocks noChangeArrowheads="1"/>
            </p:cNvSpPr>
            <p:nvPr/>
          </p:nvSpPr>
          <p:spPr bwMode="auto">
            <a:xfrm>
              <a:off x="2590800" y="6129338"/>
              <a:ext cx="2095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4" name="Line 73">
              <a:extLst>
                <a:ext uri="{FF2B5EF4-FFF2-40B4-BE49-F238E27FC236}">
                  <a16:creationId xmlns:a16="http://schemas.microsoft.com/office/drawing/2014/main" id="{F4EDA0D7-9420-ADC5-BFFF-29AE036A7DDD}"/>
                </a:ext>
              </a:extLst>
            </p:cNvPr>
            <p:cNvSpPr>
              <a:spLocks noChangeShapeType="1"/>
            </p:cNvSpPr>
            <p:nvPr/>
          </p:nvSpPr>
          <p:spPr bwMode="auto">
            <a:xfrm>
              <a:off x="3398838"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Rectangle 74">
              <a:extLst>
                <a:ext uri="{FF2B5EF4-FFF2-40B4-BE49-F238E27FC236}">
                  <a16:creationId xmlns:a16="http://schemas.microsoft.com/office/drawing/2014/main" id="{E7B98A47-A760-4209-E012-686BBD81803E}"/>
                </a:ext>
              </a:extLst>
            </p:cNvPr>
            <p:cNvSpPr>
              <a:spLocks noChangeArrowheads="1"/>
            </p:cNvSpPr>
            <p:nvPr/>
          </p:nvSpPr>
          <p:spPr bwMode="auto">
            <a:xfrm>
              <a:off x="3321050" y="6129338"/>
              <a:ext cx="2095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 name="Line 75">
              <a:extLst>
                <a:ext uri="{FF2B5EF4-FFF2-40B4-BE49-F238E27FC236}">
                  <a16:creationId xmlns:a16="http://schemas.microsoft.com/office/drawing/2014/main" id="{7D2E915E-88BE-75EF-DC0B-63FE6003F15F}"/>
                </a:ext>
              </a:extLst>
            </p:cNvPr>
            <p:cNvSpPr>
              <a:spLocks noChangeShapeType="1"/>
            </p:cNvSpPr>
            <p:nvPr/>
          </p:nvSpPr>
          <p:spPr bwMode="auto">
            <a:xfrm>
              <a:off x="4129088"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Rectangle 76">
              <a:extLst>
                <a:ext uri="{FF2B5EF4-FFF2-40B4-BE49-F238E27FC236}">
                  <a16:creationId xmlns:a16="http://schemas.microsoft.com/office/drawing/2014/main" id="{20F9E2C2-96C8-ED96-C766-E559CC3B898A}"/>
                </a:ext>
              </a:extLst>
            </p:cNvPr>
            <p:cNvSpPr>
              <a:spLocks noChangeArrowheads="1"/>
            </p:cNvSpPr>
            <p:nvPr/>
          </p:nvSpPr>
          <p:spPr bwMode="auto">
            <a:xfrm>
              <a:off x="4052888" y="6129338"/>
              <a:ext cx="2095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9.0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8" name="Line 77">
              <a:extLst>
                <a:ext uri="{FF2B5EF4-FFF2-40B4-BE49-F238E27FC236}">
                  <a16:creationId xmlns:a16="http://schemas.microsoft.com/office/drawing/2014/main" id="{CF1E3185-E219-CA02-02E8-FAC0569C94ED}"/>
                </a:ext>
              </a:extLst>
            </p:cNvPr>
            <p:cNvSpPr>
              <a:spLocks noChangeShapeType="1"/>
            </p:cNvSpPr>
            <p:nvPr/>
          </p:nvSpPr>
          <p:spPr bwMode="auto">
            <a:xfrm>
              <a:off x="4862513"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Rectangle 78">
              <a:extLst>
                <a:ext uri="{FF2B5EF4-FFF2-40B4-BE49-F238E27FC236}">
                  <a16:creationId xmlns:a16="http://schemas.microsoft.com/office/drawing/2014/main" id="{F80BFCAD-01C2-9D26-FCE7-EC9ACA033F5C}"/>
                </a:ext>
              </a:extLst>
            </p:cNvPr>
            <p:cNvSpPr>
              <a:spLocks noChangeArrowheads="1"/>
            </p:cNvSpPr>
            <p:nvPr/>
          </p:nvSpPr>
          <p:spPr bwMode="auto">
            <a:xfrm>
              <a:off x="4754563"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0" name="Line 79">
              <a:extLst>
                <a:ext uri="{FF2B5EF4-FFF2-40B4-BE49-F238E27FC236}">
                  <a16:creationId xmlns:a16="http://schemas.microsoft.com/office/drawing/2014/main" id="{96CD8124-863B-F4FA-86F3-B3B32FEDD41D}"/>
                </a:ext>
              </a:extLst>
            </p:cNvPr>
            <p:cNvSpPr>
              <a:spLocks noChangeShapeType="1"/>
            </p:cNvSpPr>
            <p:nvPr/>
          </p:nvSpPr>
          <p:spPr bwMode="auto">
            <a:xfrm>
              <a:off x="5592763"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Rectangle 80">
              <a:extLst>
                <a:ext uri="{FF2B5EF4-FFF2-40B4-BE49-F238E27FC236}">
                  <a16:creationId xmlns:a16="http://schemas.microsoft.com/office/drawing/2014/main" id="{D17A8903-4B07-EA5A-8D8D-C37A2057D590}"/>
                </a:ext>
              </a:extLst>
            </p:cNvPr>
            <p:cNvSpPr>
              <a:spLocks noChangeArrowheads="1"/>
            </p:cNvSpPr>
            <p:nvPr/>
          </p:nvSpPr>
          <p:spPr bwMode="auto">
            <a:xfrm>
              <a:off x="5486400"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11.0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2" name="Line 81">
              <a:extLst>
                <a:ext uri="{FF2B5EF4-FFF2-40B4-BE49-F238E27FC236}">
                  <a16:creationId xmlns:a16="http://schemas.microsoft.com/office/drawing/2014/main" id="{2B08237B-1BD9-93DA-BE54-3D4C3A39C76E}"/>
                </a:ext>
              </a:extLst>
            </p:cNvPr>
            <p:cNvSpPr>
              <a:spLocks noChangeShapeType="1"/>
            </p:cNvSpPr>
            <p:nvPr/>
          </p:nvSpPr>
          <p:spPr bwMode="auto">
            <a:xfrm>
              <a:off x="6324600"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Rectangle 82">
              <a:extLst>
                <a:ext uri="{FF2B5EF4-FFF2-40B4-BE49-F238E27FC236}">
                  <a16:creationId xmlns:a16="http://schemas.microsoft.com/office/drawing/2014/main" id="{1DD8C331-0C75-EA49-0172-F253FF53D31F}"/>
                </a:ext>
              </a:extLst>
            </p:cNvPr>
            <p:cNvSpPr>
              <a:spLocks noChangeArrowheads="1"/>
            </p:cNvSpPr>
            <p:nvPr/>
          </p:nvSpPr>
          <p:spPr bwMode="auto">
            <a:xfrm>
              <a:off x="6216650"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12.0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4" name="Line 83">
              <a:extLst>
                <a:ext uri="{FF2B5EF4-FFF2-40B4-BE49-F238E27FC236}">
                  <a16:creationId xmlns:a16="http://schemas.microsoft.com/office/drawing/2014/main" id="{5E2591B6-02A4-F451-D55A-F200F7FE0445}"/>
                </a:ext>
              </a:extLst>
            </p:cNvPr>
            <p:cNvSpPr>
              <a:spLocks noChangeShapeType="1"/>
            </p:cNvSpPr>
            <p:nvPr/>
          </p:nvSpPr>
          <p:spPr bwMode="auto">
            <a:xfrm>
              <a:off x="7056438"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Rectangle 84">
              <a:extLst>
                <a:ext uri="{FF2B5EF4-FFF2-40B4-BE49-F238E27FC236}">
                  <a16:creationId xmlns:a16="http://schemas.microsoft.com/office/drawing/2014/main" id="{9A468814-B6E6-641F-ED9F-52182BFC6153}"/>
                </a:ext>
              </a:extLst>
            </p:cNvPr>
            <p:cNvSpPr>
              <a:spLocks noChangeArrowheads="1"/>
            </p:cNvSpPr>
            <p:nvPr/>
          </p:nvSpPr>
          <p:spPr bwMode="auto">
            <a:xfrm>
              <a:off x="6950075"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13.0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6" name="Line 85">
              <a:extLst>
                <a:ext uri="{FF2B5EF4-FFF2-40B4-BE49-F238E27FC236}">
                  <a16:creationId xmlns:a16="http://schemas.microsoft.com/office/drawing/2014/main" id="{4C7A9B65-9D6A-EC72-0CC4-59B3488406AF}"/>
                </a:ext>
              </a:extLst>
            </p:cNvPr>
            <p:cNvSpPr>
              <a:spLocks noChangeShapeType="1"/>
            </p:cNvSpPr>
            <p:nvPr/>
          </p:nvSpPr>
          <p:spPr bwMode="auto">
            <a:xfrm>
              <a:off x="7788275"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Rectangle 86">
              <a:extLst>
                <a:ext uri="{FF2B5EF4-FFF2-40B4-BE49-F238E27FC236}">
                  <a16:creationId xmlns:a16="http://schemas.microsoft.com/office/drawing/2014/main" id="{F927644A-6667-977F-193C-5AAEB6FD4CD1}"/>
                </a:ext>
              </a:extLst>
            </p:cNvPr>
            <p:cNvSpPr>
              <a:spLocks noChangeArrowheads="1"/>
            </p:cNvSpPr>
            <p:nvPr/>
          </p:nvSpPr>
          <p:spPr bwMode="auto">
            <a:xfrm>
              <a:off x="7680325"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14.0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8" name="Line 87">
              <a:extLst>
                <a:ext uri="{FF2B5EF4-FFF2-40B4-BE49-F238E27FC236}">
                  <a16:creationId xmlns:a16="http://schemas.microsoft.com/office/drawing/2014/main" id="{46B5B48D-E64A-F2FF-F1ED-D8ABE467FD7F}"/>
                </a:ext>
              </a:extLst>
            </p:cNvPr>
            <p:cNvSpPr>
              <a:spLocks noChangeShapeType="1"/>
            </p:cNvSpPr>
            <p:nvPr/>
          </p:nvSpPr>
          <p:spPr bwMode="auto">
            <a:xfrm>
              <a:off x="8520113"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Rectangle 88">
              <a:extLst>
                <a:ext uri="{FF2B5EF4-FFF2-40B4-BE49-F238E27FC236}">
                  <a16:creationId xmlns:a16="http://schemas.microsoft.com/office/drawing/2014/main" id="{F9E5FD0E-C2B8-A293-36DD-A09E589C91CD}"/>
                </a:ext>
              </a:extLst>
            </p:cNvPr>
            <p:cNvSpPr>
              <a:spLocks noChangeArrowheads="1"/>
            </p:cNvSpPr>
            <p:nvPr/>
          </p:nvSpPr>
          <p:spPr bwMode="auto">
            <a:xfrm>
              <a:off x="8413750"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15.0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0" name="Line 89">
              <a:extLst>
                <a:ext uri="{FF2B5EF4-FFF2-40B4-BE49-F238E27FC236}">
                  <a16:creationId xmlns:a16="http://schemas.microsoft.com/office/drawing/2014/main" id="{0278D2F2-FE17-A53A-5113-71AD1916635C}"/>
                </a:ext>
              </a:extLst>
            </p:cNvPr>
            <p:cNvSpPr>
              <a:spLocks noChangeShapeType="1"/>
            </p:cNvSpPr>
            <p:nvPr/>
          </p:nvSpPr>
          <p:spPr bwMode="auto">
            <a:xfrm>
              <a:off x="9251950"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Rectangle 90">
              <a:extLst>
                <a:ext uri="{FF2B5EF4-FFF2-40B4-BE49-F238E27FC236}">
                  <a16:creationId xmlns:a16="http://schemas.microsoft.com/office/drawing/2014/main" id="{519BD529-5076-F217-49E9-37A8B436DBCB}"/>
                </a:ext>
              </a:extLst>
            </p:cNvPr>
            <p:cNvSpPr>
              <a:spLocks noChangeArrowheads="1"/>
            </p:cNvSpPr>
            <p:nvPr/>
          </p:nvSpPr>
          <p:spPr bwMode="auto">
            <a:xfrm>
              <a:off x="9144000"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16.0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2" name="Line 91">
              <a:extLst>
                <a:ext uri="{FF2B5EF4-FFF2-40B4-BE49-F238E27FC236}">
                  <a16:creationId xmlns:a16="http://schemas.microsoft.com/office/drawing/2014/main" id="{49F7D0F0-5E04-7E7B-5A0D-F09CA3EF9D3F}"/>
                </a:ext>
              </a:extLst>
            </p:cNvPr>
            <p:cNvSpPr>
              <a:spLocks noChangeShapeType="1"/>
            </p:cNvSpPr>
            <p:nvPr/>
          </p:nvSpPr>
          <p:spPr bwMode="auto">
            <a:xfrm>
              <a:off x="9982200"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Rectangle 92">
              <a:extLst>
                <a:ext uri="{FF2B5EF4-FFF2-40B4-BE49-F238E27FC236}">
                  <a16:creationId xmlns:a16="http://schemas.microsoft.com/office/drawing/2014/main" id="{C5E65405-8BA8-FB49-6A37-4AB133EFE50F}"/>
                </a:ext>
              </a:extLst>
            </p:cNvPr>
            <p:cNvSpPr>
              <a:spLocks noChangeArrowheads="1"/>
            </p:cNvSpPr>
            <p:nvPr/>
          </p:nvSpPr>
          <p:spPr bwMode="auto">
            <a:xfrm>
              <a:off x="9875838"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17.0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4" name="Line 93">
              <a:extLst>
                <a:ext uri="{FF2B5EF4-FFF2-40B4-BE49-F238E27FC236}">
                  <a16:creationId xmlns:a16="http://schemas.microsoft.com/office/drawing/2014/main" id="{A402821A-60D9-7423-B70A-CEB9302162CE}"/>
                </a:ext>
              </a:extLst>
            </p:cNvPr>
            <p:cNvSpPr>
              <a:spLocks noChangeShapeType="1"/>
            </p:cNvSpPr>
            <p:nvPr/>
          </p:nvSpPr>
          <p:spPr bwMode="auto">
            <a:xfrm>
              <a:off x="10715625" y="6069013"/>
              <a:ext cx="0" cy="58738"/>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Rectangle 94">
              <a:extLst>
                <a:ext uri="{FF2B5EF4-FFF2-40B4-BE49-F238E27FC236}">
                  <a16:creationId xmlns:a16="http://schemas.microsoft.com/office/drawing/2014/main" id="{3D1236C0-17E0-2954-0115-B9F022E62346}"/>
                </a:ext>
              </a:extLst>
            </p:cNvPr>
            <p:cNvSpPr>
              <a:spLocks noChangeArrowheads="1"/>
            </p:cNvSpPr>
            <p:nvPr/>
          </p:nvSpPr>
          <p:spPr bwMode="auto">
            <a:xfrm>
              <a:off x="10607675" y="6129338"/>
              <a:ext cx="2730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18.0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6" name="Rectangle 95">
              <a:extLst>
                <a:ext uri="{FF2B5EF4-FFF2-40B4-BE49-F238E27FC236}">
                  <a16:creationId xmlns:a16="http://schemas.microsoft.com/office/drawing/2014/main" id="{3F009803-A69F-B366-48A6-45D3FF5E62D8}"/>
                </a:ext>
              </a:extLst>
            </p:cNvPr>
            <p:cNvSpPr>
              <a:spLocks noChangeArrowheads="1"/>
            </p:cNvSpPr>
            <p:nvPr/>
          </p:nvSpPr>
          <p:spPr bwMode="auto">
            <a:xfrm>
              <a:off x="10848975" y="6129338"/>
              <a:ext cx="23336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min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7" name="Line 96">
              <a:extLst>
                <a:ext uri="{FF2B5EF4-FFF2-40B4-BE49-F238E27FC236}">
                  <a16:creationId xmlns:a16="http://schemas.microsoft.com/office/drawing/2014/main" id="{B8B502D0-8603-9EE0-F6CB-16B6B4977175}"/>
                </a:ext>
              </a:extLst>
            </p:cNvPr>
            <p:cNvSpPr>
              <a:spLocks noChangeShapeType="1"/>
            </p:cNvSpPr>
            <p:nvPr/>
          </p:nvSpPr>
          <p:spPr bwMode="auto">
            <a:xfrm>
              <a:off x="1660525" y="60483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Line 97">
              <a:extLst>
                <a:ext uri="{FF2B5EF4-FFF2-40B4-BE49-F238E27FC236}">
                  <a16:creationId xmlns:a16="http://schemas.microsoft.com/office/drawing/2014/main" id="{1B6D2540-E6B7-EF64-643C-21B25B336D38}"/>
                </a:ext>
              </a:extLst>
            </p:cNvPr>
            <p:cNvSpPr>
              <a:spLocks noChangeShapeType="1"/>
            </p:cNvSpPr>
            <p:nvPr/>
          </p:nvSpPr>
          <p:spPr bwMode="auto">
            <a:xfrm>
              <a:off x="1660525" y="59626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Line 98">
              <a:extLst>
                <a:ext uri="{FF2B5EF4-FFF2-40B4-BE49-F238E27FC236}">
                  <a16:creationId xmlns:a16="http://schemas.microsoft.com/office/drawing/2014/main" id="{35EE5F34-C720-B2A1-A7F4-46CAA967FD81}"/>
                </a:ext>
              </a:extLst>
            </p:cNvPr>
            <p:cNvSpPr>
              <a:spLocks noChangeShapeType="1"/>
            </p:cNvSpPr>
            <p:nvPr/>
          </p:nvSpPr>
          <p:spPr bwMode="auto">
            <a:xfrm>
              <a:off x="1660525" y="587692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Line 99">
              <a:extLst>
                <a:ext uri="{FF2B5EF4-FFF2-40B4-BE49-F238E27FC236}">
                  <a16:creationId xmlns:a16="http://schemas.microsoft.com/office/drawing/2014/main" id="{ECADCF5C-353D-6586-8124-3B5D137D3226}"/>
                </a:ext>
              </a:extLst>
            </p:cNvPr>
            <p:cNvSpPr>
              <a:spLocks noChangeShapeType="1"/>
            </p:cNvSpPr>
            <p:nvPr/>
          </p:nvSpPr>
          <p:spPr bwMode="auto">
            <a:xfrm>
              <a:off x="1660525" y="57896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Line 100">
              <a:extLst>
                <a:ext uri="{FF2B5EF4-FFF2-40B4-BE49-F238E27FC236}">
                  <a16:creationId xmlns:a16="http://schemas.microsoft.com/office/drawing/2014/main" id="{BA90520D-3FC6-6125-295F-262537814824}"/>
                </a:ext>
              </a:extLst>
            </p:cNvPr>
            <p:cNvSpPr>
              <a:spLocks noChangeShapeType="1"/>
            </p:cNvSpPr>
            <p:nvPr/>
          </p:nvSpPr>
          <p:spPr bwMode="auto">
            <a:xfrm>
              <a:off x="1660525" y="570388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Line 101">
              <a:extLst>
                <a:ext uri="{FF2B5EF4-FFF2-40B4-BE49-F238E27FC236}">
                  <a16:creationId xmlns:a16="http://schemas.microsoft.com/office/drawing/2014/main" id="{22E193C5-5DF6-F2BF-E49E-8364F617EE93}"/>
                </a:ext>
              </a:extLst>
            </p:cNvPr>
            <p:cNvSpPr>
              <a:spLocks noChangeShapeType="1"/>
            </p:cNvSpPr>
            <p:nvPr/>
          </p:nvSpPr>
          <p:spPr bwMode="auto">
            <a:xfrm>
              <a:off x="1660525" y="56165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Line 102">
              <a:extLst>
                <a:ext uri="{FF2B5EF4-FFF2-40B4-BE49-F238E27FC236}">
                  <a16:creationId xmlns:a16="http://schemas.microsoft.com/office/drawing/2014/main" id="{6747552D-F3CB-7A30-6742-FD004EFF3853}"/>
                </a:ext>
              </a:extLst>
            </p:cNvPr>
            <p:cNvSpPr>
              <a:spLocks noChangeShapeType="1"/>
            </p:cNvSpPr>
            <p:nvPr/>
          </p:nvSpPr>
          <p:spPr bwMode="auto">
            <a:xfrm>
              <a:off x="1660525" y="55308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Line 103">
              <a:extLst>
                <a:ext uri="{FF2B5EF4-FFF2-40B4-BE49-F238E27FC236}">
                  <a16:creationId xmlns:a16="http://schemas.microsoft.com/office/drawing/2014/main" id="{A456554A-A138-9269-0071-DB4F52169200}"/>
                </a:ext>
              </a:extLst>
            </p:cNvPr>
            <p:cNvSpPr>
              <a:spLocks noChangeShapeType="1"/>
            </p:cNvSpPr>
            <p:nvPr/>
          </p:nvSpPr>
          <p:spPr bwMode="auto">
            <a:xfrm>
              <a:off x="1660525" y="544353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Line 104">
              <a:extLst>
                <a:ext uri="{FF2B5EF4-FFF2-40B4-BE49-F238E27FC236}">
                  <a16:creationId xmlns:a16="http://schemas.microsoft.com/office/drawing/2014/main" id="{BD9DF9EE-C237-31A3-5D58-2616CB661C45}"/>
                </a:ext>
              </a:extLst>
            </p:cNvPr>
            <p:cNvSpPr>
              <a:spLocks noChangeShapeType="1"/>
            </p:cNvSpPr>
            <p:nvPr/>
          </p:nvSpPr>
          <p:spPr bwMode="auto">
            <a:xfrm>
              <a:off x="1660525" y="53594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Line 105">
              <a:extLst>
                <a:ext uri="{FF2B5EF4-FFF2-40B4-BE49-F238E27FC236}">
                  <a16:creationId xmlns:a16="http://schemas.microsoft.com/office/drawing/2014/main" id="{1060C563-AB41-E22F-C917-5BB170A4120C}"/>
                </a:ext>
              </a:extLst>
            </p:cNvPr>
            <p:cNvSpPr>
              <a:spLocks noChangeShapeType="1"/>
            </p:cNvSpPr>
            <p:nvPr/>
          </p:nvSpPr>
          <p:spPr bwMode="auto">
            <a:xfrm>
              <a:off x="1660525" y="527208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Line 106">
              <a:extLst>
                <a:ext uri="{FF2B5EF4-FFF2-40B4-BE49-F238E27FC236}">
                  <a16:creationId xmlns:a16="http://schemas.microsoft.com/office/drawing/2014/main" id="{B2774D7A-AFDE-09D1-1515-1D3F2A542839}"/>
                </a:ext>
              </a:extLst>
            </p:cNvPr>
            <p:cNvSpPr>
              <a:spLocks noChangeShapeType="1"/>
            </p:cNvSpPr>
            <p:nvPr/>
          </p:nvSpPr>
          <p:spPr bwMode="auto">
            <a:xfrm>
              <a:off x="1660525" y="518636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Line 107">
              <a:extLst>
                <a:ext uri="{FF2B5EF4-FFF2-40B4-BE49-F238E27FC236}">
                  <a16:creationId xmlns:a16="http://schemas.microsoft.com/office/drawing/2014/main" id="{E6639B8F-85E7-13E6-74B7-1BB41F64E987}"/>
                </a:ext>
              </a:extLst>
            </p:cNvPr>
            <p:cNvSpPr>
              <a:spLocks noChangeShapeType="1"/>
            </p:cNvSpPr>
            <p:nvPr/>
          </p:nvSpPr>
          <p:spPr bwMode="auto">
            <a:xfrm>
              <a:off x="1660525" y="50990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Line 108">
              <a:extLst>
                <a:ext uri="{FF2B5EF4-FFF2-40B4-BE49-F238E27FC236}">
                  <a16:creationId xmlns:a16="http://schemas.microsoft.com/office/drawing/2014/main" id="{14FC8312-1678-02E2-3871-44C6C1E74245}"/>
                </a:ext>
              </a:extLst>
            </p:cNvPr>
            <p:cNvSpPr>
              <a:spLocks noChangeShapeType="1"/>
            </p:cNvSpPr>
            <p:nvPr/>
          </p:nvSpPr>
          <p:spPr bwMode="auto">
            <a:xfrm>
              <a:off x="1660525" y="501332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Line 109">
              <a:extLst>
                <a:ext uri="{FF2B5EF4-FFF2-40B4-BE49-F238E27FC236}">
                  <a16:creationId xmlns:a16="http://schemas.microsoft.com/office/drawing/2014/main" id="{483C9BAC-6600-8638-24E3-61422766BD9D}"/>
                </a:ext>
              </a:extLst>
            </p:cNvPr>
            <p:cNvSpPr>
              <a:spLocks noChangeShapeType="1"/>
            </p:cNvSpPr>
            <p:nvPr/>
          </p:nvSpPr>
          <p:spPr bwMode="auto">
            <a:xfrm>
              <a:off x="1660525" y="49260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Line 110">
              <a:extLst>
                <a:ext uri="{FF2B5EF4-FFF2-40B4-BE49-F238E27FC236}">
                  <a16:creationId xmlns:a16="http://schemas.microsoft.com/office/drawing/2014/main" id="{F530366E-721F-0CB8-0C3A-6FAEB743C1DB}"/>
                </a:ext>
              </a:extLst>
            </p:cNvPr>
            <p:cNvSpPr>
              <a:spLocks noChangeShapeType="1"/>
            </p:cNvSpPr>
            <p:nvPr/>
          </p:nvSpPr>
          <p:spPr bwMode="auto">
            <a:xfrm>
              <a:off x="1660525" y="484028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Line 111">
              <a:extLst>
                <a:ext uri="{FF2B5EF4-FFF2-40B4-BE49-F238E27FC236}">
                  <a16:creationId xmlns:a16="http://schemas.microsoft.com/office/drawing/2014/main" id="{453FCB56-D828-769F-F7B1-46A3C9C84C48}"/>
                </a:ext>
              </a:extLst>
            </p:cNvPr>
            <p:cNvSpPr>
              <a:spLocks noChangeShapeType="1"/>
            </p:cNvSpPr>
            <p:nvPr/>
          </p:nvSpPr>
          <p:spPr bwMode="auto">
            <a:xfrm>
              <a:off x="1660525" y="475456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Line 112">
              <a:extLst>
                <a:ext uri="{FF2B5EF4-FFF2-40B4-BE49-F238E27FC236}">
                  <a16:creationId xmlns:a16="http://schemas.microsoft.com/office/drawing/2014/main" id="{A830E361-AE2A-C55F-3694-668E3DB2A63E}"/>
                </a:ext>
              </a:extLst>
            </p:cNvPr>
            <p:cNvSpPr>
              <a:spLocks noChangeShapeType="1"/>
            </p:cNvSpPr>
            <p:nvPr/>
          </p:nvSpPr>
          <p:spPr bwMode="auto">
            <a:xfrm>
              <a:off x="1660525" y="466883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Line 113">
              <a:extLst>
                <a:ext uri="{FF2B5EF4-FFF2-40B4-BE49-F238E27FC236}">
                  <a16:creationId xmlns:a16="http://schemas.microsoft.com/office/drawing/2014/main" id="{F800A942-0E76-B11C-A139-173B22BB1087}"/>
                </a:ext>
              </a:extLst>
            </p:cNvPr>
            <p:cNvSpPr>
              <a:spLocks noChangeShapeType="1"/>
            </p:cNvSpPr>
            <p:nvPr/>
          </p:nvSpPr>
          <p:spPr bwMode="auto">
            <a:xfrm>
              <a:off x="1660525" y="458152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Line 114">
              <a:extLst>
                <a:ext uri="{FF2B5EF4-FFF2-40B4-BE49-F238E27FC236}">
                  <a16:creationId xmlns:a16="http://schemas.microsoft.com/office/drawing/2014/main" id="{9B66F6DB-2DA5-CC24-4AE6-9C213A965BD1}"/>
                </a:ext>
              </a:extLst>
            </p:cNvPr>
            <p:cNvSpPr>
              <a:spLocks noChangeShapeType="1"/>
            </p:cNvSpPr>
            <p:nvPr/>
          </p:nvSpPr>
          <p:spPr bwMode="auto">
            <a:xfrm>
              <a:off x="1660525" y="44958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Line 115">
              <a:extLst>
                <a:ext uri="{FF2B5EF4-FFF2-40B4-BE49-F238E27FC236}">
                  <a16:creationId xmlns:a16="http://schemas.microsoft.com/office/drawing/2014/main" id="{F6D7927C-D972-973E-62FA-FE26FFD22093}"/>
                </a:ext>
              </a:extLst>
            </p:cNvPr>
            <p:cNvSpPr>
              <a:spLocks noChangeShapeType="1"/>
            </p:cNvSpPr>
            <p:nvPr/>
          </p:nvSpPr>
          <p:spPr bwMode="auto">
            <a:xfrm>
              <a:off x="1660525" y="440848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Line 116">
              <a:extLst>
                <a:ext uri="{FF2B5EF4-FFF2-40B4-BE49-F238E27FC236}">
                  <a16:creationId xmlns:a16="http://schemas.microsoft.com/office/drawing/2014/main" id="{1BF707B7-A9A7-080B-2A08-F83263EAF9F3}"/>
                </a:ext>
              </a:extLst>
            </p:cNvPr>
            <p:cNvSpPr>
              <a:spLocks noChangeShapeType="1"/>
            </p:cNvSpPr>
            <p:nvPr/>
          </p:nvSpPr>
          <p:spPr bwMode="auto">
            <a:xfrm>
              <a:off x="1660525" y="432276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Line 117">
              <a:extLst>
                <a:ext uri="{FF2B5EF4-FFF2-40B4-BE49-F238E27FC236}">
                  <a16:creationId xmlns:a16="http://schemas.microsoft.com/office/drawing/2014/main" id="{054D52C4-E6B0-1CBD-C89B-75AF2E30B861}"/>
                </a:ext>
              </a:extLst>
            </p:cNvPr>
            <p:cNvSpPr>
              <a:spLocks noChangeShapeType="1"/>
            </p:cNvSpPr>
            <p:nvPr/>
          </p:nvSpPr>
          <p:spPr bwMode="auto">
            <a:xfrm>
              <a:off x="1660525" y="42354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Line 118">
              <a:extLst>
                <a:ext uri="{FF2B5EF4-FFF2-40B4-BE49-F238E27FC236}">
                  <a16:creationId xmlns:a16="http://schemas.microsoft.com/office/drawing/2014/main" id="{5F8E09D1-2E22-0982-D099-ED0A829E8D7E}"/>
                </a:ext>
              </a:extLst>
            </p:cNvPr>
            <p:cNvSpPr>
              <a:spLocks noChangeShapeType="1"/>
            </p:cNvSpPr>
            <p:nvPr/>
          </p:nvSpPr>
          <p:spPr bwMode="auto">
            <a:xfrm>
              <a:off x="1660525" y="41513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Line 119">
              <a:extLst>
                <a:ext uri="{FF2B5EF4-FFF2-40B4-BE49-F238E27FC236}">
                  <a16:creationId xmlns:a16="http://schemas.microsoft.com/office/drawing/2014/main" id="{99F87F57-577A-EC32-EF56-D446C2B3CCB5}"/>
                </a:ext>
              </a:extLst>
            </p:cNvPr>
            <p:cNvSpPr>
              <a:spLocks noChangeShapeType="1"/>
            </p:cNvSpPr>
            <p:nvPr/>
          </p:nvSpPr>
          <p:spPr bwMode="auto">
            <a:xfrm>
              <a:off x="1660525" y="40640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Line 120">
              <a:extLst>
                <a:ext uri="{FF2B5EF4-FFF2-40B4-BE49-F238E27FC236}">
                  <a16:creationId xmlns:a16="http://schemas.microsoft.com/office/drawing/2014/main" id="{D81AD8A7-1959-48AF-718E-5F6E0F3C7C10}"/>
                </a:ext>
              </a:extLst>
            </p:cNvPr>
            <p:cNvSpPr>
              <a:spLocks noChangeShapeType="1"/>
            </p:cNvSpPr>
            <p:nvPr/>
          </p:nvSpPr>
          <p:spPr bwMode="auto">
            <a:xfrm>
              <a:off x="1660525" y="39782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Line 121">
              <a:extLst>
                <a:ext uri="{FF2B5EF4-FFF2-40B4-BE49-F238E27FC236}">
                  <a16:creationId xmlns:a16="http://schemas.microsoft.com/office/drawing/2014/main" id="{EC69FD08-324B-87CD-CFF6-8660A43B9E37}"/>
                </a:ext>
              </a:extLst>
            </p:cNvPr>
            <p:cNvSpPr>
              <a:spLocks noChangeShapeType="1"/>
            </p:cNvSpPr>
            <p:nvPr/>
          </p:nvSpPr>
          <p:spPr bwMode="auto">
            <a:xfrm>
              <a:off x="1660525" y="389096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Line 122">
              <a:extLst>
                <a:ext uri="{FF2B5EF4-FFF2-40B4-BE49-F238E27FC236}">
                  <a16:creationId xmlns:a16="http://schemas.microsoft.com/office/drawing/2014/main" id="{EB839E9B-7A89-F9FE-39C2-01AB01A8053B}"/>
                </a:ext>
              </a:extLst>
            </p:cNvPr>
            <p:cNvSpPr>
              <a:spLocks noChangeShapeType="1"/>
            </p:cNvSpPr>
            <p:nvPr/>
          </p:nvSpPr>
          <p:spPr bwMode="auto">
            <a:xfrm>
              <a:off x="1660525" y="380523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Line 123">
              <a:extLst>
                <a:ext uri="{FF2B5EF4-FFF2-40B4-BE49-F238E27FC236}">
                  <a16:creationId xmlns:a16="http://schemas.microsoft.com/office/drawing/2014/main" id="{F0866B4F-7927-4F91-9796-C8D796756DB9}"/>
                </a:ext>
              </a:extLst>
            </p:cNvPr>
            <p:cNvSpPr>
              <a:spLocks noChangeShapeType="1"/>
            </p:cNvSpPr>
            <p:nvPr/>
          </p:nvSpPr>
          <p:spPr bwMode="auto">
            <a:xfrm>
              <a:off x="1660525" y="371792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Line 124">
              <a:extLst>
                <a:ext uri="{FF2B5EF4-FFF2-40B4-BE49-F238E27FC236}">
                  <a16:creationId xmlns:a16="http://schemas.microsoft.com/office/drawing/2014/main" id="{2228B804-11E5-3EC1-A139-AD9C620EEEB8}"/>
                </a:ext>
              </a:extLst>
            </p:cNvPr>
            <p:cNvSpPr>
              <a:spLocks noChangeShapeType="1"/>
            </p:cNvSpPr>
            <p:nvPr/>
          </p:nvSpPr>
          <p:spPr bwMode="auto">
            <a:xfrm>
              <a:off x="1660525" y="36322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Line 125">
              <a:extLst>
                <a:ext uri="{FF2B5EF4-FFF2-40B4-BE49-F238E27FC236}">
                  <a16:creationId xmlns:a16="http://schemas.microsoft.com/office/drawing/2014/main" id="{54D0C22F-5B5B-F254-88D7-0624CE0E2BFA}"/>
                </a:ext>
              </a:extLst>
            </p:cNvPr>
            <p:cNvSpPr>
              <a:spLocks noChangeShapeType="1"/>
            </p:cNvSpPr>
            <p:nvPr/>
          </p:nvSpPr>
          <p:spPr bwMode="auto">
            <a:xfrm>
              <a:off x="1660525" y="35464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Line 126">
              <a:extLst>
                <a:ext uri="{FF2B5EF4-FFF2-40B4-BE49-F238E27FC236}">
                  <a16:creationId xmlns:a16="http://schemas.microsoft.com/office/drawing/2014/main" id="{F07DE61F-D1EC-381F-4728-550A35C3BC61}"/>
                </a:ext>
              </a:extLst>
            </p:cNvPr>
            <p:cNvSpPr>
              <a:spLocks noChangeShapeType="1"/>
            </p:cNvSpPr>
            <p:nvPr/>
          </p:nvSpPr>
          <p:spPr bwMode="auto">
            <a:xfrm>
              <a:off x="1660525" y="34607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Line 127">
              <a:extLst>
                <a:ext uri="{FF2B5EF4-FFF2-40B4-BE49-F238E27FC236}">
                  <a16:creationId xmlns:a16="http://schemas.microsoft.com/office/drawing/2014/main" id="{A90AFBAB-DA16-5440-B3D0-E38808F98969}"/>
                </a:ext>
              </a:extLst>
            </p:cNvPr>
            <p:cNvSpPr>
              <a:spLocks noChangeShapeType="1"/>
            </p:cNvSpPr>
            <p:nvPr/>
          </p:nvSpPr>
          <p:spPr bwMode="auto">
            <a:xfrm>
              <a:off x="1660525" y="337343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Line 128">
              <a:extLst>
                <a:ext uri="{FF2B5EF4-FFF2-40B4-BE49-F238E27FC236}">
                  <a16:creationId xmlns:a16="http://schemas.microsoft.com/office/drawing/2014/main" id="{490614FD-0830-E9D1-4BCD-F0CC9343CA52}"/>
                </a:ext>
              </a:extLst>
            </p:cNvPr>
            <p:cNvSpPr>
              <a:spLocks noChangeShapeType="1"/>
            </p:cNvSpPr>
            <p:nvPr/>
          </p:nvSpPr>
          <p:spPr bwMode="auto">
            <a:xfrm>
              <a:off x="1660525" y="32877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Line 129">
              <a:extLst>
                <a:ext uri="{FF2B5EF4-FFF2-40B4-BE49-F238E27FC236}">
                  <a16:creationId xmlns:a16="http://schemas.microsoft.com/office/drawing/2014/main" id="{5770D149-DD07-154C-74A6-661D03611B76}"/>
                </a:ext>
              </a:extLst>
            </p:cNvPr>
            <p:cNvSpPr>
              <a:spLocks noChangeShapeType="1"/>
            </p:cNvSpPr>
            <p:nvPr/>
          </p:nvSpPr>
          <p:spPr bwMode="auto">
            <a:xfrm>
              <a:off x="1660525" y="32004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Line 130">
              <a:extLst>
                <a:ext uri="{FF2B5EF4-FFF2-40B4-BE49-F238E27FC236}">
                  <a16:creationId xmlns:a16="http://schemas.microsoft.com/office/drawing/2014/main" id="{DC355277-CAD0-2F46-EA83-FEDFABD9AEB8}"/>
                </a:ext>
              </a:extLst>
            </p:cNvPr>
            <p:cNvSpPr>
              <a:spLocks noChangeShapeType="1"/>
            </p:cNvSpPr>
            <p:nvPr/>
          </p:nvSpPr>
          <p:spPr bwMode="auto">
            <a:xfrm>
              <a:off x="1660525" y="31146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Line 131">
              <a:extLst>
                <a:ext uri="{FF2B5EF4-FFF2-40B4-BE49-F238E27FC236}">
                  <a16:creationId xmlns:a16="http://schemas.microsoft.com/office/drawing/2014/main" id="{08C7C370-60DE-6130-0116-EEA5C23415CA}"/>
                </a:ext>
              </a:extLst>
            </p:cNvPr>
            <p:cNvSpPr>
              <a:spLocks noChangeShapeType="1"/>
            </p:cNvSpPr>
            <p:nvPr/>
          </p:nvSpPr>
          <p:spPr bwMode="auto">
            <a:xfrm>
              <a:off x="1660525" y="302736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Line 132">
              <a:extLst>
                <a:ext uri="{FF2B5EF4-FFF2-40B4-BE49-F238E27FC236}">
                  <a16:creationId xmlns:a16="http://schemas.microsoft.com/office/drawing/2014/main" id="{118DB92C-C954-6CAB-D667-6317B40ED3F9}"/>
                </a:ext>
              </a:extLst>
            </p:cNvPr>
            <p:cNvSpPr>
              <a:spLocks noChangeShapeType="1"/>
            </p:cNvSpPr>
            <p:nvPr/>
          </p:nvSpPr>
          <p:spPr bwMode="auto">
            <a:xfrm>
              <a:off x="1660525" y="294163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Line 133">
              <a:extLst>
                <a:ext uri="{FF2B5EF4-FFF2-40B4-BE49-F238E27FC236}">
                  <a16:creationId xmlns:a16="http://schemas.microsoft.com/office/drawing/2014/main" id="{04AB9774-8ABC-C00D-3644-DE43C55E9A6A}"/>
                </a:ext>
              </a:extLst>
            </p:cNvPr>
            <p:cNvSpPr>
              <a:spLocks noChangeShapeType="1"/>
            </p:cNvSpPr>
            <p:nvPr/>
          </p:nvSpPr>
          <p:spPr bwMode="auto">
            <a:xfrm>
              <a:off x="1660525" y="28559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Line 134">
              <a:extLst>
                <a:ext uri="{FF2B5EF4-FFF2-40B4-BE49-F238E27FC236}">
                  <a16:creationId xmlns:a16="http://schemas.microsoft.com/office/drawing/2014/main" id="{BB7E67C8-DC41-555D-978C-F12BAD5B915E}"/>
                </a:ext>
              </a:extLst>
            </p:cNvPr>
            <p:cNvSpPr>
              <a:spLocks noChangeShapeType="1"/>
            </p:cNvSpPr>
            <p:nvPr/>
          </p:nvSpPr>
          <p:spPr bwMode="auto">
            <a:xfrm>
              <a:off x="1660525" y="277018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Line 135">
              <a:extLst>
                <a:ext uri="{FF2B5EF4-FFF2-40B4-BE49-F238E27FC236}">
                  <a16:creationId xmlns:a16="http://schemas.microsoft.com/office/drawing/2014/main" id="{74D9DCEC-D6EB-CFE0-73B4-9486BC629B28}"/>
                </a:ext>
              </a:extLst>
            </p:cNvPr>
            <p:cNvSpPr>
              <a:spLocks noChangeShapeType="1"/>
            </p:cNvSpPr>
            <p:nvPr/>
          </p:nvSpPr>
          <p:spPr bwMode="auto">
            <a:xfrm>
              <a:off x="1660525" y="26828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Line 136">
              <a:extLst>
                <a:ext uri="{FF2B5EF4-FFF2-40B4-BE49-F238E27FC236}">
                  <a16:creationId xmlns:a16="http://schemas.microsoft.com/office/drawing/2014/main" id="{BAA1BD6C-CB60-B45E-7B70-647DF991F96E}"/>
                </a:ext>
              </a:extLst>
            </p:cNvPr>
            <p:cNvSpPr>
              <a:spLocks noChangeShapeType="1"/>
            </p:cNvSpPr>
            <p:nvPr/>
          </p:nvSpPr>
          <p:spPr bwMode="auto">
            <a:xfrm>
              <a:off x="1660525" y="25971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Line 137">
              <a:extLst>
                <a:ext uri="{FF2B5EF4-FFF2-40B4-BE49-F238E27FC236}">
                  <a16:creationId xmlns:a16="http://schemas.microsoft.com/office/drawing/2014/main" id="{CC104D91-4E0D-82D2-D5F0-8557757B4FB5}"/>
                </a:ext>
              </a:extLst>
            </p:cNvPr>
            <p:cNvSpPr>
              <a:spLocks noChangeShapeType="1"/>
            </p:cNvSpPr>
            <p:nvPr/>
          </p:nvSpPr>
          <p:spPr bwMode="auto">
            <a:xfrm>
              <a:off x="1660525" y="250983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Line 138">
              <a:extLst>
                <a:ext uri="{FF2B5EF4-FFF2-40B4-BE49-F238E27FC236}">
                  <a16:creationId xmlns:a16="http://schemas.microsoft.com/office/drawing/2014/main" id="{0A06A3DD-E145-553A-B6DD-29CF0EA3FDE2}"/>
                </a:ext>
              </a:extLst>
            </p:cNvPr>
            <p:cNvSpPr>
              <a:spLocks noChangeShapeType="1"/>
            </p:cNvSpPr>
            <p:nvPr/>
          </p:nvSpPr>
          <p:spPr bwMode="auto">
            <a:xfrm>
              <a:off x="1660525" y="24241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Line 139">
              <a:extLst>
                <a:ext uri="{FF2B5EF4-FFF2-40B4-BE49-F238E27FC236}">
                  <a16:creationId xmlns:a16="http://schemas.microsoft.com/office/drawing/2014/main" id="{8E51FD45-7CCF-60BF-0309-04B38D34DE92}"/>
                </a:ext>
              </a:extLst>
            </p:cNvPr>
            <p:cNvSpPr>
              <a:spLocks noChangeShapeType="1"/>
            </p:cNvSpPr>
            <p:nvPr/>
          </p:nvSpPr>
          <p:spPr bwMode="auto">
            <a:xfrm>
              <a:off x="1660525" y="23368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Line 140">
              <a:extLst>
                <a:ext uri="{FF2B5EF4-FFF2-40B4-BE49-F238E27FC236}">
                  <a16:creationId xmlns:a16="http://schemas.microsoft.com/office/drawing/2014/main" id="{CB81D58D-AD76-1419-D745-DC05313099F0}"/>
                </a:ext>
              </a:extLst>
            </p:cNvPr>
            <p:cNvSpPr>
              <a:spLocks noChangeShapeType="1"/>
            </p:cNvSpPr>
            <p:nvPr/>
          </p:nvSpPr>
          <p:spPr bwMode="auto">
            <a:xfrm>
              <a:off x="1660525" y="225266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Line 141">
              <a:extLst>
                <a:ext uri="{FF2B5EF4-FFF2-40B4-BE49-F238E27FC236}">
                  <a16:creationId xmlns:a16="http://schemas.microsoft.com/office/drawing/2014/main" id="{92422BDB-460F-DC77-6881-384964F48174}"/>
                </a:ext>
              </a:extLst>
            </p:cNvPr>
            <p:cNvSpPr>
              <a:spLocks noChangeShapeType="1"/>
            </p:cNvSpPr>
            <p:nvPr/>
          </p:nvSpPr>
          <p:spPr bwMode="auto">
            <a:xfrm>
              <a:off x="1660525" y="21653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Line 142">
              <a:extLst>
                <a:ext uri="{FF2B5EF4-FFF2-40B4-BE49-F238E27FC236}">
                  <a16:creationId xmlns:a16="http://schemas.microsoft.com/office/drawing/2014/main" id="{361FF7C0-D32F-5E81-C99C-49741166FAF2}"/>
                </a:ext>
              </a:extLst>
            </p:cNvPr>
            <p:cNvSpPr>
              <a:spLocks noChangeShapeType="1"/>
            </p:cNvSpPr>
            <p:nvPr/>
          </p:nvSpPr>
          <p:spPr bwMode="auto">
            <a:xfrm>
              <a:off x="1660525" y="207962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Line 143">
              <a:extLst>
                <a:ext uri="{FF2B5EF4-FFF2-40B4-BE49-F238E27FC236}">
                  <a16:creationId xmlns:a16="http://schemas.microsoft.com/office/drawing/2014/main" id="{C0593D8B-C865-1A7F-0DE6-B73DF4804BC0}"/>
                </a:ext>
              </a:extLst>
            </p:cNvPr>
            <p:cNvSpPr>
              <a:spLocks noChangeShapeType="1"/>
            </p:cNvSpPr>
            <p:nvPr/>
          </p:nvSpPr>
          <p:spPr bwMode="auto">
            <a:xfrm>
              <a:off x="1660525" y="1992313"/>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Line 144">
              <a:extLst>
                <a:ext uri="{FF2B5EF4-FFF2-40B4-BE49-F238E27FC236}">
                  <a16:creationId xmlns:a16="http://schemas.microsoft.com/office/drawing/2014/main" id="{818725E7-4CC6-E25F-ED8A-8A08697058C6}"/>
                </a:ext>
              </a:extLst>
            </p:cNvPr>
            <p:cNvSpPr>
              <a:spLocks noChangeShapeType="1"/>
            </p:cNvSpPr>
            <p:nvPr/>
          </p:nvSpPr>
          <p:spPr bwMode="auto">
            <a:xfrm>
              <a:off x="1660525" y="1906588"/>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Line 145">
              <a:extLst>
                <a:ext uri="{FF2B5EF4-FFF2-40B4-BE49-F238E27FC236}">
                  <a16:creationId xmlns:a16="http://schemas.microsoft.com/office/drawing/2014/main" id="{77491A36-1C5C-3A72-BD21-C8D9E2977726}"/>
                </a:ext>
              </a:extLst>
            </p:cNvPr>
            <p:cNvSpPr>
              <a:spLocks noChangeShapeType="1"/>
            </p:cNvSpPr>
            <p:nvPr/>
          </p:nvSpPr>
          <p:spPr bwMode="auto">
            <a:xfrm>
              <a:off x="1660525" y="181927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Line 146">
              <a:extLst>
                <a:ext uri="{FF2B5EF4-FFF2-40B4-BE49-F238E27FC236}">
                  <a16:creationId xmlns:a16="http://schemas.microsoft.com/office/drawing/2014/main" id="{4F86C6E6-79DF-B0C7-060B-603B90E39EDB}"/>
                </a:ext>
              </a:extLst>
            </p:cNvPr>
            <p:cNvSpPr>
              <a:spLocks noChangeShapeType="1"/>
            </p:cNvSpPr>
            <p:nvPr/>
          </p:nvSpPr>
          <p:spPr bwMode="auto">
            <a:xfrm>
              <a:off x="1660525" y="173355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Line 147">
              <a:extLst>
                <a:ext uri="{FF2B5EF4-FFF2-40B4-BE49-F238E27FC236}">
                  <a16:creationId xmlns:a16="http://schemas.microsoft.com/office/drawing/2014/main" id="{78C671AF-AE36-02EC-6CEC-8D3B4ABC1D65}"/>
                </a:ext>
              </a:extLst>
            </p:cNvPr>
            <p:cNvSpPr>
              <a:spLocks noChangeShapeType="1"/>
            </p:cNvSpPr>
            <p:nvPr/>
          </p:nvSpPr>
          <p:spPr bwMode="auto">
            <a:xfrm>
              <a:off x="1660525" y="1647825"/>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Line 148">
              <a:extLst>
                <a:ext uri="{FF2B5EF4-FFF2-40B4-BE49-F238E27FC236}">
                  <a16:creationId xmlns:a16="http://schemas.microsoft.com/office/drawing/2014/main" id="{85A0BE9D-C94A-F86F-F7F7-2AA585FF61D9}"/>
                </a:ext>
              </a:extLst>
            </p:cNvPr>
            <p:cNvSpPr>
              <a:spLocks noChangeShapeType="1"/>
            </p:cNvSpPr>
            <p:nvPr/>
          </p:nvSpPr>
          <p:spPr bwMode="auto">
            <a:xfrm>
              <a:off x="1660525" y="1562100"/>
              <a:ext cx="30163"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Line 149">
              <a:extLst>
                <a:ext uri="{FF2B5EF4-FFF2-40B4-BE49-F238E27FC236}">
                  <a16:creationId xmlns:a16="http://schemas.microsoft.com/office/drawing/2014/main" id="{6D388DA2-93A9-FC0D-C3DF-37AE5F11EBFA}"/>
                </a:ext>
              </a:extLst>
            </p:cNvPr>
            <p:cNvSpPr>
              <a:spLocks noChangeShapeType="1"/>
            </p:cNvSpPr>
            <p:nvPr/>
          </p:nvSpPr>
          <p:spPr bwMode="auto">
            <a:xfrm>
              <a:off x="1631950" y="5876925"/>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Rectangle 150">
              <a:extLst>
                <a:ext uri="{FF2B5EF4-FFF2-40B4-BE49-F238E27FC236}">
                  <a16:creationId xmlns:a16="http://schemas.microsoft.com/office/drawing/2014/main" id="{404AD02F-40C2-48AC-3418-E524AFD8826C}"/>
                </a:ext>
              </a:extLst>
            </p:cNvPr>
            <p:cNvSpPr>
              <a:spLocks noChangeArrowheads="1"/>
            </p:cNvSpPr>
            <p:nvPr/>
          </p:nvSpPr>
          <p:spPr bwMode="auto">
            <a:xfrm>
              <a:off x="1568450" y="5813425"/>
              <a:ext cx="112713"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2" name="Line 151">
              <a:extLst>
                <a:ext uri="{FF2B5EF4-FFF2-40B4-BE49-F238E27FC236}">
                  <a16:creationId xmlns:a16="http://schemas.microsoft.com/office/drawing/2014/main" id="{04237991-D0F2-B3DF-266C-0621755E51F0}"/>
                </a:ext>
              </a:extLst>
            </p:cNvPr>
            <p:cNvSpPr>
              <a:spLocks noChangeShapeType="1"/>
            </p:cNvSpPr>
            <p:nvPr/>
          </p:nvSpPr>
          <p:spPr bwMode="auto">
            <a:xfrm>
              <a:off x="1631950" y="5443538"/>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Rectangle 152">
              <a:extLst>
                <a:ext uri="{FF2B5EF4-FFF2-40B4-BE49-F238E27FC236}">
                  <a16:creationId xmlns:a16="http://schemas.microsoft.com/office/drawing/2014/main" id="{D1EC3170-FF15-8550-FC63-1F0331CAF850}"/>
                </a:ext>
              </a:extLst>
            </p:cNvPr>
            <p:cNvSpPr>
              <a:spLocks noChangeArrowheads="1"/>
            </p:cNvSpPr>
            <p:nvPr/>
          </p:nvSpPr>
          <p:spPr bwMode="auto">
            <a:xfrm>
              <a:off x="1384300" y="5381625"/>
              <a:ext cx="3048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2500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4" name="Line 153">
              <a:extLst>
                <a:ext uri="{FF2B5EF4-FFF2-40B4-BE49-F238E27FC236}">
                  <a16:creationId xmlns:a16="http://schemas.microsoft.com/office/drawing/2014/main" id="{6F356F0F-BC1C-1609-3775-C3FB53EBD316}"/>
                </a:ext>
              </a:extLst>
            </p:cNvPr>
            <p:cNvSpPr>
              <a:spLocks noChangeShapeType="1"/>
            </p:cNvSpPr>
            <p:nvPr/>
          </p:nvSpPr>
          <p:spPr bwMode="auto">
            <a:xfrm>
              <a:off x="1631950" y="5013325"/>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Rectangle 154">
              <a:extLst>
                <a:ext uri="{FF2B5EF4-FFF2-40B4-BE49-F238E27FC236}">
                  <a16:creationId xmlns:a16="http://schemas.microsoft.com/office/drawing/2014/main" id="{F4677751-A71F-92A1-7905-C5E4880FF8E7}"/>
                </a:ext>
              </a:extLst>
            </p:cNvPr>
            <p:cNvSpPr>
              <a:spLocks noChangeArrowheads="1"/>
            </p:cNvSpPr>
            <p:nvPr/>
          </p:nvSpPr>
          <p:spPr bwMode="auto">
            <a:xfrm>
              <a:off x="1384300" y="4949825"/>
              <a:ext cx="3048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5000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6" name="Line 155">
              <a:extLst>
                <a:ext uri="{FF2B5EF4-FFF2-40B4-BE49-F238E27FC236}">
                  <a16:creationId xmlns:a16="http://schemas.microsoft.com/office/drawing/2014/main" id="{70429EFA-E92B-0E64-D817-016254F91401}"/>
                </a:ext>
              </a:extLst>
            </p:cNvPr>
            <p:cNvSpPr>
              <a:spLocks noChangeShapeType="1"/>
            </p:cNvSpPr>
            <p:nvPr/>
          </p:nvSpPr>
          <p:spPr bwMode="auto">
            <a:xfrm>
              <a:off x="1631950" y="4581525"/>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Rectangle 156">
              <a:extLst>
                <a:ext uri="{FF2B5EF4-FFF2-40B4-BE49-F238E27FC236}">
                  <a16:creationId xmlns:a16="http://schemas.microsoft.com/office/drawing/2014/main" id="{31E2CC2C-BA39-C79C-7021-6DA8EDEA510D}"/>
                </a:ext>
              </a:extLst>
            </p:cNvPr>
            <p:cNvSpPr>
              <a:spLocks noChangeArrowheads="1"/>
            </p:cNvSpPr>
            <p:nvPr/>
          </p:nvSpPr>
          <p:spPr bwMode="auto">
            <a:xfrm>
              <a:off x="1384300" y="4519613"/>
              <a:ext cx="3048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7500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38" name="Line 157">
              <a:extLst>
                <a:ext uri="{FF2B5EF4-FFF2-40B4-BE49-F238E27FC236}">
                  <a16:creationId xmlns:a16="http://schemas.microsoft.com/office/drawing/2014/main" id="{A323C2B5-19CB-6DFD-01AA-FEF5323F83C6}"/>
                </a:ext>
              </a:extLst>
            </p:cNvPr>
            <p:cNvSpPr>
              <a:spLocks noChangeShapeType="1"/>
            </p:cNvSpPr>
            <p:nvPr/>
          </p:nvSpPr>
          <p:spPr bwMode="auto">
            <a:xfrm>
              <a:off x="1631950" y="4151313"/>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Rectangle 158">
              <a:extLst>
                <a:ext uri="{FF2B5EF4-FFF2-40B4-BE49-F238E27FC236}">
                  <a16:creationId xmlns:a16="http://schemas.microsoft.com/office/drawing/2014/main" id="{E49FE468-C967-B3E2-F971-E4A1A52A4194}"/>
                </a:ext>
              </a:extLst>
            </p:cNvPr>
            <p:cNvSpPr>
              <a:spLocks noChangeArrowheads="1"/>
            </p:cNvSpPr>
            <p:nvPr/>
          </p:nvSpPr>
          <p:spPr bwMode="auto">
            <a:xfrm>
              <a:off x="1323975" y="4087813"/>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0" name="Line 159">
              <a:extLst>
                <a:ext uri="{FF2B5EF4-FFF2-40B4-BE49-F238E27FC236}">
                  <a16:creationId xmlns:a16="http://schemas.microsoft.com/office/drawing/2014/main" id="{86C7EE73-C1D0-CE45-0275-14F9D23F74F9}"/>
                </a:ext>
              </a:extLst>
            </p:cNvPr>
            <p:cNvSpPr>
              <a:spLocks noChangeShapeType="1"/>
            </p:cNvSpPr>
            <p:nvPr/>
          </p:nvSpPr>
          <p:spPr bwMode="auto">
            <a:xfrm>
              <a:off x="1631950" y="3717925"/>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Rectangle 160">
              <a:extLst>
                <a:ext uri="{FF2B5EF4-FFF2-40B4-BE49-F238E27FC236}">
                  <a16:creationId xmlns:a16="http://schemas.microsoft.com/office/drawing/2014/main" id="{92875690-7D32-BC04-4AEB-82B4EC2FA59A}"/>
                </a:ext>
              </a:extLst>
            </p:cNvPr>
            <p:cNvSpPr>
              <a:spLocks noChangeArrowheads="1"/>
            </p:cNvSpPr>
            <p:nvPr/>
          </p:nvSpPr>
          <p:spPr bwMode="auto">
            <a:xfrm>
              <a:off x="1323975" y="3656013"/>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12500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2" name="Line 161">
              <a:extLst>
                <a:ext uri="{FF2B5EF4-FFF2-40B4-BE49-F238E27FC236}">
                  <a16:creationId xmlns:a16="http://schemas.microsoft.com/office/drawing/2014/main" id="{F9EA32B2-483F-AA95-A1C2-9240415B7739}"/>
                </a:ext>
              </a:extLst>
            </p:cNvPr>
            <p:cNvSpPr>
              <a:spLocks noChangeShapeType="1"/>
            </p:cNvSpPr>
            <p:nvPr/>
          </p:nvSpPr>
          <p:spPr bwMode="auto">
            <a:xfrm>
              <a:off x="1631950" y="3287713"/>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Rectangle 162">
              <a:extLst>
                <a:ext uri="{FF2B5EF4-FFF2-40B4-BE49-F238E27FC236}">
                  <a16:creationId xmlns:a16="http://schemas.microsoft.com/office/drawing/2014/main" id="{865135D0-27E5-698B-AB8A-BF19746FCA86}"/>
                </a:ext>
              </a:extLst>
            </p:cNvPr>
            <p:cNvSpPr>
              <a:spLocks noChangeArrowheads="1"/>
            </p:cNvSpPr>
            <p:nvPr/>
          </p:nvSpPr>
          <p:spPr bwMode="auto">
            <a:xfrm>
              <a:off x="1323975" y="3224213"/>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15000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4" name="Line 163">
              <a:extLst>
                <a:ext uri="{FF2B5EF4-FFF2-40B4-BE49-F238E27FC236}">
                  <a16:creationId xmlns:a16="http://schemas.microsoft.com/office/drawing/2014/main" id="{26F835B5-6366-7FC1-A3CA-7FE7ACD6C638}"/>
                </a:ext>
              </a:extLst>
            </p:cNvPr>
            <p:cNvSpPr>
              <a:spLocks noChangeShapeType="1"/>
            </p:cNvSpPr>
            <p:nvPr/>
          </p:nvSpPr>
          <p:spPr bwMode="auto">
            <a:xfrm>
              <a:off x="1631950" y="2855913"/>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Rectangle 164">
              <a:extLst>
                <a:ext uri="{FF2B5EF4-FFF2-40B4-BE49-F238E27FC236}">
                  <a16:creationId xmlns:a16="http://schemas.microsoft.com/office/drawing/2014/main" id="{85DDBFAE-26B7-E73B-6D70-3F92441E93B7}"/>
                </a:ext>
              </a:extLst>
            </p:cNvPr>
            <p:cNvSpPr>
              <a:spLocks noChangeArrowheads="1"/>
            </p:cNvSpPr>
            <p:nvPr/>
          </p:nvSpPr>
          <p:spPr bwMode="auto">
            <a:xfrm>
              <a:off x="1323975" y="2792413"/>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17500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6" name="Line 165">
              <a:extLst>
                <a:ext uri="{FF2B5EF4-FFF2-40B4-BE49-F238E27FC236}">
                  <a16:creationId xmlns:a16="http://schemas.microsoft.com/office/drawing/2014/main" id="{660B9609-AD1E-C84F-8003-D16AC0981938}"/>
                </a:ext>
              </a:extLst>
            </p:cNvPr>
            <p:cNvSpPr>
              <a:spLocks noChangeShapeType="1"/>
            </p:cNvSpPr>
            <p:nvPr/>
          </p:nvSpPr>
          <p:spPr bwMode="auto">
            <a:xfrm>
              <a:off x="1631950" y="2424113"/>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Rectangle 166">
              <a:extLst>
                <a:ext uri="{FF2B5EF4-FFF2-40B4-BE49-F238E27FC236}">
                  <a16:creationId xmlns:a16="http://schemas.microsoft.com/office/drawing/2014/main" id="{12F2493E-9393-3214-D2F8-50770C52AE52}"/>
                </a:ext>
              </a:extLst>
            </p:cNvPr>
            <p:cNvSpPr>
              <a:spLocks noChangeArrowheads="1"/>
            </p:cNvSpPr>
            <p:nvPr/>
          </p:nvSpPr>
          <p:spPr bwMode="auto">
            <a:xfrm>
              <a:off x="1323975" y="2360613"/>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20000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48" name="Line 167">
              <a:extLst>
                <a:ext uri="{FF2B5EF4-FFF2-40B4-BE49-F238E27FC236}">
                  <a16:creationId xmlns:a16="http://schemas.microsoft.com/office/drawing/2014/main" id="{7A743080-9B3E-0EB1-B777-BB57CD18786E}"/>
                </a:ext>
              </a:extLst>
            </p:cNvPr>
            <p:cNvSpPr>
              <a:spLocks noChangeShapeType="1"/>
            </p:cNvSpPr>
            <p:nvPr/>
          </p:nvSpPr>
          <p:spPr bwMode="auto">
            <a:xfrm>
              <a:off x="1631950" y="1992313"/>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168">
              <a:extLst>
                <a:ext uri="{FF2B5EF4-FFF2-40B4-BE49-F238E27FC236}">
                  <a16:creationId xmlns:a16="http://schemas.microsoft.com/office/drawing/2014/main" id="{B2DA26A4-D2F0-AF78-B47B-4C7909F39B4E}"/>
                </a:ext>
              </a:extLst>
            </p:cNvPr>
            <p:cNvSpPr>
              <a:spLocks noChangeArrowheads="1"/>
            </p:cNvSpPr>
            <p:nvPr/>
          </p:nvSpPr>
          <p:spPr bwMode="auto">
            <a:xfrm>
              <a:off x="1323975" y="1928813"/>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22500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0" name="Line 169">
              <a:extLst>
                <a:ext uri="{FF2B5EF4-FFF2-40B4-BE49-F238E27FC236}">
                  <a16:creationId xmlns:a16="http://schemas.microsoft.com/office/drawing/2014/main" id="{1953547F-C29E-ACB9-70DF-ECEC17B5A9C8}"/>
                </a:ext>
              </a:extLst>
            </p:cNvPr>
            <p:cNvSpPr>
              <a:spLocks noChangeShapeType="1"/>
            </p:cNvSpPr>
            <p:nvPr/>
          </p:nvSpPr>
          <p:spPr bwMode="auto">
            <a:xfrm>
              <a:off x="1631950" y="1562100"/>
              <a:ext cx="58738" cy="0"/>
            </a:xfrm>
            <a:prstGeom prst="line">
              <a:avLst/>
            </a:prstGeom>
            <a:noFill/>
            <a:ln w="1588">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Rectangle 170">
              <a:extLst>
                <a:ext uri="{FF2B5EF4-FFF2-40B4-BE49-F238E27FC236}">
                  <a16:creationId xmlns:a16="http://schemas.microsoft.com/office/drawing/2014/main" id="{BDE902D8-594F-96B5-97A0-002DF838D64D}"/>
                </a:ext>
              </a:extLst>
            </p:cNvPr>
            <p:cNvSpPr>
              <a:spLocks noChangeArrowheads="1"/>
            </p:cNvSpPr>
            <p:nvPr/>
          </p:nvSpPr>
          <p:spPr bwMode="auto">
            <a:xfrm>
              <a:off x="1323975" y="1498600"/>
              <a:ext cx="3683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25000</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2" name="Rectangle 171">
              <a:extLst>
                <a:ext uri="{FF2B5EF4-FFF2-40B4-BE49-F238E27FC236}">
                  <a16:creationId xmlns:a16="http://schemas.microsoft.com/office/drawing/2014/main" id="{0D649963-8711-ED27-B98A-7B6BC1BBA538}"/>
                </a:ext>
              </a:extLst>
            </p:cNvPr>
            <p:cNvSpPr>
              <a:spLocks noChangeArrowheads="1"/>
            </p:cNvSpPr>
            <p:nvPr/>
          </p:nvSpPr>
          <p:spPr bwMode="auto">
            <a:xfrm>
              <a:off x="1631950" y="1366838"/>
              <a:ext cx="19050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uV</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53" name="Freeform 172">
              <a:extLst>
                <a:ext uri="{FF2B5EF4-FFF2-40B4-BE49-F238E27FC236}">
                  <a16:creationId xmlns:a16="http://schemas.microsoft.com/office/drawing/2014/main" id="{513726DC-1968-0704-DC92-A5E35BB790F2}"/>
                </a:ext>
              </a:extLst>
            </p:cNvPr>
            <p:cNvSpPr>
              <a:spLocks/>
            </p:cNvSpPr>
            <p:nvPr/>
          </p:nvSpPr>
          <p:spPr bwMode="auto">
            <a:xfrm>
              <a:off x="1692275" y="1603375"/>
              <a:ext cx="5367338" cy="2797175"/>
            </a:xfrm>
            <a:custGeom>
              <a:avLst/>
              <a:gdLst>
                <a:gd name="T0" fmla="*/ 54 w 3381"/>
                <a:gd name="T1" fmla="*/ 1759 h 1762"/>
                <a:gd name="T2" fmla="*/ 105 w 3381"/>
                <a:gd name="T3" fmla="*/ 1759 h 1762"/>
                <a:gd name="T4" fmla="*/ 159 w 3381"/>
                <a:gd name="T5" fmla="*/ 1760 h 1762"/>
                <a:gd name="T6" fmla="*/ 215 w 3381"/>
                <a:gd name="T7" fmla="*/ 1761 h 1762"/>
                <a:gd name="T8" fmla="*/ 271 w 3381"/>
                <a:gd name="T9" fmla="*/ 1760 h 1762"/>
                <a:gd name="T10" fmla="*/ 321 w 3381"/>
                <a:gd name="T11" fmla="*/ 1756 h 1762"/>
                <a:gd name="T12" fmla="*/ 373 w 3381"/>
                <a:gd name="T13" fmla="*/ 1757 h 1762"/>
                <a:gd name="T14" fmla="*/ 429 w 3381"/>
                <a:gd name="T15" fmla="*/ 1760 h 1762"/>
                <a:gd name="T16" fmla="*/ 486 w 3381"/>
                <a:gd name="T17" fmla="*/ 1759 h 1762"/>
                <a:gd name="T18" fmla="*/ 538 w 3381"/>
                <a:gd name="T19" fmla="*/ 1756 h 1762"/>
                <a:gd name="T20" fmla="*/ 593 w 3381"/>
                <a:gd name="T21" fmla="*/ 1756 h 1762"/>
                <a:gd name="T22" fmla="*/ 653 w 3381"/>
                <a:gd name="T23" fmla="*/ 1755 h 1762"/>
                <a:gd name="T24" fmla="*/ 707 w 3381"/>
                <a:gd name="T25" fmla="*/ 1758 h 1762"/>
                <a:gd name="T26" fmla="*/ 763 w 3381"/>
                <a:gd name="T27" fmla="*/ 1757 h 1762"/>
                <a:gd name="T28" fmla="*/ 815 w 3381"/>
                <a:gd name="T29" fmla="*/ 1757 h 1762"/>
                <a:gd name="T30" fmla="*/ 868 w 3381"/>
                <a:gd name="T31" fmla="*/ 1752 h 1762"/>
                <a:gd name="T32" fmla="*/ 918 w 3381"/>
                <a:gd name="T33" fmla="*/ 1755 h 1762"/>
                <a:gd name="T34" fmla="*/ 968 w 3381"/>
                <a:gd name="T35" fmla="*/ 1752 h 1762"/>
                <a:gd name="T36" fmla="*/ 1023 w 3381"/>
                <a:gd name="T37" fmla="*/ 1754 h 1762"/>
                <a:gd name="T38" fmla="*/ 1078 w 3381"/>
                <a:gd name="T39" fmla="*/ 1754 h 1762"/>
                <a:gd name="T40" fmla="*/ 1136 w 3381"/>
                <a:gd name="T41" fmla="*/ 1753 h 1762"/>
                <a:gd name="T42" fmla="*/ 1192 w 3381"/>
                <a:gd name="T43" fmla="*/ 1753 h 1762"/>
                <a:gd name="T44" fmla="*/ 1248 w 3381"/>
                <a:gd name="T45" fmla="*/ 1747 h 1762"/>
                <a:gd name="T46" fmla="*/ 1305 w 3381"/>
                <a:gd name="T47" fmla="*/ 1751 h 1762"/>
                <a:gd name="T48" fmla="*/ 1362 w 3381"/>
                <a:gd name="T49" fmla="*/ 1736 h 1762"/>
                <a:gd name="T50" fmla="*/ 1412 w 3381"/>
                <a:gd name="T51" fmla="*/ 1746 h 1762"/>
                <a:gd name="T52" fmla="*/ 1468 w 3381"/>
                <a:gd name="T53" fmla="*/ 1749 h 1762"/>
                <a:gd name="T54" fmla="*/ 1522 w 3381"/>
                <a:gd name="T55" fmla="*/ 1745 h 1762"/>
                <a:gd name="T56" fmla="*/ 1577 w 3381"/>
                <a:gd name="T57" fmla="*/ 1721 h 1762"/>
                <a:gd name="T58" fmla="*/ 1616 w 3381"/>
                <a:gd name="T59" fmla="*/ 77 h 1762"/>
                <a:gd name="T60" fmla="*/ 1655 w 3381"/>
                <a:gd name="T61" fmla="*/ 1690 h 1762"/>
                <a:gd name="T62" fmla="*/ 1706 w 3381"/>
                <a:gd name="T63" fmla="*/ 1738 h 1762"/>
                <a:gd name="T64" fmla="*/ 1758 w 3381"/>
                <a:gd name="T65" fmla="*/ 1746 h 1762"/>
                <a:gd name="T66" fmla="*/ 1813 w 3381"/>
                <a:gd name="T67" fmla="*/ 1746 h 1762"/>
                <a:gd name="T68" fmla="*/ 1865 w 3381"/>
                <a:gd name="T69" fmla="*/ 1747 h 1762"/>
                <a:gd name="T70" fmla="*/ 1918 w 3381"/>
                <a:gd name="T71" fmla="*/ 1747 h 1762"/>
                <a:gd name="T72" fmla="*/ 1976 w 3381"/>
                <a:gd name="T73" fmla="*/ 1746 h 1762"/>
                <a:gd name="T74" fmla="*/ 2032 w 3381"/>
                <a:gd name="T75" fmla="*/ 1746 h 1762"/>
                <a:gd name="T76" fmla="*/ 2090 w 3381"/>
                <a:gd name="T77" fmla="*/ 1744 h 1762"/>
                <a:gd name="T78" fmla="*/ 2147 w 3381"/>
                <a:gd name="T79" fmla="*/ 1743 h 1762"/>
                <a:gd name="T80" fmla="*/ 2201 w 3381"/>
                <a:gd name="T81" fmla="*/ 1743 h 1762"/>
                <a:gd name="T82" fmla="*/ 2259 w 3381"/>
                <a:gd name="T83" fmla="*/ 1731 h 1762"/>
                <a:gd name="T84" fmla="*/ 2313 w 3381"/>
                <a:gd name="T85" fmla="*/ 1743 h 1762"/>
                <a:gd name="T86" fmla="*/ 2364 w 3381"/>
                <a:gd name="T87" fmla="*/ 1714 h 1762"/>
                <a:gd name="T88" fmla="*/ 2416 w 3381"/>
                <a:gd name="T89" fmla="*/ 1743 h 1762"/>
                <a:gd name="T90" fmla="*/ 2466 w 3381"/>
                <a:gd name="T91" fmla="*/ 1742 h 1762"/>
                <a:gd name="T92" fmla="*/ 2520 w 3381"/>
                <a:gd name="T93" fmla="*/ 1738 h 1762"/>
                <a:gd name="T94" fmla="*/ 2571 w 3381"/>
                <a:gd name="T95" fmla="*/ 1740 h 1762"/>
                <a:gd name="T96" fmla="*/ 2628 w 3381"/>
                <a:gd name="T97" fmla="*/ 1739 h 1762"/>
                <a:gd name="T98" fmla="*/ 2683 w 3381"/>
                <a:gd name="T99" fmla="*/ 1736 h 1762"/>
                <a:gd name="T100" fmla="*/ 2734 w 3381"/>
                <a:gd name="T101" fmla="*/ 1739 h 1762"/>
                <a:gd name="T102" fmla="*/ 2787 w 3381"/>
                <a:gd name="T103" fmla="*/ 1727 h 1762"/>
                <a:gd name="T104" fmla="*/ 2845 w 3381"/>
                <a:gd name="T105" fmla="*/ 1735 h 1762"/>
                <a:gd name="T106" fmla="*/ 2894 w 3381"/>
                <a:gd name="T107" fmla="*/ 1722 h 1762"/>
                <a:gd name="T108" fmla="*/ 2946 w 3381"/>
                <a:gd name="T109" fmla="*/ 1723 h 1762"/>
                <a:gd name="T110" fmla="*/ 2992 w 3381"/>
                <a:gd name="T111" fmla="*/ 1707 h 1762"/>
                <a:gd name="T112" fmla="*/ 3037 w 3381"/>
                <a:gd name="T113" fmla="*/ 1448 h 1762"/>
                <a:gd name="T114" fmla="*/ 3077 w 3381"/>
                <a:gd name="T115" fmla="*/ 1147 h 1762"/>
                <a:gd name="T116" fmla="*/ 3116 w 3381"/>
                <a:gd name="T117" fmla="*/ 1714 h 1762"/>
                <a:gd name="T118" fmla="*/ 3168 w 3381"/>
                <a:gd name="T119" fmla="*/ 1713 h 1762"/>
                <a:gd name="T120" fmla="*/ 3219 w 3381"/>
                <a:gd name="T121" fmla="*/ 1714 h 1762"/>
                <a:gd name="T122" fmla="*/ 3273 w 3381"/>
                <a:gd name="T123" fmla="*/ 1723 h 1762"/>
                <a:gd name="T124" fmla="*/ 3330 w 3381"/>
                <a:gd name="T125" fmla="*/ 1725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81" h="1762">
                  <a:moveTo>
                    <a:pt x="0" y="1761"/>
                  </a:moveTo>
                  <a:lnTo>
                    <a:pt x="1" y="1761"/>
                  </a:lnTo>
                  <a:lnTo>
                    <a:pt x="2" y="1761"/>
                  </a:lnTo>
                  <a:lnTo>
                    <a:pt x="3" y="1761"/>
                  </a:lnTo>
                  <a:lnTo>
                    <a:pt x="4" y="1761"/>
                  </a:lnTo>
                  <a:lnTo>
                    <a:pt x="5" y="1761"/>
                  </a:lnTo>
                  <a:lnTo>
                    <a:pt x="6" y="1761"/>
                  </a:lnTo>
                  <a:lnTo>
                    <a:pt x="7" y="1761"/>
                  </a:lnTo>
                  <a:lnTo>
                    <a:pt x="8" y="1761"/>
                  </a:lnTo>
                  <a:lnTo>
                    <a:pt x="8" y="1760"/>
                  </a:lnTo>
                  <a:lnTo>
                    <a:pt x="9" y="1760"/>
                  </a:lnTo>
                  <a:lnTo>
                    <a:pt x="9" y="1761"/>
                  </a:lnTo>
                  <a:lnTo>
                    <a:pt x="10" y="1761"/>
                  </a:lnTo>
                  <a:lnTo>
                    <a:pt x="11" y="1761"/>
                  </a:lnTo>
                  <a:lnTo>
                    <a:pt x="12" y="1761"/>
                  </a:lnTo>
                  <a:lnTo>
                    <a:pt x="13" y="1761"/>
                  </a:lnTo>
                  <a:lnTo>
                    <a:pt x="14" y="1761"/>
                  </a:lnTo>
                  <a:lnTo>
                    <a:pt x="14" y="1762"/>
                  </a:lnTo>
                  <a:lnTo>
                    <a:pt x="15" y="1761"/>
                  </a:lnTo>
                  <a:lnTo>
                    <a:pt x="16" y="1761"/>
                  </a:lnTo>
                  <a:lnTo>
                    <a:pt x="17" y="1761"/>
                  </a:lnTo>
                  <a:lnTo>
                    <a:pt x="18" y="1760"/>
                  </a:lnTo>
                  <a:lnTo>
                    <a:pt x="19" y="1761"/>
                  </a:lnTo>
                  <a:lnTo>
                    <a:pt x="20" y="1761"/>
                  </a:lnTo>
                  <a:lnTo>
                    <a:pt x="21" y="1761"/>
                  </a:lnTo>
                  <a:lnTo>
                    <a:pt x="22" y="1760"/>
                  </a:lnTo>
                  <a:lnTo>
                    <a:pt x="23" y="1760"/>
                  </a:lnTo>
                  <a:lnTo>
                    <a:pt x="24" y="1761"/>
                  </a:lnTo>
                  <a:lnTo>
                    <a:pt x="25" y="1761"/>
                  </a:lnTo>
                  <a:lnTo>
                    <a:pt x="26" y="1760"/>
                  </a:lnTo>
                  <a:lnTo>
                    <a:pt x="27" y="1760"/>
                  </a:lnTo>
                  <a:lnTo>
                    <a:pt x="27" y="1761"/>
                  </a:lnTo>
                  <a:lnTo>
                    <a:pt x="28" y="1761"/>
                  </a:lnTo>
                  <a:lnTo>
                    <a:pt x="29" y="1760"/>
                  </a:lnTo>
                  <a:lnTo>
                    <a:pt x="29" y="1759"/>
                  </a:lnTo>
                  <a:lnTo>
                    <a:pt x="30" y="1759"/>
                  </a:lnTo>
                  <a:lnTo>
                    <a:pt x="30" y="1760"/>
                  </a:lnTo>
                  <a:lnTo>
                    <a:pt x="31" y="1759"/>
                  </a:lnTo>
                  <a:lnTo>
                    <a:pt x="32" y="1760"/>
                  </a:lnTo>
                  <a:lnTo>
                    <a:pt x="33" y="1760"/>
                  </a:lnTo>
                  <a:lnTo>
                    <a:pt x="34" y="1760"/>
                  </a:lnTo>
                  <a:lnTo>
                    <a:pt x="35" y="1760"/>
                  </a:lnTo>
                  <a:lnTo>
                    <a:pt x="36" y="1761"/>
                  </a:lnTo>
                  <a:lnTo>
                    <a:pt x="37" y="1761"/>
                  </a:lnTo>
                  <a:lnTo>
                    <a:pt x="37" y="1760"/>
                  </a:lnTo>
                  <a:lnTo>
                    <a:pt x="38" y="1760"/>
                  </a:lnTo>
                  <a:lnTo>
                    <a:pt x="38" y="1760"/>
                  </a:lnTo>
                  <a:lnTo>
                    <a:pt x="39" y="1760"/>
                  </a:lnTo>
                  <a:lnTo>
                    <a:pt x="40" y="1760"/>
                  </a:lnTo>
                  <a:lnTo>
                    <a:pt x="41" y="1760"/>
                  </a:lnTo>
                  <a:lnTo>
                    <a:pt x="42" y="1761"/>
                  </a:lnTo>
                  <a:lnTo>
                    <a:pt x="43" y="1760"/>
                  </a:lnTo>
                  <a:lnTo>
                    <a:pt x="44" y="1761"/>
                  </a:lnTo>
                  <a:lnTo>
                    <a:pt x="45" y="1760"/>
                  </a:lnTo>
                  <a:lnTo>
                    <a:pt x="46" y="1760"/>
                  </a:lnTo>
                  <a:lnTo>
                    <a:pt x="46" y="1759"/>
                  </a:lnTo>
                  <a:lnTo>
                    <a:pt x="47" y="1760"/>
                  </a:lnTo>
                  <a:lnTo>
                    <a:pt x="48" y="1760"/>
                  </a:lnTo>
                  <a:lnTo>
                    <a:pt x="49" y="1760"/>
                  </a:lnTo>
                  <a:lnTo>
                    <a:pt x="50" y="1760"/>
                  </a:lnTo>
                  <a:lnTo>
                    <a:pt x="51" y="1760"/>
                  </a:lnTo>
                  <a:lnTo>
                    <a:pt x="52" y="1759"/>
                  </a:lnTo>
                  <a:lnTo>
                    <a:pt x="53" y="1759"/>
                  </a:lnTo>
                  <a:lnTo>
                    <a:pt x="54" y="1759"/>
                  </a:lnTo>
                  <a:lnTo>
                    <a:pt x="55" y="1760"/>
                  </a:lnTo>
                  <a:lnTo>
                    <a:pt x="56" y="1760"/>
                  </a:lnTo>
                  <a:lnTo>
                    <a:pt x="57" y="1760"/>
                  </a:lnTo>
                  <a:lnTo>
                    <a:pt x="57" y="1759"/>
                  </a:lnTo>
                  <a:lnTo>
                    <a:pt x="58" y="1759"/>
                  </a:lnTo>
                  <a:lnTo>
                    <a:pt x="59" y="1759"/>
                  </a:lnTo>
                  <a:lnTo>
                    <a:pt x="60" y="1759"/>
                  </a:lnTo>
                  <a:lnTo>
                    <a:pt x="61" y="1759"/>
                  </a:lnTo>
                  <a:lnTo>
                    <a:pt x="62" y="1759"/>
                  </a:lnTo>
                  <a:lnTo>
                    <a:pt x="62" y="1760"/>
                  </a:lnTo>
                  <a:lnTo>
                    <a:pt x="63" y="1760"/>
                  </a:lnTo>
                  <a:lnTo>
                    <a:pt x="64" y="1761"/>
                  </a:lnTo>
                  <a:lnTo>
                    <a:pt x="65" y="1761"/>
                  </a:lnTo>
                  <a:lnTo>
                    <a:pt x="65" y="1760"/>
                  </a:lnTo>
                  <a:lnTo>
                    <a:pt x="66" y="1760"/>
                  </a:lnTo>
                  <a:lnTo>
                    <a:pt x="67" y="1761"/>
                  </a:lnTo>
                  <a:lnTo>
                    <a:pt x="67" y="1760"/>
                  </a:lnTo>
                  <a:lnTo>
                    <a:pt x="68" y="1760"/>
                  </a:lnTo>
                  <a:lnTo>
                    <a:pt x="69" y="1759"/>
                  </a:lnTo>
                  <a:lnTo>
                    <a:pt x="70" y="1759"/>
                  </a:lnTo>
                  <a:lnTo>
                    <a:pt x="71" y="1760"/>
                  </a:lnTo>
                  <a:lnTo>
                    <a:pt x="72" y="1760"/>
                  </a:lnTo>
                  <a:lnTo>
                    <a:pt x="72" y="1761"/>
                  </a:lnTo>
                  <a:lnTo>
                    <a:pt x="73" y="1760"/>
                  </a:lnTo>
                  <a:lnTo>
                    <a:pt x="74" y="1760"/>
                  </a:lnTo>
                  <a:lnTo>
                    <a:pt x="75" y="1760"/>
                  </a:lnTo>
                  <a:lnTo>
                    <a:pt x="76" y="1759"/>
                  </a:lnTo>
                  <a:lnTo>
                    <a:pt x="77" y="1759"/>
                  </a:lnTo>
                  <a:lnTo>
                    <a:pt x="78" y="1759"/>
                  </a:lnTo>
                  <a:lnTo>
                    <a:pt x="79" y="1759"/>
                  </a:lnTo>
                  <a:lnTo>
                    <a:pt x="80" y="1759"/>
                  </a:lnTo>
                  <a:lnTo>
                    <a:pt x="80" y="1760"/>
                  </a:lnTo>
                  <a:lnTo>
                    <a:pt x="81" y="1760"/>
                  </a:lnTo>
                  <a:lnTo>
                    <a:pt x="81" y="1761"/>
                  </a:lnTo>
                  <a:lnTo>
                    <a:pt x="82" y="1761"/>
                  </a:lnTo>
                  <a:lnTo>
                    <a:pt x="83" y="1761"/>
                  </a:lnTo>
                  <a:lnTo>
                    <a:pt x="84" y="1760"/>
                  </a:lnTo>
                  <a:lnTo>
                    <a:pt x="85" y="1760"/>
                  </a:lnTo>
                  <a:lnTo>
                    <a:pt x="85" y="1761"/>
                  </a:lnTo>
                  <a:lnTo>
                    <a:pt x="86" y="1761"/>
                  </a:lnTo>
                  <a:lnTo>
                    <a:pt x="86" y="1760"/>
                  </a:lnTo>
                  <a:lnTo>
                    <a:pt x="87" y="1759"/>
                  </a:lnTo>
                  <a:lnTo>
                    <a:pt x="88" y="1760"/>
                  </a:lnTo>
                  <a:lnTo>
                    <a:pt x="89" y="1760"/>
                  </a:lnTo>
                  <a:lnTo>
                    <a:pt x="90" y="1759"/>
                  </a:lnTo>
                  <a:lnTo>
                    <a:pt x="91" y="1759"/>
                  </a:lnTo>
                  <a:lnTo>
                    <a:pt x="91" y="1760"/>
                  </a:lnTo>
                  <a:lnTo>
                    <a:pt x="92" y="1760"/>
                  </a:lnTo>
                  <a:lnTo>
                    <a:pt x="93" y="1760"/>
                  </a:lnTo>
                  <a:lnTo>
                    <a:pt x="94" y="1760"/>
                  </a:lnTo>
                  <a:lnTo>
                    <a:pt x="94" y="1759"/>
                  </a:lnTo>
                  <a:lnTo>
                    <a:pt x="95" y="1759"/>
                  </a:lnTo>
                  <a:lnTo>
                    <a:pt x="96" y="1759"/>
                  </a:lnTo>
                  <a:lnTo>
                    <a:pt x="97" y="1759"/>
                  </a:lnTo>
                  <a:lnTo>
                    <a:pt x="98" y="1759"/>
                  </a:lnTo>
                  <a:lnTo>
                    <a:pt x="98" y="1760"/>
                  </a:lnTo>
                  <a:lnTo>
                    <a:pt x="99" y="1760"/>
                  </a:lnTo>
                  <a:lnTo>
                    <a:pt x="100" y="1759"/>
                  </a:lnTo>
                  <a:lnTo>
                    <a:pt x="101" y="1759"/>
                  </a:lnTo>
                  <a:lnTo>
                    <a:pt x="101" y="1760"/>
                  </a:lnTo>
                  <a:lnTo>
                    <a:pt x="102" y="1759"/>
                  </a:lnTo>
                  <a:lnTo>
                    <a:pt x="103" y="1759"/>
                  </a:lnTo>
                  <a:lnTo>
                    <a:pt x="104" y="1759"/>
                  </a:lnTo>
                  <a:lnTo>
                    <a:pt x="105" y="1759"/>
                  </a:lnTo>
                  <a:lnTo>
                    <a:pt x="106" y="1760"/>
                  </a:lnTo>
                  <a:lnTo>
                    <a:pt x="107" y="1760"/>
                  </a:lnTo>
                  <a:lnTo>
                    <a:pt x="108" y="1760"/>
                  </a:lnTo>
                  <a:lnTo>
                    <a:pt x="109" y="1760"/>
                  </a:lnTo>
                  <a:lnTo>
                    <a:pt x="110" y="1760"/>
                  </a:lnTo>
                  <a:lnTo>
                    <a:pt x="111" y="1760"/>
                  </a:lnTo>
                  <a:lnTo>
                    <a:pt x="112" y="1759"/>
                  </a:lnTo>
                  <a:lnTo>
                    <a:pt x="113" y="1760"/>
                  </a:lnTo>
                  <a:lnTo>
                    <a:pt x="114" y="1760"/>
                  </a:lnTo>
                  <a:lnTo>
                    <a:pt x="114" y="1761"/>
                  </a:lnTo>
                  <a:lnTo>
                    <a:pt x="115" y="1760"/>
                  </a:lnTo>
                  <a:lnTo>
                    <a:pt x="116" y="1760"/>
                  </a:lnTo>
                  <a:lnTo>
                    <a:pt x="116" y="1761"/>
                  </a:lnTo>
                  <a:lnTo>
                    <a:pt x="117" y="1761"/>
                  </a:lnTo>
                  <a:lnTo>
                    <a:pt x="118" y="1760"/>
                  </a:lnTo>
                  <a:lnTo>
                    <a:pt x="119" y="1760"/>
                  </a:lnTo>
                  <a:lnTo>
                    <a:pt x="119" y="1759"/>
                  </a:lnTo>
                  <a:lnTo>
                    <a:pt x="120" y="1759"/>
                  </a:lnTo>
                  <a:lnTo>
                    <a:pt x="120" y="1760"/>
                  </a:lnTo>
                  <a:lnTo>
                    <a:pt x="121" y="1759"/>
                  </a:lnTo>
                  <a:lnTo>
                    <a:pt x="122" y="1760"/>
                  </a:lnTo>
                  <a:lnTo>
                    <a:pt x="123" y="1760"/>
                  </a:lnTo>
                  <a:lnTo>
                    <a:pt x="124" y="1761"/>
                  </a:lnTo>
                  <a:lnTo>
                    <a:pt x="124" y="1760"/>
                  </a:lnTo>
                  <a:lnTo>
                    <a:pt x="125" y="1760"/>
                  </a:lnTo>
                  <a:lnTo>
                    <a:pt x="126" y="1760"/>
                  </a:lnTo>
                  <a:lnTo>
                    <a:pt x="127" y="1760"/>
                  </a:lnTo>
                  <a:lnTo>
                    <a:pt x="128" y="1760"/>
                  </a:lnTo>
                  <a:lnTo>
                    <a:pt x="129" y="1760"/>
                  </a:lnTo>
                  <a:lnTo>
                    <a:pt x="130" y="1760"/>
                  </a:lnTo>
                  <a:lnTo>
                    <a:pt x="131" y="1760"/>
                  </a:lnTo>
                  <a:lnTo>
                    <a:pt x="132" y="1760"/>
                  </a:lnTo>
                  <a:lnTo>
                    <a:pt x="133" y="1760"/>
                  </a:lnTo>
                  <a:lnTo>
                    <a:pt x="134" y="1760"/>
                  </a:lnTo>
                  <a:lnTo>
                    <a:pt x="135" y="1760"/>
                  </a:lnTo>
                  <a:lnTo>
                    <a:pt x="135" y="1759"/>
                  </a:lnTo>
                  <a:lnTo>
                    <a:pt x="136" y="1760"/>
                  </a:lnTo>
                  <a:lnTo>
                    <a:pt x="137" y="1760"/>
                  </a:lnTo>
                  <a:lnTo>
                    <a:pt x="138" y="1761"/>
                  </a:lnTo>
                  <a:lnTo>
                    <a:pt x="138" y="1760"/>
                  </a:lnTo>
                  <a:lnTo>
                    <a:pt x="139" y="1760"/>
                  </a:lnTo>
                  <a:lnTo>
                    <a:pt x="140" y="1760"/>
                  </a:lnTo>
                  <a:lnTo>
                    <a:pt x="141" y="1761"/>
                  </a:lnTo>
                  <a:lnTo>
                    <a:pt x="142" y="1761"/>
                  </a:lnTo>
                  <a:lnTo>
                    <a:pt x="143" y="1761"/>
                  </a:lnTo>
                  <a:lnTo>
                    <a:pt x="143" y="1760"/>
                  </a:lnTo>
                  <a:lnTo>
                    <a:pt x="144" y="1760"/>
                  </a:lnTo>
                  <a:lnTo>
                    <a:pt x="145" y="1760"/>
                  </a:lnTo>
                  <a:lnTo>
                    <a:pt x="146" y="1761"/>
                  </a:lnTo>
                  <a:lnTo>
                    <a:pt x="147" y="1761"/>
                  </a:lnTo>
                  <a:lnTo>
                    <a:pt x="148" y="1760"/>
                  </a:lnTo>
                  <a:lnTo>
                    <a:pt x="149" y="1760"/>
                  </a:lnTo>
                  <a:lnTo>
                    <a:pt x="150" y="1760"/>
                  </a:lnTo>
                  <a:lnTo>
                    <a:pt x="151" y="1760"/>
                  </a:lnTo>
                  <a:lnTo>
                    <a:pt x="152" y="1761"/>
                  </a:lnTo>
                  <a:lnTo>
                    <a:pt x="153" y="1760"/>
                  </a:lnTo>
                  <a:lnTo>
                    <a:pt x="153" y="1759"/>
                  </a:lnTo>
                  <a:lnTo>
                    <a:pt x="154" y="1759"/>
                  </a:lnTo>
                  <a:lnTo>
                    <a:pt x="155" y="1760"/>
                  </a:lnTo>
                  <a:lnTo>
                    <a:pt x="156" y="1760"/>
                  </a:lnTo>
                  <a:lnTo>
                    <a:pt x="157" y="1760"/>
                  </a:lnTo>
                  <a:lnTo>
                    <a:pt x="158" y="1759"/>
                  </a:lnTo>
                  <a:lnTo>
                    <a:pt x="158" y="1760"/>
                  </a:lnTo>
                  <a:lnTo>
                    <a:pt x="159" y="1760"/>
                  </a:lnTo>
                  <a:lnTo>
                    <a:pt x="160" y="1760"/>
                  </a:lnTo>
                  <a:lnTo>
                    <a:pt x="161" y="1760"/>
                  </a:lnTo>
                  <a:lnTo>
                    <a:pt x="162" y="1761"/>
                  </a:lnTo>
                  <a:lnTo>
                    <a:pt x="163" y="1761"/>
                  </a:lnTo>
                  <a:lnTo>
                    <a:pt x="163" y="1760"/>
                  </a:lnTo>
                  <a:lnTo>
                    <a:pt x="164" y="1760"/>
                  </a:lnTo>
                  <a:lnTo>
                    <a:pt x="165" y="1760"/>
                  </a:lnTo>
                  <a:lnTo>
                    <a:pt x="166" y="1760"/>
                  </a:lnTo>
                  <a:lnTo>
                    <a:pt x="166" y="1761"/>
                  </a:lnTo>
                  <a:lnTo>
                    <a:pt x="167" y="1761"/>
                  </a:lnTo>
                  <a:lnTo>
                    <a:pt x="168" y="1761"/>
                  </a:lnTo>
                  <a:lnTo>
                    <a:pt x="168" y="1760"/>
                  </a:lnTo>
                  <a:lnTo>
                    <a:pt x="169" y="1760"/>
                  </a:lnTo>
                  <a:lnTo>
                    <a:pt x="170" y="1759"/>
                  </a:lnTo>
                  <a:lnTo>
                    <a:pt x="171" y="1759"/>
                  </a:lnTo>
                  <a:lnTo>
                    <a:pt x="171" y="1760"/>
                  </a:lnTo>
                  <a:lnTo>
                    <a:pt x="172" y="1760"/>
                  </a:lnTo>
                  <a:lnTo>
                    <a:pt x="173" y="1759"/>
                  </a:lnTo>
                  <a:lnTo>
                    <a:pt x="174" y="1759"/>
                  </a:lnTo>
                  <a:lnTo>
                    <a:pt x="175" y="1759"/>
                  </a:lnTo>
                  <a:lnTo>
                    <a:pt x="175" y="1760"/>
                  </a:lnTo>
                  <a:lnTo>
                    <a:pt x="176" y="1760"/>
                  </a:lnTo>
                  <a:lnTo>
                    <a:pt x="177" y="1759"/>
                  </a:lnTo>
                  <a:lnTo>
                    <a:pt x="178" y="1759"/>
                  </a:lnTo>
                  <a:lnTo>
                    <a:pt x="178" y="1758"/>
                  </a:lnTo>
                  <a:lnTo>
                    <a:pt x="179" y="1758"/>
                  </a:lnTo>
                  <a:lnTo>
                    <a:pt x="180" y="1759"/>
                  </a:lnTo>
                  <a:lnTo>
                    <a:pt x="180" y="1760"/>
                  </a:lnTo>
                  <a:lnTo>
                    <a:pt x="181" y="1760"/>
                  </a:lnTo>
                  <a:lnTo>
                    <a:pt x="181" y="1759"/>
                  </a:lnTo>
                  <a:lnTo>
                    <a:pt x="182" y="1759"/>
                  </a:lnTo>
                  <a:lnTo>
                    <a:pt x="183" y="1759"/>
                  </a:lnTo>
                  <a:lnTo>
                    <a:pt x="184" y="1758"/>
                  </a:lnTo>
                  <a:lnTo>
                    <a:pt x="185" y="1759"/>
                  </a:lnTo>
                  <a:lnTo>
                    <a:pt x="186" y="1758"/>
                  </a:lnTo>
                  <a:lnTo>
                    <a:pt x="187" y="1758"/>
                  </a:lnTo>
                  <a:lnTo>
                    <a:pt x="188" y="1758"/>
                  </a:lnTo>
                  <a:lnTo>
                    <a:pt x="189" y="1758"/>
                  </a:lnTo>
                  <a:lnTo>
                    <a:pt x="190" y="1758"/>
                  </a:lnTo>
                  <a:lnTo>
                    <a:pt x="191" y="1758"/>
                  </a:lnTo>
                  <a:lnTo>
                    <a:pt x="192" y="1758"/>
                  </a:lnTo>
                  <a:lnTo>
                    <a:pt x="193" y="1759"/>
                  </a:lnTo>
                  <a:lnTo>
                    <a:pt x="194" y="1759"/>
                  </a:lnTo>
                  <a:lnTo>
                    <a:pt x="195" y="1759"/>
                  </a:lnTo>
                  <a:lnTo>
                    <a:pt x="196" y="1759"/>
                  </a:lnTo>
                  <a:lnTo>
                    <a:pt x="197" y="1758"/>
                  </a:lnTo>
                  <a:lnTo>
                    <a:pt x="198" y="1758"/>
                  </a:lnTo>
                  <a:lnTo>
                    <a:pt x="199" y="1758"/>
                  </a:lnTo>
                  <a:lnTo>
                    <a:pt x="200" y="1758"/>
                  </a:lnTo>
                  <a:lnTo>
                    <a:pt x="201" y="1759"/>
                  </a:lnTo>
                  <a:lnTo>
                    <a:pt x="202" y="1758"/>
                  </a:lnTo>
                  <a:lnTo>
                    <a:pt x="203" y="1758"/>
                  </a:lnTo>
                  <a:lnTo>
                    <a:pt x="204" y="1759"/>
                  </a:lnTo>
                  <a:lnTo>
                    <a:pt x="205" y="1759"/>
                  </a:lnTo>
                  <a:lnTo>
                    <a:pt x="206" y="1759"/>
                  </a:lnTo>
                  <a:lnTo>
                    <a:pt x="207" y="1759"/>
                  </a:lnTo>
                  <a:lnTo>
                    <a:pt x="208" y="1760"/>
                  </a:lnTo>
                  <a:lnTo>
                    <a:pt x="209" y="1760"/>
                  </a:lnTo>
                  <a:lnTo>
                    <a:pt x="210" y="1760"/>
                  </a:lnTo>
                  <a:lnTo>
                    <a:pt x="211" y="1760"/>
                  </a:lnTo>
                  <a:lnTo>
                    <a:pt x="212" y="1760"/>
                  </a:lnTo>
                  <a:lnTo>
                    <a:pt x="213" y="1760"/>
                  </a:lnTo>
                  <a:lnTo>
                    <a:pt x="214" y="1760"/>
                  </a:lnTo>
                  <a:lnTo>
                    <a:pt x="215" y="1761"/>
                  </a:lnTo>
                  <a:lnTo>
                    <a:pt x="216" y="1761"/>
                  </a:lnTo>
                  <a:lnTo>
                    <a:pt x="217" y="1760"/>
                  </a:lnTo>
                  <a:lnTo>
                    <a:pt x="217" y="1761"/>
                  </a:lnTo>
                  <a:lnTo>
                    <a:pt x="218" y="1761"/>
                  </a:lnTo>
                  <a:lnTo>
                    <a:pt x="219" y="1760"/>
                  </a:lnTo>
                  <a:lnTo>
                    <a:pt x="220" y="1760"/>
                  </a:lnTo>
                  <a:lnTo>
                    <a:pt x="221" y="1760"/>
                  </a:lnTo>
                  <a:lnTo>
                    <a:pt x="222" y="1761"/>
                  </a:lnTo>
                  <a:lnTo>
                    <a:pt x="222" y="1760"/>
                  </a:lnTo>
                  <a:lnTo>
                    <a:pt x="223" y="1759"/>
                  </a:lnTo>
                  <a:lnTo>
                    <a:pt x="224" y="1759"/>
                  </a:lnTo>
                  <a:lnTo>
                    <a:pt x="225" y="1760"/>
                  </a:lnTo>
                  <a:lnTo>
                    <a:pt x="226" y="1760"/>
                  </a:lnTo>
                  <a:lnTo>
                    <a:pt x="227" y="1760"/>
                  </a:lnTo>
                  <a:lnTo>
                    <a:pt x="228" y="1760"/>
                  </a:lnTo>
                  <a:lnTo>
                    <a:pt x="228" y="1759"/>
                  </a:lnTo>
                  <a:lnTo>
                    <a:pt x="229" y="1759"/>
                  </a:lnTo>
                  <a:lnTo>
                    <a:pt x="230" y="1759"/>
                  </a:lnTo>
                  <a:lnTo>
                    <a:pt x="231" y="1759"/>
                  </a:lnTo>
                  <a:lnTo>
                    <a:pt x="232" y="1759"/>
                  </a:lnTo>
                  <a:lnTo>
                    <a:pt x="232" y="1760"/>
                  </a:lnTo>
                  <a:lnTo>
                    <a:pt x="233" y="1761"/>
                  </a:lnTo>
                  <a:lnTo>
                    <a:pt x="234" y="1760"/>
                  </a:lnTo>
                  <a:lnTo>
                    <a:pt x="235" y="1760"/>
                  </a:lnTo>
                  <a:lnTo>
                    <a:pt x="236" y="1760"/>
                  </a:lnTo>
                  <a:lnTo>
                    <a:pt x="237" y="1759"/>
                  </a:lnTo>
                  <a:lnTo>
                    <a:pt x="238" y="1760"/>
                  </a:lnTo>
                  <a:lnTo>
                    <a:pt x="238" y="1761"/>
                  </a:lnTo>
                  <a:lnTo>
                    <a:pt x="239" y="1761"/>
                  </a:lnTo>
                  <a:lnTo>
                    <a:pt x="240" y="1760"/>
                  </a:lnTo>
                  <a:lnTo>
                    <a:pt x="241" y="1760"/>
                  </a:lnTo>
                  <a:lnTo>
                    <a:pt x="242" y="1760"/>
                  </a:lnTo>
                  <a:lnTo>
                    <a:pt x="243" y="1760"/>
                  </a:lnTo>
                  <a:lnTo>
                    <a:pt x="244" y="1760"/>
                  </a:lnTo>
                  <a:lnTo>
                    <a:pt x="245" y="1760"/>
                  </a:lnTo>
                  <a:lnTo>
                    <a:pt x="246" y="1760"/>
                  </a:lnTo>
                  <a:lnTo>
                    <a:pt x="247" y="1760"/>
                  </a:lnTo>
                  <a:lnTo>
                    <a:pt x="248" y="1760"/>
                  </a:lnTo>
                  <a:lnTo>
                    <a:pt x="249" y="1760"/>
                  </a:lnTo>
                  <a:lnTo>
                    <a:pt x="250" y="1760"/>
                  </a:lnTo>
                  <a:lnTo>
                    <a:pt x="251" y="1760"/>
                  </a:lnTo>
                  <a:lnTo>
                    <a:pt x="252" y="1760"/>
                  </a:lnTo>
                  <a:lnTo>
                    <a:pt x="253" y="1760"/>
                  </a:lnTo>
                  <a:lnTo>
                    <a:pt x="254" y="1760"/>
                  </a:lnTo>
                  <a:lnTo>
                    <a:pt x="255" y="1760"/>
                  </a:lnTo>
                  <a:lnTo>
                    <a:pt x="256" y="1759"/>
                  </a:lnTo>
                  <a:lnTo>
                    <a:pt x="257" y="1759"/>
                  </a:lnTo>
                  <a:lnTo>
                    <a:pt x="258" y="1759"/>
                  </a:lnTo>
                  <a:lnTo>
                    <a:pt x="258" y="1760"/>
                  </a:lnTo>
                  <a:lnTo>
                    <a:pt x="259" y="1760"/>
                  </a:lnTo>
                  <a:lnTo>
                    <a:pt x="260" y="1760"/>
                  </a:lnTo>
                  <a:lnTo>
                    <a:pt x="261" y="1760"/>
                  </a:lnTo>
                  <a:lnTo>
                    <a:pt x="262" y="1760"/>
                  </a:lnTo>
                  <a:lnTo>
                    <a:pt x="263" y="1760"/>
                  </a:lnTo>
                  <a:lnTo>
                    <a:pt x="263" y="1761"/>
                  </a:lnTo>
                  <a:lnTo>
                    <a:pt x="264" y="1760"/>
                  </a:lnTo>
                  <a:lnTo>
                    <a:pt x="265" y="1760"/>
                  </a:lnTo>
                  <a:lnTo>
                    <a:pt x="266" y="1760"/>
                  </a:lnTo>
                  <a:lnTo>
                    <a:pt x="267" y="1760"/>
                  </a:lnTo>
                  <a:lnTo>
                    <a:pt x="268" y="1760"/>
                  </a:lnTo>
                  <a:lnTo>
                    <a:pt x="269" y="1760"/>
                  </a:lnTo>
                  <a:lnTo>
                    <a:pt x="269" y="1759"/>
                  </a:lnTo>
                  <a:lnTo>
                    <a:pt x="270" y="1759"/>
                  </a:lnTo>
                  <a:lnTo>
                    <a:pt x="271" y="1760"/>
                  </a:lnTo>
                  <a:lnTo>
                    <a:pt x="272" y="1760"/>
                  </a:lnTo>
                  <a:lnTo>
                    <a:pt x="273" y="1760"/>
                  </a:lnTo>
                  <a:lnTo>
                    <a:pt x="274" y="1760"/>
                  </a:lnTo>
                  <a:lnTo>
                    <a:pt x="275" y="1760"/>
                  </a:lnTo>
                  <a:lnTo>
                    <a:pt x="276" y="1760"/>
                  </a:lnTo>
                  <a:lnTo>
                    <a:pt x="277" y="1760"/>
                  </a:lnTo>
                  <a:lnTo>
                    <a:pt x="278" y="1760"/>
                  </a:lnTo>
                  <a:lnTo>
                    <a:pt x="279" y="1760"/>
                  </a:lnTo>
                  <a:lnTo>
                    <a:pt x="279" y="1761"/>
                  </a:lnTo>
                  <a:lnTo>
                    <a:pt x="280" y="1761"/>
                  </a:lnTo>
                  <a:lnTo>
                    <a:pt x="280" y="1760"/>
                  </a:lnTo>
                  <a:lnTo>
                    <a:pt x="281" y="1759"/>
                  </a:lnTo>
                  <a:lnTo>
                    <a:pt x="282" y="1759"/>
                  </a:lnTo>
                  <a:lnTo>
                    <a:pt x="282" y="1758"/>
                  </a:lnTo>
                  <a:lnTo>
                    <a:pt x="283" y="1757"/>
                  </a:lnTo>
                  <a:lnTo>
                    <a:pt x="284" y="1758"/>
                  </a:lnTo>
                  <a:lnTo>
                    <a:pt x="284" y="1759"/>
                  </a:lnTo>
                  <a:lnTo>
                    <a:pt x="285" y="1759"/>
                  </a:lnTo>
                  <a:lnTo>
                    <a:pt x="286" y="1760"/>
                  </a:lnTo>
                  <a:lnTo>
                    <a:pt x="287" y="1760"/>
                  </a:lnTo>
                  <a:lnTo>
                    <a:pt x="288" y="1759"/>
                  </a:lnTo>
                  <a:lnTo>
                    <a:pt x="289" y="1759"/>
                  </a:lnTo>
                  <a:lnTo>
                    <a:pt x="289" y="1760"/>
                  </a:lnTo>
                  <a:lnTo>
                    <a:pt x="290" y="1759"/>
                  </a:lnTo>
                  <a:lnTo>
                    <a:pt x="290" y="1760"/>
                  </a:lnTo>
                  <a:lnTo>
                    <a:pt x="291" y="1760"/>
                  </a:lnTo>
                  <a:lnTo>
                    <a:pt x="292" y="1760"/>
                  </a:lnTo>
                  <a:lnTo>
                    <a:pt x="293" y="1760"/>
                  </a:lnTo>
                  <a:lnTo>
                    <a:pt x="294" y="1760"/>
                  </a:lnTo>
                  <a:lnTo>
                    <a:pt x="295" y="1759"/>
                  </a:lnTo>
                  <a:lnTo>
                    <a:pt x="296" y="1759"/>
                  </a:lnTo>
                  <a:lnTo>
                    <a:pt x="297" y="1759"/>
                  </a:lnTo>
                  <a:lnTo>
                    <a:pt x="298" y="1759"/>
                  </a:lnTo>
                  <a:lnTo>
                    <a:pt x="299" y="1760"/>
                  </a:lnTo>
                  <a:lnTo>
                    <a:pt x="300" y="1760"/>
                  </a:lnTo>
                  <a:lnTo>
                    <a:pt x="300" y="1759"/>
                  </a:lnTo>
                  <a:lnTo>
                    <a:pt x="301" y="1759"/>
                  </a:lnTo>
                  <a:lnTo>
                    <a:pt x="302" y="1759"/>
                  </a:lnTo>
                  <a:lnTo>
                    <a:pt x="303" y="1759"/>
                  </a:lnTo>
                  <a:lnTo>
                    <a:pt x="303" y="1759"/>
                  </a:lnTo>
                  <a:lnTo>
                    <a:pt x="304" y="1759"/>
                  </a:lnTo>
                  <a:lnTo>
                    <a:pt x="305" y="1759"/>
                  </a:lnTo>
                  <a:lnTo>
                    <a:pt x="306" y="1758"/>
                  </a:lnTo>
                  <a:lnTo>
                    <a:pt x="307" y="1758"/>
                  </a:lnTo>
                  <a:lnTo>
                    <a:pt x="307" y="1759"/>
                  </a:lnTo>
                  <a:lnTo>
                    <a:pt x="308" y="1759"/>
                  </a:lnTo>
                  <a:lnTo>
                    <a:pt x="309" y="1759"/>
                  </a:lnTo>
                  <a:lnTo>
                    <a:pt x="309" y="1760"/>
                  </a:lnTo>
                  <a:lnTo>
                    <a:pt x="310" y="1760"/>
                  </a:lnTo>
                  <a:lnTo>
                    <a:pt x="310" y="1759"/>
                  </a:lnTo>
                  <a:lnTo>
                    <a:pt x="311" y="1758"/>
                  </a:lnTo>
                  <a:lnTo>
                    <a:pt x="312" y="1758"/>
                  </a:lnTo>
                  <a:lnTo>
                    <a:pt x="313" y="1759"/>
                  </a:lnTo>
                  <a:lnTo>
                    <a:pt x="314" y="1759"/>
                  </a:lnTo>
                  <a:lnTo>
                    <a:pt x="314" y="1758"/>
                  </a:lnTo>
                  <a:lnTo>
                    <a:pt x="315" y="1758"/>
                  </a:lnTo>
                  <a:lnTo>
                    <a:pt x="316" y="1758"/>
                  </a:lnTo>
                  <a:lnTo>
                    <a:pt x="317" y="1758"/>
                  </a:lnTo>
                  <a:lnTo>
                    <a:pt x="317" y="1757"/>
                  </a:lnTo>
                  <a:lnTo>
                    <a:pt x="318" y="1758"/>
                  </a:lnTo>
                  <a:lnTo>
                    <a:pt x="318" y="1757"/>
                  </a:lnTo>
                  <a:lnTo>
                    <a:pt x="319" y="1757"/>
                  </a:lnTo>
                  <a:lnTo>
                    <a:pt x="320" y="1757"/>
                  </a:lnTo>
                  <a:lnTo>
                    <a:pt x="321" y="1756"/>
                  </a:lnTo>
                  <a:lnTo>
                    <a:pt x="322" y="1756"/>
                  </a:lnTo>
                  <a:lnTo>
                    <a:pt x="323" y="1757"/>
                  </a:lnTo>
                  <a:lnTo>
                    <a:pt x="323" y="1756"/>
                  </a:lnTo>
                  <a:lnTo>
                    <a:pt x="324" y="1757"/>
                  </a:lnTo>
                  <a:lnTo>
                    <a:pt x="325" y="1757"/>
                  </a:lnTo>
                  <a:lnTo>
                    <a:pt x="325" y="1756"/>
                  </a:lnTo>
                  <a:lnTo>
                    <a:pt x="326" y="1756"/>
                  </a:lnTo>
                  <a:lnTo>
                    <a:pt x="327" y="1756"/>
                  </a:lnTo>
                  <a:lnTo>
                    <a:pt x="327" y="1757"/>
                  </a:lnTo>
                  <a:lnTo>
                    <a:pt x="328" y="1757"/>
                  </a:lnTo>
                  <a:lnTo>
                    <a:pt x="329" y="1757"/>
                  </a:lnTo>
                  <a:lnTo>
                    <a:pt x="330" y="1757"/>
                  </a:lnTo>
                  <a:lnTo>
                    <a:pt x="330" y="1756"/>
                  </a:lnTo>
                  <a:lnTo>
                    <a:pt x="331" y="1756"/>
                  </a:lnTo>
                  <a:lnTo>
                    <a:pt x="331" y="1757"/>
                  </a:lnTo>
                  <a:lnTo>
                    <a:pt x="332" y="1756"/>
                  </a:lnTo>
                  <a:lnTo>
                    <a:pt x="333" y="1755"/>
                  </a:lnTo>
                  <a:lnTo>
                    <a:pt x="334" y="1755"/>
                  </a:lnTo>
                  <a:lnTo>
                    <a:pt x="335" y="1756"/>
                  </a:lnTo>
                  <a:lnTo>
                    <a:pt x="336" y="1756"/>
                  </a:lnTo>
                  <a:lnTo>
                    <a:pt x="337" y="1756"/>
                  </a:lnTo>
                  <a:lnTo>
                    <a:pt x="338" y="1756"/>
                  </a:lnTo>
                  <a:lnTo>
                    <a:pt x="338" y="1755"/>
                  </a:lnTo>
                  <a:lnTo>
                    <a:pt x="339" y="1756"/>
                  </a:lnTo>
                  <a:lnTo>
                    <a:pt x="340" y="1756"/>
                  </a:lnTo>
                  <a:lnTo>
                    <a:pt x="341" y="1756"/>
                  </a:lnTo>
                  <a:lnTo>
                    <a:pt x="341" y="1757"/>
                  </a:lnTo>
                  <a:lnTo>
                    <a:pt x="342" y="1756"/>
                  </a:lnTo>
                  <a:lnTo>
                    <a:pt x="343" y="1756"/>
                  </a:lnTo>
                  <a:lnTo>
                    <a:pt x="344" y="1756"/>
                  </a:lnTo>
                  <a:lnTo>
                    <a:pt x="345" y="1756"/>
                  </a:lnTo>
                  <a:lnTo>
                    <a:pt x="346" y="1756"/>
                  </a:lnTo>
                  <a:lnTo>
                    <a:pt x="347" y="1756"/>
                  </a:lnTo>
                  <a:lnTo>
                    <a:pt x="348" y="1755"/>
                  </a:lnTo>
                  <a:lnTo>
                    <a:pt x="349" y="1756"/>
                  </a:lnTo>
                  <a:lnTo>
                    <a:pt x="350" y="1757"/>
                  </a:lnTo>
                  <a:lnTo>
                    <a:pt x="351" y="1757"/>
                  </a:lnTo>
                  <a:lnTo>
                    <a:pt x="352" y="1758"/>
                  </a:lnTo>
                  <a:lnTo>
                    <a:pt x="353" y="1758"/>
                  </a:lnTo>
                  <a:lnTo>
                    <a:pt x="353" y="1757"/>
                  </a:lnTo>
                  <a:lnTo>
                    <a:pt x="354" y="1757"/>
                  </a:lnTo>
                  <a:lnTo>
                    <a:pt x="355" y="1757"/>
                  </a:lnTo>
                  <a:lnTo>
                    <a:pt x="356" y="1758"/>
                  </a:lnTo>
                  <a:lnTo>
                    <a:pt x="357" y="1758"/>
                  </a:lnTo>
                  <a:lnTo>
                    <a:pt x="357" y="1757"/>
                  </a:lnTo>
                  <a:lnTo>
                    <a:pt x="358" y="1757"/>
                  </a:lnTo>
                  <a:lnTo>
                    <a:pt x="359" y="1757"/>
                  </a:lnTo>
                  <a:lnTo>
                    <a:pt x="360" y="1757"/>
                  </a:lnTo>
                  <a:lnTo>
                    <a:pt x="361" y="1757"/>
                  </a:lnTo>
                  <a:lnTo>
                    <a:pt x="361" y="1758"/>
                  </a:lnTo>
                  <a:lnTo>
                    <a:pt x="362" y="1758"/>
                  </a:lnTo>
                  <a:lnTo>
                    <a:pt x="363" y="1758"/>
                  </a:lnTo>
                  <a:lnTo>
                    <a:pt x="364" y="1758"/>
                  </a:lnTo>
                  <a:lnTo>
                    <a:pt x="365" y="1758"/>
                  </a:lnTo>
                  <a:lnTo>
                    <a:pt x="366" y="1758"/>
                  </a:lnTo>
                  <a:lnTo>
                    <a:pt x="367" y="1758"/>
                  </a:lnTo>
                  <a:lnTo>
                    <a:pt x="368" y="1758"/>
                  </a:lnTo>
                  <a:lnTo>
                    <a:pt x="369" y="1758"/>
                  </a:lnTo>
                  <a:lnTo>
                    <a:pt x="369" y="1759"/>
                  </a:lnTo>
                  <a:lnTo>
                    <a:pt x="370" y="1759"/>
                  </a:lnTo>
                  <a:lnTo>
                    <a:pt x="371" y="1759"/>
                  </a:lnTo>
                  <a:lnTo>
                    <a:pt x="372" y="1759"/>
                  </a:lnTo>
                  <a:lnTo>
                    <a:pt x="372" y="1758"/>
                  </a:lnTo>
                  <a:lnTo>
                    <a:pt x="373" y="1757"/>
                  </a:lnTo>
                  <a:lnTo>
                    <a:pt x="374" y="1758"/>
                  </a:lnTo>
                  <a:lnTo>
                    <a:pt x="375" y="1758"/>
                  </a:lnTo>
                  <a:lnTo>
                    <a:pt x="375" y="1757"/>
                  </a:lnTo>
                  <a:lnTo>
                    <a:pt x="376" y="1757"/>
                  </a:lnTo>
                  <a:lnTo>
                    <a:pt x="377" y="1757"/>
                  </a:lnTo>
                  <a:lnTo>
                    <a:pt x="377" y="1758"/>
                  </a:lnTo>
                  <a:lnTo>
                    <a:pt x="378" y="1758"/>
                  </a:lnTo>
                  <a:lnTo>
                    <a:pt x="379" y="1758"/>
                  </a:lnTo>
                  <a:lnTo>
                    <a:pt x="380" y="1758"/>
                  </a:lnTo>
                  <a:lnTo>
                    <a:pt x="381" y="1757"/>
                  </a:lnTo>
                  <a:lnTo>
                    <a:pt x="382" y="1757"/>
                  </a:lnTo>
                  <a:lnTo>
                    <a:pt x="383" y="1758"/>
                  </a:lnTo>
                  <a:lnTo>
                    <a:pt x="384" y="1757"/>
                  </a:lnTo>
                  <a:lnTo>
                    <a:pt x="385" y="1758"/>
                  </a:lnTo>
                  <a:lnTo>
                    <a:pt x="386" y="1758"/>
                  </a:lnTo>
                  <a:lnTo>
                    <a:pt x="387" y="1758"/>
                  </a:lnTo>
                  <a:lnTo>
                    <a:pt x="388" y="1758"/>
                  </a:lnTo>
                  <a:lnTo>
                    <a:pt x="389" y="1758"/>
                  </a:lnTo>
                  <a:lnTo>
                    <a:pt x="390" y="1758"/>
                  </a:lnTo>
                  <a:lnTo>
                    <a:pt x="391" y="1758"/>
                  </a:lnTo>
                  <a:lnTo>
                    <a:pt x="392" y="1758"/>
                  </a:lnTo>
                  <a:lnTo>
                    <a:pt x="392" y="1757"/>
                  </a:lnTo>
                  <a:lnTo>
                    <a:pt x="393" y="1758"/>
                  </a:lnTo>
                  <a:lnTo>
                    <a:pt x="393" y="1759"/>
                  </a:lnTo>
                  <a:lnTo>
                    <a:pt x="394" y="1759"/>
                  </a:lnTo>
                  <a:lnTo>
                    <a:pt x="395" y="1758"/>
                  </a:lnTo>
                  <a:lnTo>
                    <a:pt x="396" y="1759"/>
                  </a:lnTo>
                  <a:lnTo>
                    <a:pt x="397" y="1759"/>
                  </a:lnTo>
                  <a:lnTo>
                    <a:pt x="398" y="1758"/>
                  </a:lnTo>
                  <a:lnTo>
                    <a:pt x="399" y="1758"/>
                  </a:lnTo>
                  <a:lnTo>
                    <a:pt x="400" y="1758"/>
                  </a:lnTo>
                  <a:lnTo>
                    <a:pt x="401" y="1758"/>
                  </a:lnTo>
                  <a:lnTo>
                    <a:pt x="402" y="1759"/>
                  </a:lnTo>
                  <a:lnTo>
                    <a:pt x="403" y="1759"/>
                  </a:lnTo>
                  <a:lnTo>
                    <a:pt x="404" y="1760"/>
                  </a:lnTo>
                  <a:lnTo>
                    <a:pt x="405" y="1759"/>
                  </a:lnTo>
                  <a:lnTo>
                    <a:pt x="406" y="1759"/>
                  </a:lnTo>
                  <a:lnTo>
                    <a:pt x="407" y="1759"/>
                  </a:lnTo>
                  <a:lnTo>
                    <a:pt x="408" y="1759"/>
                  </a:lnTo>
                  <a:lnTo>
                    <a:pt x="408" y="1760"/>
                  </a:lnTo>
                  <a:lnTo>
                    <a:pt x="409" y="1759"/>
                  </a:lnTo>
                  <a:lnTo>
                    <a:pt x="410" y="1759"/>
                  </a:lnTo>
                  <a:lnTo>
                    <a:pt x="411" y="1759"/>
                  </a:lnTo>
                  <a:lnTo>
                    <a:pt x="412" y="1759"/>
                  </a:lnTo>
                  <a:lnTo>
                    <a:pt x="413" y="1759"/>
                  </a:lnTo>
                  <a:lnTo>
                    <a:pt x="413" y="1758"/>
                  </a:lnTo>
                  <a:lnTo>
                    <a:pt x="414" y="1758"/>
                  </a:lnTo>
                  <a:lnTo>
                    <a:pt x="414" y="1759"/>
                  </a:lnTo>
                  <a:lnTo>
                    <a:pt x="415" y="1759"/>
                  </a:lnTo>
                  <a:lnTo>
                    <a:pt x="416" y="1759"/>
                  </a:lnTo>
                  <a:lnTo>
                    <a:pt x="417" y="1760"/>
                  </a:lnTo>
                  <a:lnTo>
                    <a:pt x="418" y="1760"/>
                  </a:lnTo>
                  <a:lnTo>
                    <a:pt x="419" y="1760"/>
                  </a:lnTo>
                  <a:lnTo>
                    <a:pt x="420" y="1760"/>
                  </a:lnTo>
                  <a:lnTo>
                    <a:pt x="421" y="1760"/>
                  </a:lnTo>
                  <a:lnTo>
                    <a:pt x="422" y="1759"/>
                  </a:lnTo>
                  <a:lnTo>
                    <a:pt x="422" y="1760"/>
                  </a:lnTo>
                  <a:lnTo>
                    <a:pt x="423" y="1759"/>
                  </a:lnTo>
                  <a:lnTo>
                    <a:pt x="424" y="1759"/>
                  </a:lnTo>
                  <a:lnTo>
                    <a:pt x="425" y="1759"/>
                  </a:lnTo>
                  <a:lnTo>
                    <a:pt x="426" y="1759"/>
                  </a:lnTo>
                  <a:lnTo>
                    <a:pt x="427" y="1759"/>
                  </a:lnTo>
                  <a:lnTo>
                    <a:pt x="428" y="1759"/>
                  </a:lnTo>
                  <a:lnTo>
                    <a:pt x="429" y="1760"/>
                  </a:lnTo>
                  <a:lnTo>
                    <a:pt x="430" y="1759"/>
                  </a:lnTo>
                  <a:lnTo>
                    <a:pt x="431" y="1759"/>
                  </a:lnTo>
                  <a:lnTo>
                    <a:pt x="432" y="1759"/>
                  </a:lnTo>
                  <a:lnTo>
                    <a:pt x="433" y="1759"/>
                  </a:lnTo>
                  <a:lnTo>
                    <a:pt x="434" y="1759"/>
                  </a:lnTo>
                  <a:lnTo>
                    <a:pt x="435" y="1759"/>
                  </a:lnTo>
                  <a:lnTo>
                    <a:pt x="436" y="1759"/>
                  </a:lnTo>
                  <a:lnTo>
                    <a:pt x="436" y="1760"/>
                  </a:lnTo>
                  <a:lnTo>
                    <a:pt x="437" y="1760"/>
                  </a:lnTo>
                  <a:lnTo>
                    <a:pt x="438" y="1759"/>
                  </a:lnTo>
                  <a:lnTo>
                    <a:pt x="439" y="1759"/>
                  </a:lnTo>
                  <a:lnTo>
                    <a:pt x="439" y="1760"/>
                  </a:lnTo>
                  <a:lnTo>
                    <a:pt x="440" y="1759"/>
                  </a:lnTo>
                  <a:lnTo>
                    <a:pt x="441" y="1760"/>
                  </a:lnTo>
                  <a:lnTo>
                    <a:pt x="442" y="1760"/>
                  </a:lnTo>
                  <a:lnTo>
                    <a:pt x="443" y="1760"/>
                  </a:lnTo>
                  <a:lnTo>
                    <a:pt x="444" y="1760"/>
                  </a:lnTo>
                  <a:lnTo>
                    <a:pt x="444" y="1759"/>
                  </a:lnTo>
                  <a:lnTo>
                    <a:pt x="445" y="1759"/>
                  </a:lnTo>
                  <a:lnTo>
                    <a:pt x="446" y="1759"/>
                  </a:lnTo>
                  <a:lnTo>
                    <a:pt x="447" y="1759"/>
                  </a:lnTo>
                  <a:lnTo>
                    <a:pt x="447" y="1760"/>
                  </a:lnTo>
                  <a:lnTo>
                    <a:pt x="448" y="1760"/>
                  </a:lnTo>
                  <a:lnTo>
                    <a:pt x="449" y="1760"/>
                  </a:lnTo>
                  <a:lnTo>
                    <a:pt x="450" y="1759"/>
                  </a:lnTo>
                  <a:lnTo>
                    <a:pt x="451" y="1759"/>
                  </a:lnTo>
                  <a:lnTo>
                    <a:pt x="452" y="1759"/>
                  </a:lnTo>
                  <a:lnTo>
                    <a:pt x="453" y="1759"/>
                  </a:lnTo>
                  <a:lnTo>
                    <a:pt x="454" y="1759"/>
                  </a:lnTo>
                  <a:lnTo>
                    <a:pt x="455" y="1759"/>
                  </a:lnTo>
                  <a:lnTo>
                    <a:pt x="456" y="1759"/>
                  </a:lnTo>
                  <a:lnTo>
                    <a:pt x="457" y="1758"/>
                  </a:lnTo>
                  <a:lnTo>
                    <a:pt x="458" y="1759"/>
                  </a:lnTo>
                  <a:lnTo>
                    <a:pt x="459" y="1759"/>
                  </a:lnTo>
                  <a:lnTo>
                    <a:pt x="459" y="1760"/>
                  </a:lnTo>
                  <a:lnTo>
                    <a:pt x="460" y="1759"/>
                  </a:lnTo>
                  <a:lnTo>
                    <a:pt x="461" y="1759"/>
                  </a:lnTo>
                  <a:lnTo>
                    <a:pt x="462" y="1760"/>
                  </a:lnTo>
                  <a:lnTo>
                    <a:pt x="463" y="1759"/>
                  </a:lnTo>
                  <a:lnTo>
                    <a:pt x="464" y="1759"/>
                  </a:lnTo>
                  <a:lnTo>
                    <a:pt x="465" y="1759"/>
                  </a:lnTo>
                  <a:lnTo>
                    <a:pt x="466" y="1760"/>
                  </a:lnTo>
                  <a:lnTo>
                    <a:pt x="467" y="1759"/>
                  </a:lnTo>
                  <a:lnTo>
                    <a:pt x="468" y="1759"/>
                  </a:lnTo>
                  <a:lnTo>
                    <a:pt x="469" y="1759"/>
                  </a:lnTo>
                  <a:lnTo>
                    <a:pt x="470" y="1759"/>
                  </a:lnTo>
                  <a:lnTo>
                    <a:pt x="471" y="1760"/>
                  </a:lnTo>
                  <a:lnTo>
                    <a:pt x="472" y="1759"/>
                  </a:lnTo>
                  <a:lnTo>
                    <a:pt x="473" y="1759"/>
                  </a:lnTo>
                  <a:lnTo>
                    <a:pt x="474" y="1759"/>
                  </a:lnTo>
                  <a:lnTo>
                    <a:pt x="475" y="1759"/>
                  </a:lnTo>
                  <a:lnTo>
                    <a:pt x="476" y="1758"/>
                  </a:lnTo>
                  <a:lnTo>
                    <a:pt x="477" y="1758"/>
                  </a:lnTo>
                  <a:lnTo>
                    <a:pt x="477" y="1759"/>
                  </a:lnTo>
                  <a:lnTo>
                    <a:pt x="478" y="1759"/>
                  </a:lnTo>
                  <a:lnTo>
                    <a:pt x="479" y="1759"/>
                  </a:lnTo>
                  <a:lnTo>
                    <a:pt x="480" y="1759"/>
                  </a:lnTo>
                  <a:lnTo>
                    <a:pt x="481" y="1759"/>
                  </a:lnTo>
                  <a:lnTo>
                    <a:pt x="482" y="1759"/>
                  </a:lnTo>
                  <a:lnTo>
                    <a:pt x="483" y="1758"/>
                  </a:lnTo>
                  <a:lnTo>
                    <a:pt x="483" y="1759"/>
                  </a:lnTo>
                  <a:lnTo>
                    <a:pt x="484" y="1759"/>
                  </a:lnTo>
                  <a:lnTo>
                    <a:pt x="485" y="1759"/>
                  </a:lnTo>
                  <a:lnTo>
                    <a:pt x="486" y="1759"/>
                  </a:lnTo>
                  <a:lnTo>
                    <a:pt x="487" y="1759"/>
                  </a:lnTo>
                  <a:lnTo>
                    <a:pt x="488" y="1759"/>
                  </a:lnTo>
                  <a:lnTo>
                    <a:pt x="489" y="1759"/>
                  </a:lnTo>
                  <a:lnTo>
                    <a:pt x="490" y="1759"/>
                  </a:lnTo>
                  <a:lnTo>
                    <a:pt x="491" y="1759"/>
                  </a:lnTo>
                  <a:lnTo>
                    <a:pt x="491" y="1758"/>
                  </a:lnTo>
                  <a:lnTo>
                    <a:pt x="492" y="1759"/>
                  </a:lnTo>
                  <a:lnTo>
                    <a:pt x="493" y="1759"/>
                  </a:lnTo>
                  <a:lnTo>
                    <a:pt x="494" y="1759"/>
                  </a:lnTo>
                  <a:lnTo>
                    <a:pt x="495" y="1759"/>
                  </a:lnTo>
                  <a:lnTo>
                    <a:pt x="496" y="1760"/>
                  </a:lnTo>
                  <a:lnTo>
                    <a:pt x="496" y="1759"/>
                  </a:lnTo>
                  <a:lnTo>
                    <a:pt x="497" y="1759"/>
                  </a:lnTo>
                  <a:lnTo>
                    <a:pt x="498" y="1759"/>
                  </a:lnTo>
                  <a:lnTo>
                    <a:pt x="499" y="1759"/>
                  </a:lnTo>
                  <a:lnTo>
                    <a:pt x="499" y="1758"/>
                  </a:lnTo>
                  <a:lnTo>
                    <a:pt x="500" y="1758"/>
                  </a:lnTo>
                  <a:lnTo>
                    <a:pt x="501" y="1758"/>
                  </a:lnTo>
                  <a:lnTo>
                    <a:pt x="501" y="1759"/>
                  </a:lnTo>
                  <a:lnTo>
                    <a:pt x="502" y="1759"/>
                  </a:lnTo>
                  <a:lnTo>
                    <a:pt x="503" y="1759"/>
                  </a:lnTo>
                  <a:lnTo>
                    <a:pt x="503" y="1758"/>
                  </a:lnTo>
                  <a:lnTo>
                    <a:pt x="504" y="1758"/>
                  </a:lnTo>
                  <a:lnTo>
                    <a:pt x="505" y="1758"/>
                  </a:lnTo>
                  <a:lnTo>
                    <a:pt x="506" y="1758"/>
                  </a:lnTo>
                  <a:lnTo>
                    <a:pt x="506" y="1757"/>
                  </a:lnTo>
                  <a:lnTo>
                    <a:pt x="507" y="1757"/>
                  </a:lnTo>
                  <a:lnTo>
                    <a:pt x="508" y="1757"/>
                  </a:lnTo>
                  <a:lnTo>
                    <a:pt x="508" y="1758"/>
                  </a:lnTo>
                  <a:lnTo>
                    <a:pt x="509" y="1758"/>
                  </a:lnTo>
                  <a:lnTo>
                    <a:pt x="510" y="1758"/>
                  </a:lnTo>
                  <a:lnTo>
                    <a:pt x="511" y="1759"/>
                  </a:lnTo>
                  <a:lnTo>
                    <a:pt x="512" y="1759"/>
                  </a:lnTo>
                  <a:lnTo>
                    <a:pt x="513" y="1759"/>
                  </a:lnTo>
                  <a:lnTo>
                    <a:pt x="514" y="1759"/>
                  </a:lnTo>
                  <a:lnTo>
                    <a:pt x="515" y="1758"/>
                  </a:lnTo>
                  <a:lnTo>
                    <a:pt x="516" y="1758"/>
                  </a:lnTo>
                  <a:lnTo>
                    <a:pt x="517" y="1758"/>
                  </a:lnTo>
                  <a:lnTo>
                    <a:pt x="518" y="1759"/>
                  </a:lnTo>
                  <a:lnTo>
                    <a:pt x="519" y="1759"/>
                  </a:lnTo>
                  <a:lnTo>
                    <a:pt x="520" y="1759"/>
                  </a:lnTo>
                  <a:lnTo>
                    <a:pt x="521" y="1759"/>
                  </a:lnTo>
                  <a:lnTo>
                    <a:pt x="522" y="1758"/>
                  </a:lnTo>
                  <a:lnTo>
                    <a:pt x="523" y="1757"/>
                  </a:lnTo>
                  <a:lnTo>
                    <a:pt x="524" y="1757"/>
                  </a:lnTo>
                  <a:lnTo>
                    <a:pt x="524" y="1758"/>
                  </a:lnTo>
                  <a:lnTo>
                    <a:pt x="525" y="1758"/>
                  </a:lnTo>
                  <a:lnTo>
                    <a:pt x="526" y="1758"/>
                  </a:lnTo>
                  <a:lnTo>
                    <a:pt x="527" y="1758"/>
                  </a:lnTo>
                  <a:lnTo>
                    <a:pt x="527" y="1757"/>
                  </a:lnTo>
                  <a:lnTo>
                    <a:pt x="528" y="1757"/>
                  </a:lnTo>
                  <a:lnTo>
                    <a:pt x="529" y="1757"/>
                  </a:lnTo>
                  <a:lnTo>
                    <a:pt x="529" y="1758"/>
                  </a:lnTo>
                  <a:lnTo>
                    <a:pt x="530" y="1757"/>
                  </a:lnTo>
                  <a:lnTo>
                    <a:pt x="530" y="1758"/>
                  </a:lnTo>
                  <a:lnTo>
                    <a:pt x="531" y="1758"/>
                  </a:lnTo>
                  <a:lnTo>
                    <a:pt x="532" y="1758"/>
                  </a:lnTo>
                  <a:lnTo>
                    <a:pt x="533" y="1758"/>
                  </a:lnTo>
                  <a:lnTo>
                    <a:pt x="534" y="1758"/>
                  </a:lnTo>
                  <a:lnTo>
                    <a:pt x="534" y="1757"/>
                  </a:lnTo>
                  <a:lnTo>
                    <a:pt x="535" y="1756"/>
                  </a:lnTo>
                  <a:lnTo>
                    <a:pt x="536" y="1756"/>
                  </a:lnTo>
                  <a:lnTo>
                    <a:pt x="537" y="1756"/>
                  </a:lnTo>
                  <a:lnTo>
                    <a:pt x="538" y="1756"/>
                  </a:lnTo>
                  <a:lnTo>
                    <a:pt x="539" y="1756"/>
                  </a:lnTo>
                  <a:lnTo>
                    <a:pt x="540" y="1756"/>
                  </a:lnTo>
                  <a:lnTo>
                    <a:pt x="541" y="1756"/>
                  </a:lnTo>
                  <a:lnTo>
                    <a:pt x="542" y="1756"/>
                  </a:lnTo>
                  <a:lnTo>
                    <a:pt x="543" y="1755"/>
                  </a:lnTo>
                  <a:lnTo>
                    <a:pt x="544" y="1755"/>
                  </a:lnTo>
                  <a:lnTo>
                    <a:pt x="545" y="1755"/>
                  </a:lnTo>
                  <a:lnTo>
                    <a:pt x="546" y="1755"/>
                  </a:lnTo>
                  <a:lnTo>
                    <a:pt x="547" y="1755"/>
                  </a:lnTo>
                  <a:lnTo>
                    <a:pt x="548" y="1755"/>
                  </a:lnTo>
                  <a:lnTo>
                    <a:pt x="548" y="1754"/>
                  </a:lnTo>
                  <a:lnTo>
                    <a:pt x="549" y="1754"/>
                  </a:lnTo>
                  <a:lnTo>
                    <a:pt x="550" y="1754"/>
                  </a:lnTo>
                  <a:lnTo>
                    <a:pt x="551" y="1754"/>
                  </a:lnTo>
                  <a:lnTo>
                    <a:pt x="552" y="1754"/>
                  </a:lnTo>
                  <a:lnTo>
                    <a:pt x="553" y="1754"/>
                  </a:lnTo>
                  <a:lnTo>
                    <a:pt x="554" y="1754"/>
                  </a:lnTo>
                  <a:lnTo>
                    <a:pt x="555" y="1754"/>
                  </a:lnTo>
                  <a:lnTo>
                    <a:pt x="556" y="1754"/>
                  </a:lnTo>
                  <a:lnTo>
                    <a:pt x="556" y="1755"/>
                  </a:lnTo>
                  <a:lnTo>
                    <a:pt x="557" y="1754"/>
                  </a:lnTo>
                  <a:lnTo>
                    <a:pt x="558" y="1754"/>
                  </a:lnTo>
                  <a:lnTo>
                    <a:pt x="559" y="1754"/>
                  </a:lnTo>
                  <a:lnTo>
                    <a:pt x="560" y="1754"/>
                  </a:lnTo>
                  <a:lnTo>
                    <a:pt x="560" y="1755"/>
                  </a:lnTo>
                  <a:lnTo>
                    <a:pt x="561" y="1754"/>
                  </a:lnTo>
                  <a:lnTo>
                    <a:pt x="562" y="1754"/>
                  </a:lnTo>
                  <a:lnTo>
                    <a:pt x="563" y="1754"/>
                  </a:lnTo>
                  <a:lnTo>
                    <a:pt x="564" y="1755"/>
                  </a:lnTo>
                  <a:lnTo>
                    <a:pt x="565" y="1755"/>
                  </a:lnTo>
                  <a:lnTo>
                    <a:pt x="566" y="1755"/>
                  </a:lnTo>
                  <a:lnTo>
                    <a:pt x="567" y="1755"/>
                  </a:lnTo>
                  <a:lnTo>
                    <a:pt x="568" y="1755"/>
                  </a:lnTo>
                  <a:lnTo>
                    <a:pt x="568" y="1755"/>
                  </a:lnTo>
                  <a:lnTo>
                    <a:pt x="568" y="1756"/>
                  </a:lnTo>
                  <a:lnTo>
                    <a:pt x="569" y="1756"/>
                  </a:lnTo>
                  <a:lnTo>
                    <a:pt x="570" y="1756"/>
                  </a:lnTo>
                  <a:lnTo>
                    <a:pt x="571" y="1756"/>
                  </a:lnTo>
                  <a:lnTo>
                    <a:pt x="572" y="1756"/>
                  </a:lnTo>
                  <a:lnTo>
                    <a:pt x="572" y="1757"/>
                  </a:lnTo>
                  <a:lnTo>
                    <a:pt x="573" y="1756"/>
                  </a:lnTo>
                  <a:lnTo>
                    <a:pt x="574" y="1756"/>
                  </a:lnTo>
                  <a:lnTo>
                    <a:pt x="575" y="1756"/>
                  </a:lnTo>
                  <a:lnTo>
                    <a:pt x="576" y="1757"/>
                  </a:lnTo>
                  <a:lnTo>
                    <a:pt x="577" y="1757"/>
                  </a:lnTo>
                  <a:lnTo>
                    <a:pt x="578" y="1757"/>
                  </a:lnTo>
                  <a:lnTo>
                    <a:pt x="579" y="1757"/>
                  </a:lnTo>
                  <a:lnTo>
                    <a:pt x="580" y="1757"/>
                  </a:lnTo>
                  <a:lnTo>
                    <a:pt x="581" y="1757"/>
                  </a:lnTo>
                  <a:lnTo>
                    <a:pt x="582" y="1757"/>
                  </a:lnTo>
                  <a:lnTo>
                    <a:pt x="583" y="1757"/>
                  </a:lnTo>
                  <a:lnTo>
                    <a:pt x="584" y="1757"/>
                  </a:lnTo>
                  <a:lnTo>
                    <a:pt x="585" y="1757"/>
                  </a:lnTo>
                  <a:lnTo>
                    <a:pt x="585" y="1758"/>
                  </a:lnTo>
                  <a:lnTo>
                    <a:pt x="586" y="1758"/>
                  </a:lnTo>
                  <a:lnTo>
                    <a:pt x="587" y="1758"/>
                  </a:lnTo>
                  <a:lnTo>
                    <a:pt x="588" y="1758"/>
                  </a:lnTo>
                  <a:lnTo>
                    <a:pt x="588" y="1757"/>
                  </a:lnTo>
                  <a:lnTo>
                    <a:pt x="589" y="1757"/>
                  </a:lnTo>
                  <a:lnTo>
                    <a:pt x="590" y="1757"/>
                  </a:lnTo>
                  <a:lnTo>
                    <a:pt x="591" y="1757"/>
                  </a:lnTo>
                  <a:lnTo>
                    <a:pt x="591" y="1756"/>
                  </a:lnTo>
                  <a:lnTo>
                    <a:pt x="592" y="1757"/>
                  </a:lnTo>
                  <a:lnTo>
                    <a:pt x="593" y="1756"/>
                  </a:lnTo>
                  <a:lnTo>
                    <a:pt x="594" y="1757"/>
                  </a:lnTo>
                  <a:lnTo>
                    <a:pt x="595" y="1757"/>
                  </a:lnTo>
                  <a:lnTo>
                    <a:pt x="596" y="1757"/>
                  </a:lnTo>
                  <a:lnTo>
                    <a:pt x="597" y="1757"/>
                  </a:lnTo>
                  <a:lnTo>
                    <a:pt x="598" y="1757"/>
                  </a:lnTo>
                  <a:lnTo>
                    <a:pt x="599" y="1757"/>
                  </a:lnTo>
                  <a:lnTo>
                    <a:pt x="600" y="1758"/>
                  </a:lnTo>
                  <a:lnTo>
                    <a:pt x="601" y="1758"/>
                  </a:lnTo>
                  <a:lnTo>
                    <a:pt x="602" y="1758"/>
                  </a:lnTo>
                  <a:lnTo>
                    <a:pt x="603" y="1758"/>
                  </a:lnTo>
                  <a:lnTo>
                    <a:pt x="603" y="1757"/>
                  </a:lnTo>
                  <a:lnTo>
                    <a:pt x="604" y="1758"/>
                  </a:lnTo>
                  <a:lnTo>
                    <a:pt x="605" y="1757"/>
                  </a:lnTo>
                  <a:lnTo>
                    <a:pt x="606" y="1757"/>
                  </a:lnTo>
                  <a:lnTo>
                    <a:pt x="607" y="1758"/>
                  </a:lnTo>
                  <a:lnTo>
                    <a:pt x="608" y="1758"/>
                  </a:lnTo>
                  <a:lnTo>
                    <a:pt x="609" y="1758"/>
                  </a:lnTo>
                  <a:lnTo>
                    <a:pt x="610" y="1757"/>
                  </a:lnTo>
                  <a:lnTo>
                    <a:pt x="611" y="1757"/>
                  </a:lnTo>
                  <a:lnTo>
                    <a:pt x="612" y="1757"/>
                  </a:lnTo>
                  <a:lnTo>
                    <a:pt x="613" y="1758"/>
                  </a:lnTo>
                  <a:lnTo>
                    <a:pt x="614" y="1758"/>
                  </a:lnTo>
                  <a:lnTo>
                    <a:pt x="615" y="1757"/>
                  </a:lnTo>
                  <a:lnTo>
                    <a:pt x="616" y="1758"/>
                  </a:lnTo>
                  <a:lnTo>
                    <a:pt x="617" y="1758"/>
                  </a:lnTo>
                  <a:lnTo>
                    <a:pt x="618" y="1757"/>
                  </a:lnTo>
                  <a:lnTo>
                    <a:pt x="619" y="1757"/>
                  </a:lnTo>
                  <a:lnTo>
                    <a:pt x="620" y="1758"/>
                  </a:lnTo>
                  <a:lnTo>
                    <a:pt x="621" y="1757"/>
                  </a:lnTo>
                  <a:lnTo>
                    <a:pt x="622" y="1757"/>
                  </a:lnTo>
                  <a:lnTo>
                    <a:pt x="622" y="1758"/>
                  </a:lnTo>
                  <a:lnTo>
                    <a:pt x="623" y="1757"/>
                  </a:lnTo>
                  <a:lnTo>
                    <a:pt x="624" y="1757"/>
                  </a:lnTo>
                  <a:lnTo>
                    <a:pt x="625" y="1757"/>
                  </a:lnTo>
                  <a:lnTo>
                    <a:pt x="626" y="1757"/>
                  </a:lnTo>
                  <a:lnTo>
                    <a:pt x="627" y="1757"/>
                  </a:lnTo>
                  <a:lnTo>
                    <a:pt x="628" y="1757"/>
                  </a:lnTo>
                  <a:lnTo>
                    <a:pt x="629" y="1757"/>
                  </a:lnTo>
                  <a:lnTo>
                    <a:pt x="630" y="1757"/>
                  </a:lnTo>
                  <a:lnTo>
                    <a:pt x="630" y="1758"/>
                  </a:lnTo>
                  <a:lnTo>
                    <a:pt x="631" y="1757"/>
                  </a:lnTo>
                  <a:lnTo>
                    <a:pt x="632" y="1757"/>
                  </a:lnTo>
                  <a:lnTo>
                    <a:pt x="633" y="1757"/>
                  </a:lnTo>
                  <a:lnTo>
                    <a:pt x="633" y="1756"/>
                  </a:lnTo>
                  <a:lnTo>
                    <a:pt x="634" y="1756"/>
                  </a:lnTo>
                  <a:lnTo>
                    <a:pt x="635" y="1756"/>
                  </a:lnTo>
                  <a:lnTo>
                    <a:pt x="636" y="1756"/>
                  </a:lnTo>
                  <a:lnTo>
                    <a:pt x="637" y="1756"/>
                  </a:lnTo>
                  <a:lnTo>
                    <a:pt x="638" y="1757"/>
                  </a:lnTo>
                  <a:lnTo>
                    <a:pt x="639" y="1756"/>
                  </a:lnTo>
                  <a:lnTo>
                    <a:pt x="640" y="1756"/>
                  </a:lnTo>
                  <a:lnTo>
                    <a:pt x="641" y="1755"/>
                  </a:lnTo>
                  <a:lnTo>
                    <a:pt x="642" y="1756"/>
                  </a:lnTo>
                  <a:lnTo>
                    <a:pt x="643" y="1756"/>
                  </a:lnTo>
                  <a:lnTo>
                    <a:pt x="644" y="1756"/>
                  </a:lnTo>
                  <a:lnTo>
                    <a:pt x="645" y="1756"/>
                  </a:lnTo>
                  <a:lnTo>
                    <a:pt x="646" y="1756"/>
                  </a:lnTo>
                  <a:lnTo>
                    <a:pt x="647" y="1756"/>
                  </a:lnTo>
                  <a:lnTo>
                    <a:pt x="648" y="1756"/>
                  </a:lnTo>
                  <a:lnTo>
                    <a:pt x="649" y="1755"/>
                  </a:lnTo>
                  <a:lnTo>
                    <a:pt x="650" y="1756"/>
                  </a:lnTo>
                  <a:lnTo>
                    <a:pt x="651" y="1755"/>
                  </a:lnTo>
                  <a:lnTo>
                    <a:pt x="652" y="1755"/>
                  </a:lnTo>
                  <a:lnTo>
                    <a:pt x="653" y="1755"/>
                  </a:lnTo>
                  <a:lnTo>
                    <a:pt x="654" y="1755"/>
                  </a:lnTo>
                  <a:lnTo>
                    <a:pt x="655" y="1755"/>
                  </a:lnTo>
                  <a:lnTo>
                    <a:pt x="656" y="1755"/>
                  </a:lnTo>
                  <a:lnTo>
                    <a:pt x="657" y="1755"/>
                  </a:lnTo>
                  <a:lnTo>
                    <a:pt x="658" y="1755"/>
                  </a:lnTo>
                  <a:lnTo>
                    <a:pt x="659" y="1755"/>
                  </a:lnTo>
                  <a:lnTo>
                    <a:pt x="660" y="1755"/>
                  </a:lnTo>
                  <a:lnTo>
                    <a:pt x="661" y="1755"/>
                  </a:lnTo>
                  <a:lnTo>
                    <a:pt x="661" y="1756"/>
                  </a:lnTo>
                  <a:lnTo>
                    <a:pt x="662" y="1756"/>
                  </a:lnTo>
                  <a:lnTo>
                    <a:pt x="663" y="1756"/>
                  </a:lnTo>
                  <a:lnTo>
                    <a:pt x="664" y="1756"/>
                  </a:lnTo>
                  <a:lnTo>
                    <a:pt x="665" y="1756"/>
                  </a:lnTo>
                  <a:lnTo>
                    <a:pt x="666" y="1756"/>
                  </a:lnTo>
                  <a:lnTo>
                    <a:pt x="667" y="1756"/>
                  </a:lnTo>
                  <a:lnTo>
                    <a:pt x="668" y="1756"/>
                  </a:lnTo>
                  <a:lnTo>
                    <a:pt x="668" y="1757"/>
                  </a:lnTo>
                  <a:lnTo>
                    <a:pt x="669" y="1756"/>
                  </a:lnTo>
                  <a:lnTo>
                    <a:pt x="670" y="1756"/>
                  </a:lnTo>
                  <a:lnTo>
                    <a:pt x="671" y="1756"/>
                  </a:lnTo>
                  <a:lnTo>
                    <a:pt x="671" y="1757"/>
                  </a:lnTo>
                  <a:lnTo>
                    <a:pt x="672" y="1757"/>
                  </a:lnTo>
                  <a:lnTo>
                    <a:pt x="673" y="1756"/>
                  </a:lnTo>
                  <a:lnTo>
                    <a:pt x="674" y="1756"/>
                  </a:lnTo>
                  <a:lnTo>
                    <a:pt x="675" y="1756"/>
                  </a:lnTo>
                  <a:lnTo>
                    <a:pt x="676" y="1756"/>
                  </a:lnTo>
                  <a:lnTo>
                    <a:pt x="677" y="1756"/>
                  </a:lnTo>
                  <a:lnTo>
                    <a:pt x="677" y="1757"/>
                  </a:lnTo>
                  <a:lnTo>
                    <a:pt x="678" y="1757"/>
                  </a:lnTo>
                  <a:lnTo>
                    <a:pt x="679" y="1757"/>
                  </a:lnTo>
                  <a:lnTo>
                    <a:pt x="680" y="1757"/>
                  </a:lnTo>
                  <a:lnTo>
                    <a:pt x="681" y="1757"/>
                  </a:lnTo>
                  <a:lnTo>
                    <a:pt x="682" y="1757"/>
                  </a:lnTo>
                  <a:lnTo>
                    <a:pt x="683" y="1757"/>
                  </a:lnTo>
                  <a:lnTo>
                    <a:pt x="684" y="1757"/>
                  </a:lnTo>
                  <a:lnTo>
                    <a:pt x="685" y="1757"/>
                  </a:lnTo>
                  <a:lnTo>
                    <a:pt x="686" y="1757"/>
                  </a:lnTo>
                  <a:lnTo>
                    <a:pt x="687" y="1756"/>
                  </a:lnTo>
                  <a:lnTo>
                    <a:pt x="688" y="1757"/>
                  </a:lnTo>
                  <a:lnTo>
                    <a:pt x="689" y="1757"/>
                  </a:lnTo>
                  <a:lnTo>
                    <a:pt x="689" y="1756"/>
                  </a:lnTo>
                  <a:lnTo>
                    <a:pt x="690" y="1757"/>
                  </a:lnTo>
                  <a:lnTo>
                    <a:pt x="691" y="1757"/>
                  </a:lnTo>
                  <a:lnTo>
                    <a:pt x="692" y="1757"/>
                  </a:lnTo>
                  <a:lnTo>
                    <a:pt x="693" y="1757"/>
                  </a:lnTo>
                  <a:lnTo>
                    <a:pt x="694" y="1758"/>
                  </a:lnTo>
                  <a:lnTo>
                    <a:pt x="694" y="1757"/>
                  </a:lnTo>
                  <a:lnTo>
                    <a:pt x="695" y="1757"/>
                  </a:lnTo>
                  <a:lnTo>
                    <a:pt x="696" y="1757"/>
                  </a:lnTo>
                  <a:lnTo>
                    <a:pt x="697" y="1757"/>
                  </a:lnTo>
                  <a:lnTo>
                    <a:pt x="698" y="1757"/>
                  </a:lnTo>
                  <a:lnTo>
                    <a:pt x="699" y="1757"/>
                  </a:lnTo>
                  <a:lnTo>
                    <a:pt x="700" y="1757"/>
                  </a:lnTo>
                  <a:lnTo>
                    <a:pt x="701" y="1757"/>
                  </a:lnTo>
                  <a:lnTo>
                    <a:pt x="701" y="1758"/>
                  </a:lnTo>
                  <a:lnTo>
                    <a:pt x="701" y="1759"/>
                  </a:lnTo>
                  <a:lnTo>
                    <a:pt x="702" y="1759"/>
                  </a:lnTo>
                  <a:lnTo>
                    <a:pt x="702" y="1758"/>
                  </a:lnTo>
                  <a:lnTo>
                    <a:pt x="703" y="1758"/>
                  </a:lnTo>
                  <a:lnTo>
                    <a:pt x="704" y="1757"/>
                  </a:lnTo>
                  <a:lnTo>
                    <a:pt x="705" y="1757"/>
                  </a:lnTo>
                  <a:lnTo>
                    <a:pt x="706" y="1757"/>
                  </a:lnTo>
                  <a:lnTo>
                    <a:pt x="706" y="1758"/>
                  </a:lnTo>
                  <a:lnTo>
                    <a:pt x="707" y="1758"/>
                  </a:lnTo>
                  <a:lnTo>
                    <a:pt x="708" y="1758"/>
                  </a:lnTo>
                  <a:lnTo>
                    <a:pt x="709" y="1758"/>
                  </a:lnTo>
                  <a:lnTo>
                    <a:pt x="710" y="1758"/>
                  </a:lnTo>
                  <a:lnTo>
                    <a:pt x="710" y="1757"/>
                  </a:lnTo>
                  <a:lnTo>
                    <a:pt x="711" y="1757"/>
                  </a:lnTo>
                  <a:lnTo>
                    <a:pt x="712" y="1757"/>
                  </a:lnTo>
                  <a:lnTo>
                    <a:pt x="713" y="1757"/>
                  </a:lnTo>
                  <a:lnTo>
                    <a:pt x="714" y="1757"/>
                  </a:lnTo>
                  <a:lnTo>
                    <a:pt x="715" y="1757"/>
                  </a:lnTo>
                  <a:lnTo>
                    <a:pt x="716" y="1757"/>
                  </a:lnTo>
                  <a:lnTo>
                    <a:pt x="717" y="1758"/>
                  </a:lnTo>
                  <a:lnTo>
                    <a:pt x="717" y="1759"/>
                  </a:lnTo>
                  <a:lnTo>
                    <a:pt x="718" y="1759"/>
                  </a:lnTo>
                  <a:lnTo>
                    <a:pt x="719" y="1758"/>
                  </a:lnTo>
                  <a:lnTo>
                    <a:pt x="720" y="1757"/>
                  </a:lnTo>
                  <a:lnTo>
                    <a:pt x="721" y="1757"/>
                  </a:lnTo>
                  <a:lnTo>
                    <a:pt x="722" y="1757"/>
                  </a:lnTo>
                  <a:lnTo>
                    <a:pt x="723" y="1758"/>
                  </a:lnTo>
                  <a:lnTo>
                    <a:pt x="723" y="1757"/>
                  </a:lnTo>
                  <a:lnTo>
                    <a:pt x="724" y="1757"/>
                  </a:lnTo>
                  <a:lnTo>
                    <a:pt x="725" y="1757"/>
                  </a:lnTo>
                  <a:lnTo>
                    <a:pt x="726" y="1757"/>
                  </a:lnTo>
                  <a:lnTo>
                    <a:pt x="727" y="1757"/>
                  </a:lnTo>
                  <a:lnTo>
                    <a:pt x="728" y="1757"/>
                  </a:lnTo>
                  <a:lnTo>
                    <a:pt x="729" y="1757"/>
                  </a:lnTo>
                  <a:lnTo>
                    <a:pt x="730" y="1757"/>
                  </a:lnTo>
                  <a:lnTo>
                    <a:pt x="731" y="1757"/>
                  </a:lnTo>
                  <a:lnTo>
                    <a:pt x="732" y="1758"/>
                  </a:lnTo>
                  <a:lnTo>
                    <a:pt x="732" y="1757"/>
                  </a:lnTo>
                  <a:lnTo>
                    <a:pt x="733" y="1757"/>
                  </a:lnTo>
                  <a:lnTo>
                    <a:pt x="734" y="1757"/>
                  </a:lnTo>
                  <a:lnTo>
                    <a:pt x="735" y="1757"/>
                  </a:lnTo>
                  <a:lnTo>
                    <a:pt x="736" y="1757"/>
                  </a:lnTo>
                  <a:lnTo>
                    <a:pt x="737" y="1757"/>
                  </a:lnTo>
                  <a:lnTo>
                    <a:pt x="738" y="1757"/>
                  </a:lnTo>
                  <a:lnTo>
                    <a:pt x="739" y="1757"/>
                  </a:lnTo>
                  <a:lnTo>
                    <a:pt x="740" y="1757"/>
                  </a:lnTo>
                  <a:lnTo>
                    <a:pt x="740" y="1756"/>
                  </a:lnTo>
                  <a:lnTo>
                    <a:pt x="741" y="1755"/>
                  </a:lnTo>
                  <a:lnTo>
                    <a:pt x="741" y="1756"/>
                  </a:lnTo>
                  <a:lnTo>
                    <a:pt x="742" y="1756"/>
                  </a:lnTo>
                  <a:lnTo>
                    <a:pt x="743" y="1757"/>
                  </a:lnTo>
                  <a:lnTo>
                    <a:pt x="744" y="1757"/>
                  </a:lnTo>
                  <a:lnTo>
                    <a:pt x="745" y="1757"/>
                  </a:lnTo>
                  <a:lnTo>
                    <a:pt x="746" y="1757"/>
                  </a:lnTo>
                  <a:lnTo>
                    <a:pt x="747" y="1757"/>
                  </a:lnTo>
                  <a:lnTo>
                    <a:pt x="748" y="1757"/>
                  </a:lnTo>
                  <a:lnTo>
                    <a:pt x="749" y="1757"/>
                  </a:lnTo>
                  <a:lnTo>
                    <a:pt x="750" y="1757"/>
                  </a:lnTo>
                  <a:lnTo>
                    <a:pt x="751" y="1757"/>
                  </a:lnTo>
                  <a:lnTo>
                    <a:pt x="752" y="1757"/>
                  </a:lnTo>
                  <a:lnTo>
                    <a:pt x="753" y="1757"/>
                  </a:lnTo>
                  <a:lnTo>
                    <a:pt x="753" y="1756"/>
                  </a:lnTo>
                  <a:lnTo>
                    <a:pt x="754" y="1756"/>
                  </a:lnTo>
                  <a:lnTo>
                    <a:pt x="755" y="1756"/>
                  </a:lnTo>
                  <a:lnTo>
                    <a:pt x="756" y="1756"/>
                  </a:lnTo>
                  <a:lnTo>
                    <a:pt x="757" y="1756"/>
                  </a:lnTo>
                  <a:lnTo>
                    <a:pt x="758" y="1757"/>
                  </a:lnTo>
                  <a:lnTo>
                    <a:pt x="759" y="1758"/>
                  </a:lnTo>
                  <a:lnTo>
                    <a:pt x="760" y="1757"/>
                  </a:lnTo>
                  <a:lnTo>
                    <a:pt x="761" y="1757"/>
                  </a:lnTo>
                  <a:lnTo>
                    <a:pt x="761" y="1756"/>
                  </a:lnTo>
                  <a:lnTo>
                    <a:pt x="762" y="1756"/>
                  </a:lnTo>
                  <a:lnTo>
                    <a:pt x="763" y="1757"/>
                  </a:lnTo>
                  <a:lnTo>
                    <a:pt x="764" y="1757"/>
                  </a:lnTo>
                  <a:lnTo>
                    <a:pt x="765" y="1757"/>
                  </a:lnTo>
                  <a:lnTo>
                    <a:pt x="766" y="1757"/>
                  </a:lnTo>
                  <a:lnTo>
                    <a:pt x="767" y="1757"/>
                  </a:lnTo>
                  <a:lnTo>
                    <a:pt x="768" y="1757"/>
                  </a:lnTo>
                  <a:lnTo>
                    <a:pt x="769" y="1757"/>
                  </a:lnTo>
                  <a:lnTo>
                    <a:pt x="770" y="1757"/>
                  </a:lnTo>
                  <a:lnTo>
                    <a:pt x="771" y="1757"/>
                  </a:lnTo>
                  <a:lnTo>
                    <a:pt x="771" y="1758"/>
                  </a:lnTo>
                  <a:lnTo>
                    <a:pt x="772" y="1757"/>
                  </a:lnTo>
                  <a:lnTo>
                    <a:pt x="772" y="1756"/>
                  </a:lnTo>
                  <a:lnTo>
                    <a:pt x="773" y="1756"/>
                  </a:lnTo>
                  <a:lnTo>
                    <a:pt x="774" y="1756"/>
                  </a:lnTo>
                  <a:lnTo>
                    <a:pt x="774" y="1757"/>
                  </a:lnTo>
                  <a:lnTo>
                    <a:pt x="775" y="1757"/>
                  </a:lnTo>
                  <a:lnTo>
                    <a:pt x="775" y="1758"/>
                  </a:lnTo>
                  <a:lnTo>
                    <a:pt x="776" y="1757"/>
                  </a:lnTo>
                  <a:lnTo>
                    <a:pt x="777" y="1757"/>
                  </a:lnTo>
                  <a:lnTo>
                    <a:pt x="777" y="1758"/>
                  </a:lnTo>
                  <a:lnTo>
                    <a:pt x="778" y="1758"/>
                  </a:lnTo>
                  <a:lnTo>
                    <a:pt x="779" y="1758"/>
                  </a:lnTo>
                  <a:lnTo>
                    <a:pt x="779" y="1757"/>
                  </a:lnTo>
                  <a:lnTo>
                    <a:pt x="780" y="1757"/>
                  </a:lnTo>
                  <a:lnTo>
                    <a:pt x="781" y="1757"/>
                  </a:lnTo>
                  <a:lnTo>
                    <a:pt x="782" y="1757"/>
                  </a:lnTo>
                  <a:lnTo>
                    <a:pt x="782" y="1756"/>
                  </a:lnTo>
                  <a:lnTo>
                    <a:pt x="783" y="1757"/>
                  </a:lnTo>
                  <a:lnTo>
                    <a:pt x="784" y="1757"/>
                  </a:lnTo>
                  <a:lnTo>
                    <a:pt x="784" y="1756"/>
                  </a:lnTo>
                  <a:lnTo>
                    <a:pt x="785" y="1756"/>
                  </a:lnTo>
                  <a:lnTo>
                    <a:pt x="785" y="1757"/>
                  </a:lnTo>
                  <a:lnTo>
                    <a:pt x="786" y="1757"/>
                  </a:lnTo>
                  <a:lnTo>
                    <a:pt x="787" y="1757"/>
                  </a:lnTo>
                  <a:lnTo>
                    <a:pt x="788" y="1757"/>
                  </a:lnTo>
                  <a:lnTo>
                    <a:pt x="789" y="1757"/>
                  </a:lnTo>
                  <a:lnTo>
                    <a:pt x="790" y="1757"/>
                  </a:lnTo>
                  <a:lnTo>
                    <a:pt x="791" y="1756"/>
                  </a:lnTo>
                  <a:lnTo>
                    <a:pt x="792" y="1756"/>
                  </a:lnTo>
                  <a:lnTo>
                    <a:pt x="793" y="1756"/>
                  </a:lnTo>
                  <a:lnTo>
                    <a:pt x="794" y="1757"/>
                  </a:lnTo>
                  <a:lnTo>
                    <a:pt x="795" y="1757"/>
                  </a:lnTo>
                  <a:lnTo>
                    <a:pt x="796" y="1758"/>
                  </a:lnTo>
                  <a:lnTo>
                    <a:pt x="797" y="1757"/>
                  </a:lnTo>
                  <a:lnTo>
                    <a:pt x="798" y="1757"/>
                  </a:lnTo>
                  <a:lnTo>
                    <a:pt x="799" y="1757"/>
                  </a:lnTo>
                  <a:lnTo>
                    <a:pt x="800" y="1757"/>
                  </a:lnTo>
                  <a:lnTo>
                    <a:pt x="801" y="1757"/>
                  </a:lnTo>
                  <a:lnTo>
                    <a:pt x="801" y="1758"/>
                  </a:lnTo>
                  <a:lnTo>
                    <a:pt x="802" y="1758"/>
                  </a:lnTo>
                  <a:lnTo>
                    <a:pt x="803" y="1757"/>
                  </a:lnTo>
                  <a:lnTo>
                    <a:pt x="804" y="1757"/>
                  </a:lnTo>
                  <a:lnTo>
                    <a:pt x="805" y="1757"/>
                  </a:lnTo>
                  <a:lnTo>
                    <a:pt x="806" y="1757"/>
                  </a:lnTo>
                  <a:lnTo>
                    <a:pt x="807" y="1757"/>
                  </a:lnTo>
                  <a:lnTo>
                    <a:pt x="808" y="1757"/>
                  </a:lnTo>
                  <a:lnTo>
                    <a:pt x="808" y="1756"/>
                  </a:lnTo>
                  <a:lnTo>
                    <a:pt x="809" y="1756"/>
                  </a:lnTo>
                  <a:lnTo>
                    <a:pt x="810" y="1756"/>
                  </a:lnTo>
                  <a:lnTo>
                    <a:pt x="811" y="1757"/>
                  </a:lnTo>
                  <a:lnTo>
                    <a:pt x="812" y="1757"/>
                  </a:lnTo>
                  <a:lnTo>
                    <a:pt x="813" y="1757"/>
                  </a:lnTo>
                  <a:lnTo>
                    <a:pt x="813" y="1756"/>
                  </a:lnTo>
                  <a:lnTo>
                    <a:pt x="814" y="1756"/>
                  </a:lnTo>
                  <a:lnTo>
                    <a:pt x="815" y="1757"/>
                  </a:lnTo>
                  <a:lnTo>
                    <a:pt x="816" y="1757"/>
                  </a:lnTo>
                  <a:lnTo>
                    <a:pt x="816" y="1756"/>
                  </a:lnTo>
                  <a:lnTo>
                    <a:pt x="817" y="1756"/>
                  </a:lnTo>
                  <a:lnTo>
                    <a:pt x="818" y="1756"/>
                  </a:lnTo>
                  <a:lnTo>
                    <a:pt x="818" y="1757"/>
                  </a:lnTo>
                  <a:lnTo>
                    <a:pt x="819" y="1757"/>
                  </a:lnTo>
                  <a:lnTo>
                    <a:pt x="819" y="1756"/>
                  </a:lnTo>
                  <a:lnTo>
                    <a:pt x="820" y="1756"/>
                  </a:lnTo>
                  <a:lnTo>
                    <a:pt x="821" y="1757"/>
                  </a:lnTo>
                  <a:lnTo>
                    <a:pt x="822" y="1757"/>
                  </a:lnTo>
                  <a:lnTo>
                    <a:pt x="823" y="1757"/>
                  </a:lnTo>
                  <a:lnTo>
                    <a:pt x="824" y="1756"/>
                  </a:lnTo>
                  <a:lnTo>
                    <a:pt x="825" y="1756"/>
                  </a:lnTo>
                  <a:lnTo>
                    <a:pt x="826" y="1756"/>
                  </a:lnTo>
                  <a:lnTo>
                    <a:pt x="827" y="1756"/>
                  </a:lnTo>
                  <a:lnTo>
                    <a:pt x="828" y="1756"/>
                  </a:lnTo>
                  <a:lnTo>
                    <a:pt x="829" y="1757"/>
                  </a:lnTo>
                  <a:lnTo>
                    <a:pt x="830" y="1757"/>
                  </a:lnTo>
                  <a:lnTo>
                    <a:pt x="831" y="1757"/>
                  </a:lnTo>
                  <a:lnTo>
                    <a:pt x="832" y="1756"/>
                  </a:lnTo>
                  <a:lnTo>
                    <a:pt x="833" y="1757"/>
                  </a:lnTo>
                  <a:lnTo>
                    <a:pt x="833" y="1757"/>
                  </a:lnTo>
                  <a:lnTo>
                    <a:pt x="834" y="1757"/>
                  </a:lnTo>
                  <a:lnTo>
                    <a:pt x="835" y="1757"/>
                  </a:lnTo>
                  <a:lnTo>
                    <a:pt x="836" y="1757"/>
                  </a:lnTo>
                  <a:lnTo>
                    <a:pt x="837" y="1757"/>
                  </a:lnTo>
                  <a:lnTo>
                    <a:pt x="838" y="1757"/>
                  </a:lnTo>
                  <a:lnTo>
                    <a:pt x="839" y="1757"/>
                  </a:lnTo>
                  <a:lnTo>
                    <a:pt x="840" y="1757"/>
                  </a:lnTo>
                  <a:lnTo>
                    <a:pt x="840" y="1756"/>
                  </a:lnTo>
                  <a:lnTo>
                    <a:pt x="841" y="1756"/>
                  </a:lnTo>
                  <a:lnTo>
                    <a:pt x="842" y="1756"/>
                  </a:lnTo>
                  <a:lnTo>
                    <a:pt x="843" y="1756"/>
                  </a:lnTo>
                  <a:lnTo>
                    <a:pt x="844" y="1756"/>
                  </a:lnTo>
                  <a:lnTo>
                    <a:pt x="845" y="1756"/>
                  </a:lnTo>
                  <a:lnTo>
                    <a:pt x="846" y="1756"/>
                  </a:lnTo>
                  <a:lnTo>
                    <a:pt x="847" y="1755"/>
                  </a:lnTo>
                  <a:lnTo>
                    <a:pt x="848" y="1755"/>
                  </a:lnTo>
                  <a:lnTo>
                    <a:pt x="849" y="1755"/>
                  </a:lnTo>
                  <a:lnTo>
                    <a:pt x="849" y="1756"/>
                  </a:lnTo>
                  <a:lnTo>
                    <a:pt x="850" y="1756"/>
                  </a:lnTo>
                  <a:lnTo>
                    <a:pt x="851" y="1755"/>
                  </a:lnTo>
                  <a:lnTo>
                    <a:pt x="852" y="1755"/>
                  </a:lnTo>
                  <a:lnTo>
                    <a:pt x="853" y="1755"/>
                  </a:lnTo>
                  <a:lnTo>
                    <a:pt x="854" y="1755"/>
                  </a:lnTo>
                  <a:lnTo>
                    <a:pt x="855" y="1755"/>
                  </a:lnTo>
                  <a:lnTo>
                    <a:pt x="856" y="1755"/>
                  </a:lnTo>
                  <a:lnTo>
                    <a:pt x="856" y="1754"/>
                  </a:lnTo>
                  <a:lnTo>
                    <a:pt x="857" y="1755"/>
                  </a:lnTo>
                  <a:lnTo>
                    <a:pt x="857" y="1754"/>
                  </a:lnTo>
                  <a:lnTo>
                    <a:pt x="858" y="1754"/>
                  </a:lnTo>
                  <a:lnTo>
                    <a:pt x="859" y="1754"/>
                  </a:lnTo>
                  <a:lnTo>
                    <a:pt x="860" y="1754"/>
                  </a:lnTo>
                  <a:lnTo>
                    <a:pt x="861" y="1754"/>
                  </a:lnTo>
                  <a:lnTo>
                    <a:pt x="861" y="1753"/>
                  </a:lnTo>
                  <a:lnTo>
                    <a:pt x="862" y="1754"/>
                  </a:lnTo>
                  <a:lnTo>
                    <a:pt x="862" y="1753"/>
                  </a:lnTo>
                  <a:lnTo>
                    <a:pt x="863" y="1753"/>
                  </a:lnTo>
                  <a:lnTo>
                    <a:pt x="864" y="1752"/>
                  </a:lnTo>
                  <a:lnTo>
                    <a:pt x="864" y="1753"/>
                  </a:lnTo>
                  <a:lnTo>
                    <a:pt x="865" y="1753"/>
                  </a:lnTo>
                  <a:lnTo>
                    <a:pt x="866" y="1752"/>
                  </a:lnTo>
                  <a:lnTo>
                    <a:pt x="867" y="1752"/>
                  </a:lnTo>
                  <a:lnTo>
                    <a:pt x="868" y="1752"/>
                  </a:lnTo>
                  <a:lnTo>
                    <a:pt x="869" y="1752"/>
                  </a:lnTo>
                  <a:lnTo>
                    <a:pt x="869" y="1751"/>
                  </a:lnTo>
                  <a:lnTo>
                    <a:pt x="870" y="1751"/>
                  </a:lnTo>
                  <a:lnTo>
                    <a:pt x="871" y="1752"/>
                  </a:lnTo>
                  <a:lnTo>
                    <a:pt x="872" y="1752"/>
                  </a:lnTo>
                  <a:lnTo>
                    <a:pt x="872" y="1751"/>
                  </a:lnTo>
                  <a:lnTo>
                    <a:pt x="873" y="1752"/>
                  </a:lnTo>
                  <a:lnTo>
                    <a:pt x="874" y="1752"/>
                  </a:lnTo>
                  <a:lnTo>
                    <a:pt x="875" y="1752"/>
                  </a:lnTo>
                  <a:lnTo>
                    <a:pt x="876" y="1752"/>
                  </a:lnTo>
                  <a:lnTo>
                    <a:pt x="877" y="1753"/>
                  </a:lnTo>
                  <a:lnTo>
                    <a:pt x="878" y="1753"/>
                  </a:lnTo>
                  <a:lnTo>
                    <a:pt x="879" y="1753"/>
                  </a:lnTo>
                  <a:lnTo>
                    <a:pt x="879" y="1752"/>
                  </a:lnTo>
                  <a:lnTo>
                    <a:pt x="880" y="1752"/>
                  </a:lnTo>
                  <a:lnTo>
                    <a:pt x="880" y="1753"/>
                  </a:lnTo>
                  <a:lnTo>
                    <a:pt x="881" y="1753"/>
                  </a:lnTo>
                  <a:lnTo>
                    <a:pt x="882" y="1753"/>
                  </a:lnTo>
                  <a:lnTo>
                    <a:pt x="883" y="1753"/>
                  </a:lnTo>
                  <a:lnTo>
                    <a:pt x="884" y="1753"/>
                  </a:lnTo>
                  <a:lnTo>
                    <a:pt x="885" y="1753"/>
                  </a:lnTo>
                  <a:lnTo>
                    <a:pt x="886" y="1754"/>
                  </a:lnTo>
                  <a:lnTo>
                    <a:pt x="887" y="1754"/>
                  </a:lnTo>
                  <a:lnTo>
                    <a:pt x="887" y="1755"/>
                  </a:lnTo>
                  <a:lnTo>
                    <a:pt x="888" y="1755"/>
                  </a:lnTo>
                  <a:lnTo>
                    <a:pt x="889" y="1755"/>
                  </a:lnTo>
                  <a:lnTo>
                    <a:pt x="890" y="1755"/>
                  </a:lnTo>
                  <a:lnTo>
                    <a:pt x="891" y="1755"/>
                  </a:lnTo>
                  <a:lnTo>
                    <a:pt x="892" y="1756"/>
                  </a:lnTo>
                  <a:lnTo>
                    <a:pt x="892" y="1755"/>
                  </a:lnTo>
                  <a:lnTo>
                    <a:pt x="893" y="1755"/>
                  </a:lnTo>
                  <a:lnTo>
                    <a:pt x="894" y="1755"/>
                  </a:lnTo>
                  <a:lnTo>
                    <a:pt x="895" y="1756"/>
                  </a:lnTo>
                  <a:lnTo>
                    <a:pt x="896" y="1756"/>
                  </a:lnTo>
                  <a:lnTo>
                    <a:pt x="897" y="1755"/>
                  </a:lnTo>
                  <a:lnTo>
                    <a:pt x="898" y="1755"/>
                  </a:lnTo>
                  <a:lnTo>
                    <a:pt x="898" y="1756"/>
                  </a:lnTo>
                  <a:lnTo>
                    <a:pt x="899" y="1756"/>
                  </a:lnTo>
                  <a:lnTo>
                    <a:pt x="900" y="1756"/>
                  </a:lnTo>
                  <a:lnTo>
                    <a:pt x="901" y="1756"/>
                  </a:lnTo>
                  <a:lnTo>
                    <a:pt x="901" y="1755"/>
                  </a:lnTo>
                  <a:lnTo>
                    <a:pt x="902" y="1756"/>
                  </a:lnTo>
                  <a:lnTo>
                    <a:pt x="903" y="1755"/>
                  </a:lnTo>
                  <a:lnTo>
                    <a:pt x="904" y="1755"/>
                  </a:lnTo>
                  <a:lnTo>
                    <a:pt x="905" y="1755"/>
                  </a:lnTo>
                  <a:lnTo>
                    <a:pt x="906" y="1756"/>
                  </a:lnTo>
                  <a:lnTo>
                    <a:pt x="907" y="1756"/>
                  </a:lnTo>
                  <a:lnTo>
                    <a:pt x="908" y="1756"/>
                  </a:lnTo>
                  <a:lnTo>
                    <a:pt x="908" y="1755"/>
                  </a:lnTo>
                  <a:lnTo>
                    <a:pt x="909" y="1755"/>
                  </a:lnTo>
                  <a:lnTo>
                    <a:pt x="909" y="1756"/>
                  </a:lnTo>
                  <a:lnTo>
                    <a:pt x="910" y="1756"/>
                  </a:lnTo>
                  <a:lnTo>
                    <a:pt x="911" y="1756"/>
                  </a:lnTo>
                  <a:lnTo>
                    <a:pt x="911" y="1755"/>
                  </a:lnTo>
                  <a:lnTo>
                    <a:pt x="912" y="1756"/>
                  </a:lnTo>
                  <a:lnTo>
                    <a:pt x="913" y="1756"/>
                  </a:lnTo>
                  <a:lnTo>
                    <a:pt x="913" y="1755"/>
                  </a:lnTo>
                  <a:lnTo>
                    <a:pt x="914" y="1754"/>
                  </a:lnTo>
                  <a:lnTo>
                    <a:pt x="914" y="1753"/>
                  </a:lnTo>
                  <a:lnTo>
                    <a:pt x="915" y="1753"/>
                  </a:lnTo>
                  <a:lnTo>
                    <a:pt x="916" y="1754"/>
                  </a:lnTo>
                  <a:lnTo>
                    <a:pt x="916" y="1755"/>
                  </a:lnTo>
                  <a:lnTo>
                    <a:pt x="917" y="1755"/>
                  </a:lnTo>
                  <a:lnTo>
                    <a:pt x="918" y="1755"/>
                  </a:lnTo>
                  <a:lnTo>
                    <a:pt x="919" y="1754"/>
                  </a:lnTo>
                  <a:lnTo>
                    <a:pt x="920" y="1754"/>
                  </a:lnTo>
                  <a:lnTo>
                    <a:pt x="921" y="1754"/>
                  </a:lnTo>
                  <a:lnTo>
                    <a:pt x="922" y="1754"/>
                  </a:lnTo>
                  <a:lnTo>
                    <a:pt x="923" y="1753"/>
                  </a:lnTo>
                  <a:lnTo>
                    <a:pt x="924" y="1754"/>
                  </a:lnTo>
                  <a:lnTo>
                    <a:pt x="925" y="1754"/>
                  </a:lnTo>
                  <a:lnTo>
                    <a:pt x="926" y="1753"/>
                  </a:lnTo>
                  <a:lnTo>
                    <a:pt x="927" y="1753"/>
                  </a:lnTo>
                  <a:lnTo>
                    <a:pt x="928" y="1752"/>
                  </a:lnTo>
                  <a:lnTo>
                    <a:pt x="929" y="1752"/>
                  </a:lnTo>
                  <a:lnTo>
                    <a:pt x="929" y="1751"/>
                  </a:lnTo>
                  <a:lnTo>
                    <a:pt x="930" y="1751"/>
                  </a:lnTo>
                  <a:lnTo>
                    <a:pt x="931" y="1751"/>
                  </a:lnTo>
                  <a:lnTo>
                    <a:pt x="932" y="1751"/>
                  </a:lnTo>
                  <a:lnTo>
                    <a:pt x="932" y="1750"/>
                  </a:lnTo>
                  <a:lnTo>
                    <a:pt x="933" y="1750"/>
                  </a:lnTo>
                  <a:lnTo>
                    <a:pt x="934" y="1750"/>
                  </a:lnTo>
                  <a:lnTo>
                    <a:pt x="935" y="1749"/>
                  </a:lnTo>
                  <a:lnTo>
                    <a:pt x="935" y="1748"/>
                  </a:lnTo>
                  <a:lnTo>
                    <a:pt x="936" y="1748"/>
                  </a:lnTo>
                  <a:lnTo>
                    <a:pt x="937" y="1748"/>
                  </a:lnTo>
                  <a:lnTo>
                    <a:pt x="937" y="1747"/>
                  </a:lnTo>
                  <a:lnTo>
                    <a:pt x="938" y="1748"/>
                  </a:lnTo>
                  <a:lnTo>
                    <a:pt x="939" y="1748"/>
                  </a:lnTo>
                  <a:lnTo>
                    <a:pt x="939" y="1747"/>
                  </a:lnTo>
                  <a:lnTo>
                    <a:pt x="940" y="1747"/>
                  </a:lnTo>
                  <a:lnTo>
                    <a:pt x="940" y="1746"/>
                  </a:lnTo>
                  <a:lnTo>
                    <a:pt x="941" y="1746"/>
                  </a:lnTo>
                  <a:lnTo>
                    <a:pt x="942" y="1746"/>
                  </a:lnTo>
                  <a:lnTo>
                    <a:pt x="943" y="1746"/>
                  </a:lnTo>
                  <a:lnTo>
                    <a:pt x="944" y="1746"/>
                  </a:lnTo>
                  <a:lnTo>
                    <a:pt x="945" y="1746"/>
                  </a:lnTo>
                  <a:lnTo>
                    <a:pt x="945" y="1745"/>
                  </a:lnTo>
                  <a:lnTo>
                    <a:pt x="946" y="1745"/>
                  </a:lnTo>
                  <a:lnTo>
                    <a:pt x="947" y="1745"/>
                  </a:lnTo>
                  <a:lnTo>
                    <a:pt x="948" y="1745"/>
                  </a:lnTo>
                  <a:lnTo>
                    <a:pt x="949" y="1745"/>
                  </a:lnTo>
                  <a:lnTo>
                    <a:pt x="950" y="1745"/>
                  </a:lnTo>
                  <a:lnTo>
                    <a:pt x="950" y="1746"/>
                  </a:lnTo>
                  <a:lnTo>
                    <a:pt x="951" y="1746"/>
                  </a:lnTo>
                  <a:lnTo>
                    <a:pt x="952" y="1746"/>
                  </a:lnTo>
                  <a:lnTo>
                    <a:pt x="953" y="1746"/>
                  </a:lnTo>
                  <a:lnTo>
                    <a:pt x="954" y="1746"/>
                  </a:lnTo>
                  <a:lnTo>
                    <a:pt x="955" y="1746"/>
                  </a:lnTo>
                  <a:lnTo>
                    <a:pt x="956" y="1746"/>
                  </a:lnTo>
                  <a:lnTo>
                    <a:pt x="957" y="1747"/>
                  </a:lnTo>
                  <a:lnTo>
                    <a:pt x="957" y="1748"/>
                  </a:lnTo>
                  <a:lnTo>
                    <a:pt x="958" y="1748"/>
                  </a:lnTo>
                  <a:lnTo>
                    <a:pt x="958" y="1747"/>
                  </a:lnTo>
                  <a:lnTo>
                    <a:pt x="959" y="1748"/>
                  </a:lnTo>
                  <a:lnTo>
                    <a:pt x="960" y="1748"/>
                  </a:lnTo>
                  <a:lnTo>
                    <a:pt x="960" y="1749"/>
                  </a:lnTo>
                  <a:lnTo>
                    <a:pt x="961" y="1749"/>
                  </a:lnTo>
                  <a:lnTo>
                    <a:pt x="962" y="1749"/>
                  </a:lnTo>
                  <a:lnTo>
                    <a:pt x="963" y="1750"/>
                  </a:lnTo>
                  <a:lnTo>
                    <a:pt x="963" y="1751"/>
                  </a:lnTo>
                  <a:lnTo>
                    <a:pt x="964" y="1751"/>
                  </a:lnTo>
                  <a:lnTo>
                    <a:pt x="965" y="1751"/>
                  </a:lnTo>
                  <a:lnTo>
                    <a:pt x="966" y="1751"/>
                  </a:lnTo>
                  <a:lnTo>
                    <a:pt x="966" y="1751"/>
                  </a:lnTo>
                  <a:lnTo>
                    <a:pt x="967" y="1751"/>
                  </a:lnTo>
                  <a:lnTo>
                    <a:pt x="967" y="1752"/>
                  </a:lnTo>
                  <a:lnTo>
                    <a:pt x="968" y="1752"/>
                  </a:lnTo>
                  <a:lnTo>
                    <a:pt x="969" y="1752"/>
                  </a:lnTo>
                  <a:lnTo>
                    <a:pt x="970" y="1753"/>
                  </a:lnTo>
                  <a:lnTo>
                    <a:pt x="971" y="1754"/>
                  </a:lnTo>
                  <a:lnTo>
                    <a:pt x="972" y="1754"/>
                  </a:lnTo>
                  <a:lnTo>
                    <a:pt x="973" y="1754"/>
                  </a:lnTo>
                  <a:lnTo>
                    <a:pt x="974" y="1753"/>
                  </a:lnTo>
                  <a:lnTo>
                    <a:pt x="975" y="1753"/>
                  </a:lnTo>
                  <a:lnTo>
                    <a:pt x="975" y="1754"/>
                  </a:lnTo>
                  <a:lnTo>
                    <a:pt x="976" y="1754"/>
                  </a:lnTo>
                  <a:lnTo>
                    <a:pt x="977" y="1754"/>
                  </a:lnTo>
                  <a:lnTo>
                    <a:pt x="978" y="1754"/>
                  </a:lnTo>
                  <a:lnTo>
                    <a:pt x="979" y="1754"/>
                  </a:lnTo>
                  <a:lnTo>
                    <a:pt x="980" y="1754"/>
                  </a:lnTo>
                  <a:lnTo>
                    <a:pt x="980" y="1755"/>
                  </a:lnTo>
                  <a:lnTo>
                    <a:pt x="981" y="1755"/>
                  </a:lnTo>
                  <a:lnTo>
                    <a:pt x="982" y="1755"/>
                  </a:lnTo>
                  <a:lnTo>
                    <a:pt x="982" y="1756"/>
                  </a:lnTo>
                  <a:lnTo>
                    <a:pt x="983" y="1756"/>
                  </a:lnTo>
                  <a:lnTo>
                    <a:pt x="984" y="1755"/>
                  </a:lnTo>
                  <a:lnTo>
                    <a:pt x="985" y="1755"/>
                  </a:lnTo>
                  <a:lnTo>
                    <a:pt x="986" y="1755"/>
                  </a:lnTo>
                  <a:lnTo>
                    <a:pt x="987" y="1754"/>
                  </a:lnTo>
                  <a:lnTo>
                    <a:pt x="988" y="1754"/>
                  </a:lnTo>
                  <a:lnTo>
                    <a:pt x="988" y="1755"/>
                  </a:lnTo>
                  <a:lnTo>
                    <a:pt x="989" y="1755"/>
                  </a:lnTo>
                  <a:lnTo>
                    <a:pt x="990" y="1755"/>
                  </a:lnTo>
                  <a:lnTo>
                    <a:pt x="991" y="1756"/>
                  </a:lnTo>
                  <a:lnTo>
                    <a:pt x="991" y="1755"/>
                  </a:lnTo>
                  <a:lnTo>
                    <a:pt x="992" y="1755"/>
                  </a:lnTo>
                  <a:lnTo>
                    <a:pt x="993" y="1755"/>
                  </a:lnTo>
                  <a:lnTo>
                    <a:pt x="993" y="1756"/>
                  </a:lnTo>
                  <a:lnTo>
                    <a:pt x="994" y="1756"/>
                  </a:lnTo>
                  <a:lnTo>
                    <a:pt x="995" y="1756"/>
                  </a:lnTo>
                  <a:lnTo>
                    <a:pt x="996" y="1756"/>
                  </a:lnTo>
                  <a:lnTo>
                    <a:pt x="996" y="1755"/>
                  </a:lnTo>
                  <a:lnTo>
                    <a:pt x="997" y="1755"/>
                  </a:lnTo>
                  <a:lnTo>
                    <a:pt x="998" y="1756"/>
                  </a:lnTo>
                  <a:lnTo>
                    <a:pt x="999" y="1756"/>
                  </a:lnTo>
                  <a:lnTo>
                    <a:pt x="1000" y="1756"/>
                  </a:lnTo>
                  <a:lnTo>
                    <a:pt x="1001" y="1755"/>
                  </a:lnTo>
                  <a:lnTo>
                    <a:pt x="1002" y="1755"/>
                  </a:lnTo>
                  <a:lnTo>
                    <a:pt x="1003" y="1755"/>
                  </a:lnTo>
                  <a:lnTo>
                    <a:pt x="1004" y="1755"/>
                  </a:lnTo>
                  <a:lnTo>
                    <a:pt x="1005" y="1755"/>
                  </a:lnTo>
                  <a:lnTo>
                    <a:pt x="1006" y="1755"/>
                  </a:lnTo>
                  <a:lnTo>
                    <a:pt x="1007" y="1756"/>
                  </a:lnTo>
                  <a:lnTo>
                    <a:pt x="1008" y="1755"/>
                  </a:lnTo>
                  <a:lnTo>
                    <a:pt x="1009" y="1755"/>
                  </a:lnTo>
                  <a:lnTo>
                    <a:pt x="1010" y="1755"/>
                  </a:lnTo>
                  <a:lnTo>
                    <a:pt x="1011" y="1755"/>
                  </a:lnTo>
                  <a:lnTo>
                    <a:pt x="1012" y="1756"/>
                  </a:lnTo>
                  <a:lnTo>
                    <a:pt x="1013" y="1755"/>
                  </a:lnTo>
                  <a:lnTo>
                    <a:pt x="1014" y="1755"/>
                  </a:lnTo>
                  <a:lnTo>
                    <a:pt x="1015" y="1755"/>
                  </a:lnTo>
                  <a:lnTo>
                    <a:pt x="1016" y="1754"/>
                  </a:lnTo>
                  <a:lnTo>
                    <a:pt x="1016" y="1755"/>
                  </a:lnTo>
                  <a:lnTo>
                    <a:pt x="1017" y="1755"/>
                  </a:lnTo>
                  <a:lnTo>
                    <a:pt x="1018" y="1755"/>
                  </a:lnTo>
                  <a:lnTo>
                    <a:pt x="1019" y="1755"/>
                  </a:lnTo>
                  <a:lnTo>
                    <a:pt x="1019" y="1754"/>
                  </a:lnTo>
                  <a:lnTo>
                    <a:pt x="1020" y="1754"/>
                  </a:lnTo>
                  <a:lnTo>
                    <a:pt x="1021" y="1754"/>
                  </a:lnTo>
                  <a:lnTo>
                    <a:pt x="1022" y="1754"/>
                  </a:lnTo>
                  <a:lnTo>
                    <a:pt x="1023" y="1754"/>
                  </a:lnTo>
                  <a:lnTo>
                    <a:pt x="1024" y="1754"/>
                  </a:lnTo>
                  <a:lnTo>
                    <a:pt x="1025" y="1755"/>
                  </a:lnTo>
                  <a:lnTo>
                    <a:pt x="1025" y="1754"/>
                  </a:lnTo>
                  <a:lnTo>
                    <a:pt x="1026" y="1754"/>
                  </a:lnTo>
                  <a:lnTo>
                    <a:pt x="1027" y="1754"/>
                  </a:lnTo>
                  <a:lnTo>
                    <a:pt x="1028" y="1754"/>
                  </a:lnTo>
                  <a:lnTo>
                    <a:pt x="1029" y="1754"/>
                  </a:lnTo>
                  <a:lnTo>
                    <a:pt x="1030" y="1754"/>
                  </a:lnTo>
                  <a:lnTo>
                    <a:pt x="1031" y="1754"/>
                  </a:lnTo>
                  <a:lnTo>
                    <a:pt x="1032" y="1755"/>
                  </a:lnTo>
                  <a:lnTo>
                    <a:pt x="1033" y="1755"/>
                  </a:lnTo>
                  <a:lnTo>
                    <a:pt x="1034" y="1754"/>
                  </a:lnTo>
                  <a:lnTo>
                    <a:pt x="1035" y="1754"/>
                  </a:lnTo>
                  <a:lnTo>
                    <a:pt x="1036" y="1755"/>
                  </a:lnTo>
                  <a:lnTo>
                    <a:pt x="1037" y="1755"/>
                  </a:lnTo>
                  <a:lnTo>
                    <a:pt x="1038" y="1755"/>
                  </a:lnTo>
                  <a:lnTo>
                    <a:pt x="1039" y="1754"/>
                  </a:lnTo>
                  <a:lnTo>
                    <a:pt x="1040" y="1755"/>
                  </a:lnTo>
                  <a:lnTo>
                    <a:pt x="1040" y="1756"/>
                  </a:lnTo>
                  <a:lnTo>
                    <a:pt x="1041" y="1755"/>
                  </a:lnTo>
                  <a:lnTo>
                    <a:pt x="1042" y="1755"/>
                  </a:lnTo>
                  <a:lnTo>
                    <a:pt x="1043" y="1755"/>
                  </a:lnTo>
                  <a:lnTo>
                    <a:pt x="1044" y="1754"/>
                  </a:lnTo>
                  <a:lnTo>
                    <a:pt x="1045" y="1755"/>
                  </a:lnTo>
                  <a:lnTo>
                    <a:pt x="1046" y="1755"/>
                  </a:lnTo>
                  <a:lnTo>
                    <a:pt x="1047" y="1755"/>
                  </a:lnTo>
                  <a:lnTo>
                    <a:pt x="1048" y="1755"/>
                  </a:lnTo>
                  <a:lnTo>
                    <a:pt x="1049" y="1755"/>
                  </a:lnTo>
                  <a:lnTo>
                    <a:pt x="1050" y="1755"/>
                  </a:lnTo>
                  <a:lnTo>
                    <a:pt x="1050" y="1754"/>
                  </a:lnTo>
                  <a:lnTo>
                    <a:pt x="1051" y="1754"/>
                  </a:lnTo>
                  <a:lnTo>
                    <a:pt x="1052" y="1754"/>
                  </a:lnTo>
                  <a:lnTo>
                    <a:pt x="1053" y="1754"/>
                  </a:lnTo>
                  <a:lnTo>
                    <a:pt x="1053" y="1755"/>
                  </a:lnTo>
                  <a:lnTo>
                    <a:pt x="1054" y="1754"/>
                  </a:lnTo>
                  <a:lnTo>
                    <a:pt x="1055" y="1755"/>
                  </a:lnTo>
                  <a:lnTo>
                    <a:pt x="1055" y="1754"/>
                  </a:lnTo>
                  <a:lnTo>
                    <a:pt x="1056" y="1754"/>
                  </a:lnTo>
                  <a:lnTo>
                    <a:pt x="1057" y="1754"/>
                  </a:lnTo>
                  <a:lnTo>
                    <a:pt x="1058" y="1754"/>
                  </a:lnTo>
                  <a:lnTo>
                    <a:pt x="1059" y="1754"/>
                  </a:lnTo>
                  <a:lnTo>
                    <a:pt x="1060" y="1754"/>
                  </a:lnTo>
                  <a:lnTo>
                    <a:pt x="1061" y="1754"/>
                  </a:lnTo>
                  <a:lnTo>
                    <a:pt x="1061" y="1755"/>
                  </a:lnTo>
                  <a:lnTo>
                    <a:pt x="1062" y="1755"/>
                  </a:lnTo>
                  <a:lnTo>
                    <a:pt x="1063" y="1755"/>
                  </a:lnTo>
                  <a:lnTo>
                    <a:pt x="1064" y="1755"/>
                  </a:lnTo>
                  <a:lnTo>
                    <a:pt x="1064" y="1754"/>
                  </a:lnTo>
                  <a:lnTo>
                    <a:pt x="1065" y="1754"/>
                  </a:lnTo>
                  <a:lnTo>
                    <a:pt x="1066" y="1754"/>
                  </a:lnTo>
                  <a:lnTo>
                    <a:pt x="1066" y="1753"/>
                  </a:lnTo>
                  <a:lnTo>
                    <a:pt x="1067" y="1753"/>
                  </a:lnTo>
                  <a:lnTo>
                    <a:pt x="1068" y="1754"/>
                  </a:lnTo>
                  <a:lnTo>
                    <a:pt x="1069" y="1754"/>
                  </a:lnTo>
                  <a:lnTo>
                    <a:pt x="1070" y="1754"/>
                  </a:lnTo>
                  <a:lnTo>
                    <a:pt x="1071" y="1754"/>
                  </a:lnTo>
                  <a:lnTo>
                    <a:pt x="1072" y="1754"/>
                  </a:lnTo>
                  <a:lnTo>
                    <a:pt x="1073" y="1754"/>
                  </a:lnTo>
                  <a:lnTo>
                    <a:pt x="1074" y="1755"/>
                  </a:lnTo>
                  <a:lnTo>
                    <a:pt x="1075" y="1753"/>
                  </a:lnTo>
                  <a:lnTo>
                    <a:pt x="1076" y="1752"/>
                  </a:lnTo>
                  <a:lnTo>
                    <a:pt x="1076" y="1753"/>
                  </a:lnTo>
                  <a:lnTo>
                    <a:pt x="1077" y="1754"/>
                  </a:lnTo>
                  <a:lnTo>
                    <a:pt x="1078" y="1754"/>
                  </a:lnTo>
                  <a:lnTo>
                    <a:pt x="1079" y="1754"/>
                  </a:lnTo>
                  <a:lnTo>
                    <a:pt x="1080" y="1754"/>
                  </a:lnTo>
                  <a:lnTo>
                    <a:pt x="1081" y="1755"/>
                  </a:lnTo>
                  <a:lnTo>
                    <a:pt x="1082" y="1755"/>
                  </a:lnTo>
                  <a:lnTo>
                    <a:pt x="1082" y="1754"/>
                  </a:lnTo>
                  <a:lnTo>
                    <a:pt x="1083" y="1754"/>
                  </a:lnTo>
                  <a:lnTo>
                    <a:pt x="1084" y="1754"/>
                  </a:lnTo>
                  <a:lnTo>
                    <a:pt x="1085" y="1754"/>
                  </a:lnTo>
                  <a:lnTo>
                    <a:pt x="1086" y="1754"/>
                  </a:lnTo>
                  <a:lnTo>
                    <a:pt x="1087" y="1754"/>
                  </a:lnTo>
                  <a:lnTo>
                    <a:pt x="1087" y="1755"/>
                  </a:lnTo>
                  <a:lnTo>
                    <a:pt x="1088" y="1755"/>
                  </a:lnTo>
                  <a:lnTo>
                    <a:pt x="1089" y="1755"/>
                  </a:lnTo>
                  <a:lnTo>
                    <a:pt x="1089" y="1754"/>
                  </a:lnTo>
                  <a:lnTo>
                    <a:pt x="1090" y="1755"/>
                  </a:lnTo>
                  <a:lnTo>
                    <a:pt x="1091" y="1755"/>
                  </a:lnTo>
                  <a:lnTo>
                    <a:pt x="1092" y="1754"/>
                  </a:lnTo>
                  <a:lnTo>
                    <a:pt x="1093" y="1754"/>
                  </a:lnTo>
                  <a:lnTo>
                    <a:pt x="1094" y="1754"/>
                  </a:lnTo>
                  <a:lnTo>
                    <a:pt x="1095" y="1753"/>
                  </a:lnTo>
                  <a:lnTo>
                    <a:pt x="1096" y="1753"/>
                  </a:lnTo>
                  <a:lnTo>
                    <a:pt x="1097" y="1754"/>
                  </a:lnTo>
                  <a:lnTo>
                    <a:pt x="1098" y="1754"/>
                  </a:lnTo>
                  <a:lnTo>
                    <a:pt x="1099" y="1754"/>
                  </a:lnTo>
                  <a:lnTo>
                    <a:pt x="1099" y="1754"/>
                  </a:lnTo>
                  <a:lnTo>
                    <a:pt x="1100" y="1754"/>
                  </a:lnTo>
                  <a:lnTo>
                    <a:pt x="1101" y="1754"/>
                  </a:lnTo>
                  <a:lnTo>
                    <a:pt x="1102" y="1754"/>
                  </a:lnTo>
                  <a:lnTo>
                    <a:pt x="1103" y="1754"/>
                  </a:lnTo>
                  <a:lnTo>
                    <a:pt x="1104" y="1754"/>
                  </a:lnTo>
                  <a:lnTo>
                    <a:pt x="1105" y="1754"/>
                  </a:lnTo>
                  <a:lnTo>
                    <a:pt x="1106" y="1754"/>
                  </a:lnTo>
                  <a:lnTo>
                    <a:pt x="1107" y="1754"/>
                  </a:lnTo>
                  <a:lnTo>
                    <a:pt x="1108" y="1754"/>
                  </a:lnTo>
                  <a:lnTo>
                    <a:pt x="1109" y="1754"/>
                  </a:lnTo>
                  <a:lnTo>
                    <a:pt x="1110" y="1753"/>
                  </a:lnTo>
                  <a:lnTo>
                    <a:pt x="1111" y="1754"/>
                  </a:lnTo>
                  <a:lnTo>
                    <a:pt x="1112" y="1754"/>
                  </a:lnTo>
                  <a:lnTo>
                    <a:pt x="1113" y="1754"/>
                  </a:lnTo>
                  <a:lnTo>
                    <a:pt x="1114" y="1754"/>
                  </a:lnTo>
                  <a:lnTo>
                    <a:pt x="1115" y="1754"/>
                  </a:lnTo>
                  <a:lnTo>
                    <a:pt x="1116" y="1754"/>
                  </a:lnTo>
                  <a:lnTo>
                    <a:pt x="1117" y="1753"/>
                  </a:lnTo>
                  <a:lnTo>
                    <a:pt x="1118" y="1753"/>
                  </a:lnTo>
                  <a:lnTo>
                    <a:pt x="1119" y="1754"/>
                  </a:lnTo>
                  <a:lnTo>
                    <a:pt x="1120" y="1754"/>
                  </a:lnTo>
                  <a:lnTo>
                    <a:pt x="1120" y="1753"/>
                  </a:lnTo>
                  <a:lnTo>
                    <a:pt x="1121" y="1753"/>
                  </a:lnTo>
                  <a:lnTo>
                    <a:pt x="1122" y="1754"/>
                  </a:lnTo>
                  <a:lnTo>
                    <a:pt x="1123" y="1754"/>
                  </a:lnTo>
                  <a:lnTo>
                    <a:pt x="1124" y="1753"/>
                  </a:lnTo>
                  <a:lnTo>
                    <a:pt x="1125" y="1753"/>
                  </a:lnTo>
                  <a:lnTo>
                    <a:pt x="1126" y="1754"/>
                  </a:lnTo>
                  <a:lnTo>
                    <a:pt x="1127" y="1753"/>
                  </a:lnTo>
                  <a:lnTo>
                    <a:pt x="1128" y="1753"/>
                  </a:lnTo>
                  <a:lnTo>
                    <a:pt x="1129" y="1753"/>
                  </a:lnTo>
                  <a:lnTo>
                    <a:pt x="1130" y="1753"/>
                  </a:lnTo>
                  <a:lnTo>
                    <a:pt x="1131" y="1753"/>
                  </a:lnTo>
                  <a:lnTo>
                    <a:pt x="1132" y="1754"/>
                  </a:lnTo>
                  <a:lnTo>
                    <a:pt x="1133" y="1753"/>
                  </a:lnTo>
                  <a:lnTo>
                    <a:pt x="1133" y="1754"/>
                  </a:lnTo>
                  <a:lnTo>
                    <a:pt x="1134" y="1753"/>
                  </a:lnTo>
                  <a:lnTo>
                    <a:pt x="1135" y="1753"/>
                  </a:lnTo>
                  <a:lnTo>
                    <a:pt x="1136" y="1753"/>
                  </a:lnTo>
                  <a:lnTo>
                    <a:pt x="1137" y="1754"/>
                  </a:lnTo>
                  <a:lnTo>
                    <a:pt x="1138" y="1754"/>
                  </a:lnTo>
                  <a:lnTo>
                    <a:pt x="1139" y="1754"/>
                  </a:lnTo>
                  <a:lnTo>
                    <a:pt x="1140" y="1755"/>
                  </a:lnTo>
                  <a:lnTo>
                    <a:pt x="1140" y="1754"/>
                  </a:lnTo>
                  <a:lnTo>
                    <a:pt x="1141" y="1754"/>
                  </a:lnTo>
                  <a:lnTo>
                    <a:pt x="1142" y="1753"/>
                  </a:lnTo>
                  <a:lnTo>
                    <a:pt x="1143" y="1753"/>
                  </a:lnTo>
                  <a:lnTo>
                    <a:pt x="1144" y="1753"/>
                  </a:lnTo>
                  <a:lnTo>
                    <a:pt x="1145" y="1753"/>
                  </a:lnTo>
                  <a:lnTo>
                    <a:pt x="1145" y="1754"/>
                  </a:lnTo>
                  <a:lnTo>
                    <a:pt x="1146" y="1754"/>
                  </a:lnTo>
                  <a:lnTo>
                    <a:pt x="1147" y="1754"/>
                  </a:lnTo>
                  <a:lnTo>
                    <a:pt x="1148" y="1754"/>
                  </a:lnTo>
                  <a:lnTo>
                    <a:pt x="1149" y="1754"/>
                  </a:lnTo>
                  <a:lnTo>
                    <a:pt x="1150" y="1755"/>
                  </a:lnTo>
                  <a:lnTo>
                    <a:pt x="1150" y="1754"/>
                  </a:lnTo>
                  <a:lnTo>
                    <a:pt x="1151" y="1754"/>
                  </a:lnTo>
                  <a:lnTo>
                    <a:pt x="1152" y="1754"/>
                  </a:lnTo>
                  <a:lnTo>
                    <a:pt x="1153" y="1753"/>
                  </a:lnTo>
                  <a:lnTo>
                    <a:pt x="1154" y="1753"/>
                  </a:lnTo>
                  <a:lnTo>
                    <a:pt x="1155" y="1754"/>
                  </a:lnTo>
                  <a:lnTo>
                    <a:pt x="1156" y="1753"/>
                  </a:lnTo>
                  <a:lnTo>
                    <a:pt x="1157" y="1753"/>
                  </a:lnTo>
                  <a:lnTo>
                    <a:pt x="1158" y="1754"/>
                  </a:lnTo>
                  <a:lnTo>
                    <a:pt x="1158" y="1753"/>
                  </a:lnTo>
                  <a:lnTo>
                    <a:pt x="1159" y="1753"/>
                  </a:lnTo>
                  <a:lnTo>
                    <a:pt x="1160" y="1753"/>
                  </a:lnTo>
                  <a:lnTo>
                    <a:pt x="1161" y="1753"/>
                  </a:lnTo>
                  <a:lnTo>
                    <a:pt x="1162" y="1753"/>
                  </a:lnTo>
                  <a:lnTo>
                    <a:pt x="1163" y="1753"/>
                  </a:lnTo>
                  <a:lnTo>
                    <a:pt x="1163" y="1754"/>
                  </a:lnTo>
                  <a:lnTo>
                    <a:pt x="1164" y="1754"/>
                  </a:lnTo>
                  <a:lnTo>
                    <a:pt x="1164" y="1753"/>
                  </a:lnTo>
                  <a:lnTo>
                    <a:pt x="1165" y="1753"/>
                  </a:lnTo>
                  <a:lnTo>
                    <a:pt x="1166" y="1753"/>
                  </a:lnTo>
                  <a:lnTo>
                    <a:pt x="1167" y="1752"/>
                  </a:lnTo>
                  <a:lnTo>
                    <a:pt x="1168" y="1753"/>
                  </a:lnTo>
                  <a:lnTo>
                    <a:pt x="1168" y="1754"/>
                  </a:lnTo>
                  <a:lnTo>
                    <a:pt x="1169" y="1754"/>
                  </a:lnTo>
                  <a:lnTo>
                    <a:pt x="1170" y="1754"/>
                  </a:lnTo>
                  <a:lnTo>
                    <a:pt x="1171" y="1754"/>
                  </a:lnTo>
                  <a:lnTo>
                    <a:pt x="1172" y="1753"/>
                  </a:lnTo>
                  <a:lnTo>
                    <a:pt x="1173" y="1754"/>
                  </a:lnTo>
                  <a:lnTo>
                    <a:pt x="1174" y="1753"/>
                  </a:lnTo>
                  <a:lnTo>
                    <a:pt x="1175" y="1753"/>
                  </a:lnTo>
                  <a:lnTo>
                    <a:pt x="1176" y="1753"/>
                  </a:lnTo>
                  <a:lnTo>
                    <a:pt x="1177" y="1753"/>
                  </a:lnTo>
                  <a:lnTo>
                    <a:pt x="1178" y="1753"/>
                  </a:lnTo>
                  <a:lnTo>
                    <a:pt x="1179" y="1754"/>
                  </a:lnTo>
                  <a:lnTo>
                    <a:pt x="1180" y="1754"/>
                  </a:lnTo>
                  <a:lnTo>
                    <a:pt x="1181" y="1753"/>
                  </a:lnTo>
                  <a:lnTo>
                    <a:pt x="1182" y="1753"/>
                  </a:lnTo>
                  <a:lnTo>
                    <a:pt x="1183" y="1753"/>
                  </a:lnTo>
                  <a:lnTo>
                    <a:pt x="1184" y="1753"/>
                  </a:lnTo>
                  <a:lnTo>
                    <a:pt x="1185" y="1753"/>
                  </a:lnTo>
                  <a:lnTo>
                    <a:pt x="1186" y="1753"/>
                  </a:lnTo>
                  <a:lnTo>
                    <a:pt x="1187" y="1753"/>
                  </a:lnTo>
                  <a:lnTo>
                    <a:pt x="1187" y="1754"/>
                  </a:lnTo>
                  <a:lnTo>
                    <a:pt x="1188" y="1754"/>
                  </a:lnTo>
                  <a:lnTo>
                    <a:pt x="1189" y="1753"/>
                  </a:lnTo>
                  <a:lnTo>
                    <a:pt x="1190" y="1753"/>
                  </a:lnTo>
                  <a:lnTo>
                    <a:pt x="1191" y="1752"/>
                  </a:lnTo>
                  <a:lnTo>
                    <a:pt x="1192" y="1753"/>
                  </a:lnTo>
                  <a:lnTo>
                    <a:pt x="1193" y="1754"/>
                  </a:lnTo>
                  <a:lnTo>
                    <a:pt x="1194" y="1754"/>
                  </a:lnTo>
                  <a:lnTo>
                    <a:pt x="1195" y="1754"/>
                  </a:lnTo>
                  <a:lnTo>
                    <a:pt x="1196" y="1753"/>
                  </a:lnTo>
                  <a:lnTo>
                    <a:pt x="1197" y="1753"/>
                  </a:lnTo>
                  <a:lnTo>
                    <a:pt x="1198" y="1753"/>
                  </a:lnTo>
                  <a:lnTo>
                    <a:pt x="1199" y="1753"/>
                  </a:lnTo>
                  <a:lnTo>
                    <a:pt x="1200" y="1753"/>
                  </a:lnTo>
                  <a:lnTo>
                    <a:pt x="1201" y="1754"/>
                  </a:lnTo>
                  <a:lnTo>
                    <a:pt x="1202" y="1753"/>
                  </a:lnTo>
                  <a:lnTo>
                    <a:pt x="1203" y="1753"/>
                  </a:lnTo>
                  <a:lnTo>
                    <a:pt x="1203" y="1752"/>
                  </a:lnTo>
                  <a:lnTo>
                    <a:pt x="1204" y="1753"/>
                  </a:lnTo>
                  <a:lnTo>
                    <a:pt x="1205" y="1753"/>
                  </a:lnTo>
                  <a:lnTo>
                    <a:pt x="1205" y="1752"/>
                  </a:lnTo>
                  <a:lnTo>
                    <a:pt x="1206" y="1752"/>
                  </a:lnTo>
                  <a:lnTo>
                    <a:pt x="1207" y="1753"/>
                  </a:lnTo>
                  <a:lnTo>
                    <a:pt x="1207" y="1754"/>
                  </a:lnTo>
                  <a:lnTo>
                    <a:pt x="1208" y="1753"/>
                  </a:lnTo>
                  <a:lnTo>
                    <a:pt x="1209" y="1753"/>
                  </a:lnTo>
                  <a:lnTo>
                    <a:pt x="1210" y="1753"/>
                  </a:lnTo>
                  <a:lnTo>
                    <a:pt x="1211" y="1754"/>
                  </a:lnTo>
                  <a:lnTo>
                    <a:pt x="1212" y="1753"/>
                  </a:lnTo>
                  <a:lnTo>
                    <a:pt x="1213" y="1753"/>
                  </a:lnTo>
                  <a:lnTo>
                    <a:pt x="1213" y="1752"/>
                  </a:lnTo>
                  <a:lnTo>
                    <a:pt x="1214" y="1752"/>
                  </a:lnTo>
                  <a:lnTo>
                    <a:pt x="1215" y="1753"/>
                  </a:lnTo>
                  <a:lnTo>
                    <a:pt x="1216" y="1752"/>
                  </a:lnTo>
                  <a:lnTo>
                    <a:pt x="1217" y="1752"/>
                  </a:lnTo>
                  <a:lnTo>
                    <a:pt x="1218" y="1752"/>
                  </a:lnTo>
                  <a:lnTo>
                    <a:pt x="1218" y="1751"/>
                  </a:lnTo>
                  <a:lnTo>
                    <a:pt x="1219" y="1750"/>
                  </a:lnTo>
                  <a:lnTo>
                    <a:pt x="1220" y="1751"/>
                  </a:lnTo>
                  <a:lnTo>
                    <a:pt x="1221" y="1751"/>
                  </a:lnTo>
                  <a:lnTo>
                    <a:pt x="1222" y="1751"/>
                  </a:lnTo>
                  <a:lnTo>
                    <a:pt x="1223" y="1751"/>
                  </a:lnTo>
                  <a:lnTo>
                    <a:pt x="1223" y="1750"/>
                  </a:lnTo>
                  <a:lnTo>
                    <a:pt x="1224" y="1751"/>
                  </a:lnTo>
                  <a:lnTo>
                    <a:pt x="1225" y="1750"/>
                  </a:lnTo>
                  <a:lnTo>
                    <a:pt x="1226" y="1750"/>
                  </a:lnTo>
                  <a:lnTo>
                    <a:pt x="1227" y="1749"/>
                  </a:lnTo>
                  <a:lnTo>
                    <a:pt x="1228" y="1749"/>
                  </a:lnTo>
                  <a:lnTo>
                    <a:pt x="1229" y="1749"/>
                  </a:lnTo>
                  <a:lnTo>
                    <a:pt x="1230" y="1749"/>
                  </a:lnTo>
                  <a:lnTo>
                    <a:pt x="1231" y="1749"/>
                  </a:lnTo>
                  <a:lnTo>
                    <a:pt x="1231" y="1750"/>
                  </a:lnTo>
                  <a:lnTo>
                    <a:pt x="1231" y="1750"/>
                  </a:lnTo>
                  <a:lnTo>
                    <a:pt x="1232" y="1749"/>
                  </a:lnTo>
                  <a:lnTo>
                    <a:pt x="1233" y="1749"/>
                  </a:lnTo>
                  <a:lnTo>
                    <a:pt x="1234" y="1749"/>
                  </a:lnTo>
                  <a:lnTo>
                    <a:pt x="1235" y="1749"/>
                  </a:lnTo>
                  <a:lnTo>
                    <a:pt x="1236" y="1749"/>
                  </a:lnTo>
                  <a:lnTo>
                    <a:pt x="1237" y="1749"/>
                  </a:lnTo>
                  <a:lnTo>
                    <a:pt x="1238" y="1749"/>
                  </a:lnTo>
                  <a:lnTo>
                    <a:pt x="1239" y="1749"/>
                  </a:lnTo>
                  <a:lnTo>
                    <a:pt x="1240" y="1748"/>
                  </a:lnTo>
                  <a:lnTo>
                    <a:pt x="1241" y="1748"/>
                  </a:lnTo>
                  <a:lnTo>
                    <a:pt x="1242" y="1748"/>
                  </a:lnTo>
                  <a:lnTo>
                    <a:pt x="1243" y="1748"/>
                  </a:lnTo>
                  <a:lnTo>
                    <a:pt x="1244" y="1748"/>
                  </a:lnTo>
                  <a:lnTo>
                    <a:pt x="1245" y="1747"/>
                  </a:lnTo>
                  <a:lnTo>
                    <a:pt x="1246" y="1747"/>
                  </a:lnTo>
                  <a:lnTo>
                    <a:pt x="1247" y="1747"/>
                  </a:lnTo>
                  <a:lnTo>
                    <a:pt x="1248" y="1747"/>
                  </a:lnTo>
                  <a:lnTo>
                    <a:pt x="1248" y="1748"/>
                  </a:lnTo>
                  <a:lnTo>
                    <a:pt x="1249" y="1748"/>
                  </a:lnTo>
                  <a:lnTo>
                    <a:pt x="1250" y="1748"/>
                  </a:lnTo>
                  <a:lnTo>
                    <a:pt x="1251" y="1748"/>
                  </a:lnTo>
                  <a:lnTo>
                    <a:pt x="1252" y="1748"/>
                  </a:lnTo>
                  <a:lnTo>
                    <a:pt x="1253" y="1748"/>
                  </a:lnTo>
                  <a:lnTo>
                    <a:pt x="1254" y="1748"/>
                  </a:lnTo>
                  <a:lnTo>
                    <a:pt x="1255" y="1749"/>
                  </a:lnTo>
                  <a:lnTo>
                    <a:pt x="1256" y="1749"/>
                  </a:lnTo>
                  <a:lnTo>
                    <a:pt x="1257" y="1749"/>
                  </a:lnTo>
                  <a:lnTo>
                    <a:pt x="1258" y="1749"/>
                  </a:lnTo>
                  <a:lnTo>
                    <a:pt x="1259" y="1749"/>
                  </a:lnTo>
                  <a:lnTo>
                    <a:pt x="1260" y="1749"/>
                  </a:lnTo>
                  <a:lnTo>
                    <a:pt x="1261" y="1749"/>
                  </a:lnTo>
                  <a:lnTo>
                    <a:pt x="1262" y="1749"/>
                  </a:lnTo>
                  <a:lnTo>
                    <a:pt x="1262" y="1750"/>
                  </a:lnTo>
                  <a:lnTo>
                    <a:pt x="1263" y="1750"/>
                  </a:lnTo>
                  <a:lnTo>
                    <a:pt x="1264" y="1750"/>
                  </a:lnTo>
                  <a:lnTo>
                    <a:pt x="1265" y="1751"/>
                  </a:lnTo>
                  <a:lnTo>
                    <a:pt x="1266" y="1750"/>
                  </a:lnTo>
                  <a:lnTo>
                    <a:pt x="1267" y="1750"/>
                  </a:lnTo>
                  <a:lnTo>
                    <a:pt x="1267" y="1751"/>
                  </a:lnTo>
                  <a:lnTo>
                    <a:pt x="1268" y="1751"/>
                  </a:lnTo>
                  <a:lnTo>
                    <a:pt x="1269" y="1751"/>
                  </a:lnTo>
                  <a:lnTo>
                    <a:pt x="1270" y="1752"/>
                  </a:lnTo>
                  <a:lnTo>
                    <a:pt x="1271" y="1752"/>
                  </a:lnTo>
                  <a:lnTo>
                    <a:pt x="1272" y="1752"/>
                  </a:lnTo>
                  <a:lnTo>
                    <a:pt x="1273" y="1752"/>
                  </a:lnTo>
                  <a:lnTo>
                    <a:pt x="1274" y="1752"/>
                  </a:lnTo>
                  <a:lnTo>
                    <a:pt x="1275" y="1752"/>
                  </a:lnTo>
                  <a:lnTo>
                    <a:pt x="1276" y="1752"/>
                  </a:lnTo>
                  <a:lnTo>
                    <a:pt x="1277" y="1752"/>
                  </a:lnTo>
                  <a:lnTo>
                    <a:pt x="1278" y="1752"/>
                  </a:lnTo>
                  <a:lnTo>
                    <a:pt x="1279" y="1752"/>
                  </a:lnTo>
                  <a:lnTo>
                    <a:pt x="1280" y="1752"/>
                  </a:lnTo>
                  <a:lnTo>
                    <a:pt x="1281" y="1751"/>
                  </a:lnTo>
                  <a:lnTo>
                    <a:pt x="1282" y="1752"/>
                  </a:lnTo>
                  <a:lnTo>
                    <a:pt x="1283" y="1752"/>
                  </a:lnTo>
                  <a:lnTo>
                    <a:pt x="1284" y="1752"/>
                  </a:lnTo>
                  <a:lnTo>
                    <a:pt x="1285" y="1752"/>
                  </a:lnTo>
                  <a:lnTo>
                    <a:pt x="1286" y="1752"/>
                  </a:lnTo>
                  <a:lnTo>
                    <a:pt x="1287" y="1753"/>
                  </a:lnTo>
                  <a:lnTo>
                    <a:pt x="1288" y="1753"/>
                  </a:lnTo>
                  <a:lnTo>
                    <a:pt x="1289" y="1753"/>
                  </a:lnTo>
                  <a:lnTo>
                    <a:pt x="1290" y="1753"/>
                  </a:lnTo>
                  <a:lnTo>
                    <a:pt x="1290" y="1752"/>
                  </a:lnTo>
                  <a:lnTo>
                    <a:pt x="1291" y="1753"/>
                  </a:lnTo>
                  <a:lnTo>
                    <a:pt x="1292" y="1752"/>
                  </a:lnTo>
                  <a:lnTo>
                    <a:pt x="1293" y="1752"/>
                  </a:lnTo>
                  <a:lnTo>
                    <a:pt x="1293" y="1753"/>
                  </a:lnTo>
                  <a:lnTo>
                    <a:pt x="1294" y="1753"/>
                  </a:lnTo>
                  <a:lnTo>
                    <a:pt x="1295" y="1754"/>
                  </a:lnTo>
                  <a:lnTo>
                    <a:pt x="1296" y="1753"/>
                  </a:lnTo>
                  <a:lnTo>
                    <a:pt x="1297" y="1752"/>
                  </a:lnTo>
                  <a:lnTo>
                    <a:pt x="1298" y="1752"/>
                  </a:lnTo>
                  <a:lnTo>
                    <a:pt x="1299" y="1751"/>
                  </a:lnTo>
                  <a:lnTo>
                    <a:pt x="1300" y="1752"/>
                  </a:lnTo>
                  <a:lnTo>
                    <a:pt x="1300" y="1751"/>
                  </a:lnTo>
                  <a:lnTo>
                    <a:pt x="1301" y="1752"/>
                  </a:lnTo>
                  <a:lnTo>
                    <a:pt x="1302" y="1752"/>
                  </a:lnTo>
                  <a:lnTo>
                    <a:pt x="1303" y="1752"/>
                  </a:lnTo>
                  <a:lnTo>
                    <a:pt x="1304" y="1753"/>
                  </a:lnTo>
                  <a:lnTo>
                    <a:pt x="1305" y="1752"/>
                  </a:lnTo>
                  <a:lnTo>
                    <a:pt x="1305" y="1751"/>
                  </a:lnTo>
                  <a:lnTo>
                    <a:pt x="1306" y="1751"/>
                  </a:lnTo>
                  <a:lnTo>
                    <a:pt x="1307" y="1752"/>
                  </a:lnTo>
                  <a:lnTo>
                    <a:pt x="1308" y="1751"/>
                  </a:lnTo>
                  <a:lnTo>
                    <a:pt x="1309" y="1751"/>
                  </a:lnTo>
                  <a:lnTo>
                    <a:pt x="1310" y="1751"/>
                  </a:lnTo>
                  <a:lnTo>
                    <a:pt x="1311" y="1751"/>
                  </a:lnTo>
                  <a:lnTo>
                    <a:pt x="1312" y="1751"/>
                  </a:lnTo>
                  <a:lnTo>
                    <a:pt x="1313" y="1751"/>
                  </a:lnTo>
                  <a:lnTo>
                    <a:pt x="1314" y="1750"/>
                  </a:lnTo>
                  <a:lnTo>
                    <a:pt x="1315" y="1751"/>
                  </a:lnTo>
                  <a:lnTo>
                    <a:pt x="1316" y="1751"/>
                  </a:lnTo>
                  <a:lnTo>
                    <a:pt x="1317" y="1751"/>
                  </a:lnTo>
                  <a:lnTo>
                    <a:pt x="1318" y="1751"/>
                  </a:lnTo>
                  <a:lnTo>
                    <a:pt x="1318" y="1750"/>
                  </a:lnTo>
                  <a:lnTo>
                    <a:pt x="1319" y="1751"/>
                  </a:lnTo>
                  <a:lnTo>
                    <a:pt x="1320" y="1751"/>
                  </a:lnTo>
                  <a:lnTo>
                    <a:pt x="1321" y="1751"/>
                  </a:lnTo>
                  <a:lnTo>
                    <a:pt x="1322" y="1750"/>
                  </a:lnTo>
                  <a:lnTo>
                    <a:pt x="1323" y="1751"/>
                  </a:lnTo>
                  <a:lnTo>
                    <a:pt x="1324" y="1751"/>
                  </a:lnTo>
                  <a:lnTo>
                    <a:pt x="1325" y="1750"/>
                  </a:lnTo>
                  <a:lnTo>
                    <a:pt x="1326" y="1750"/>
                  </a:lnTo>
                  <a:lnTo>
                    <a:pt x="1327" y="1750"/>
                  </a:lnTo>
                  <a:lnTo>
                    <a:pt x="1328" y="1749"/>
                  </a:lnTo>
                  <a:lnTo>
                    <a:pt x="1329" y="1749"/>
                  </a:lnTo>
                  <a:lnTo>
                    <a:pt x="1330" y="1748"/>
                  </a:lnTo>
                  <a:lnTo>
                    <a:pt x="1331" y="1749"/>
                  </a:lnTo>
                  <a:lnTo>
                    <a:pt x="1332" y="1749"/>
                  </a:lnTo>
                  <a:lnTo>
                    <a:pt x="1333" y="1749"/>
                  </a:lnTo>
                  <a:lnTo>
                    <a:pt x="1334" y="1749"/>
                  </a:lnTo>
                  <a:lnTo>
                    <a:pt x="1335" y="1749"/>
                  </a:lnTo>
                  <a:lnTo>
                    <a:pt x="1336" y="1749"/>
                  </a:lnTo>
                  <a:lnTo>
                    <a:pt x="1336" y="1748"/>
                  </a:lnTo>
                  <a:lnTo>
                    <a:pt x="1337" y="1748"/>
                  </a:lnTo>
                  <a:lnTo>
                    <a:pt x="1338" y="1748"/>
                  </a:lnTo>
                  <a:lnTo>
                    <a:pt x="1339" y="1747"/>
                  </a:lnTo>
                  <a:lnTo>
                    <a:pt x="1340" y="1748"/>
                  </a:lnTo>
                  <a:lnTo>
                    <a:pt x="1340" y="1747"/>
                  </a:lnTo>
                  <a:lnTo>
                    <a:pt x="1341" y="1746"/>
                  </a:lnTo>
                  <a:lnTo>
                    <a:pt x="1342" y="1745"/>
                  </a:lnTo>
                  <a:lnTo>
                    <a:pt x="1343" y="1744"/>
                  </a:lnTo>
                  <a:lnTo>
                    <a:pt x="1344" y="1744"/>
                  </a:lnTo>
                  <a:lnTo>
                    <a:pt x="1345" y="1744"/>
                  </a:lnTo>
                  <a:lnTo>
                    <a:pt x="1346" y="1743"/>
                  </a:lnTo>
                  <a:lnTo>
                    <a:pt x="1347" y="1743"/>
                  </a:lnTo>
                  <a:lnTo>
                    <a:pt x="1347" y="1742"/>
                  </a:lnTo>
                  <a:lnTo>
                    <a:pt x="1348" y="1741"/>
                  </a:lnTo>
                  <a:lnTo>
                    <a:pt x="1349" y="1741"/>
                  </a:lnTo>
                  <a:lnTo>
                    <a:pt x="1350" y="1741"/>
                  </a:lnTo>
                  <a:lnTo>
                    <a:pt x="1350" y="1740"/>
                  </a:lnTo>
                  <a:lnTo>
                    <a:pt x="1351" y="1740"/>
                  </a:lnTo>
                  <a:lnTo>
                    <a:pt x="1352" y="1740"/>
                  </a:lnTo>
                  <a:lnTo>
                    <a:pt x="1353" y="1739"/>
                  </a:lnTo>
                  <a:lnTo>
                    <a:pt x="1354" y="1738"/>
                  </a:lnTo>
                  <a:lnTo>
                    <a:pt x="1355" y="1738"/>
                  </a:lnTo>
                  <a:lnTo>
                    <a:pt x="1355" y="1737"/>
                  </a:lnTo>
                  <a:lnTo>
                    <a:pt x="1356" y="1737"/>
                  </a:lnTo>
                  <a:lnTo>
                    <a:pt x="1357" y="1737"/>
                  </a:lnTo>
                  <a:lnTo>
                    <a:pt x="1357" y="1736"/>
                  </a:lnTo>
                  <a:lnTo>
                    <a:pt x="1358" y="1736"/>
                  </a:lnTo>
                  <a:lnTo>
                    <a:pt x="1359" y="1736"/>
                  </a:lnTo>
                  <a:lnTo>
                    <a:pt x="1360" y="1736"/>
                  </a:lnTo>
                  <a:lnTo>
                    <a:pt x="1361" y="1736"/>
                  </a:lnTo>
                  <a:lnTo>
                    <a:pt x="1362" y="1736"/>
                  </a:lnTo>
                  <a:lnTo>
                    <a:pt x="1363" y="1736"/>
                  </a:lnTo>
                  <a:lnTo>
                    <a:pt x="1364" y="1736"/>
                  </a:lnTo>
                  <a:lnTo>
                    <a:pt x="1364" y="1735"/>
                  </a:lnTo>
                  <a:lnTo>
                    <a:pt x="1364" y="1736"/>
                  </a:lnTo>
                  <a:lnTo>
                    <a:pt x="1365" y="1737"/>
                  </a:lnTo>
                  <a:lnTo>
                    <a:pt x="1366" y="1737"/>
                  </a:lnTo>
                  <a:lnTo>
                    <a:pt x="1367" y="1738"/>
                  </a:lnTo>
                  <a:lnTo>
                    <a:pt x="1367" y="1737"/>
                  </a:lnTo>
                  <a:lnTo>
                    <a:pt x="1368" y="1736"/>
                  </a:lnTo>
                  <a:lnTo>
                    <a:pt x="1369" y="1737"/>
                  </a:lnTo>
                  <a:lnTo>
                    <a:pt x="1369" y="1738"/>
                  </a:lnTo>
                  <a:lnTo>
                    <a:pt x="1370" y="1737"/>
                  </a:lnTo>
                  <a:lnTo>
                    <a:pt x="1371" y="1737"/>
                  </a:lnTo>
                  <a:lnTo>
                    <a:pt x="1372" y="1737"/>
                  </a:lnTo>
                  <a:lnTo>
                    <a:pt x="1373" y="1738"/>
                  </a:lnTo>
                  <a:lnTo>
                    <a:pt x="1374" y="1737"/>
                  </a:lnTo>
                  <a:lnTo>
                    <a:pt x="1375" y="1737"/>
                  </a:lnTo>
                  <a:lnTo>
                    <a:pt x="1376" y="1737"/>
                  </a:lnTo>
                  <a:lnTo>
                    <a:pt x="1377" y="1737"/>
                  </a:lnTo>
                  <a:lnTo>
                    <a:pt x="1378" y="1736"/>
                  </a:lnTo>
                  <a:lnTo>
                    <a:pt x="1379" y="1736"/>
                  </a:lnTo>
                  <a:lnTo>
                    <a:pt x="1380" y="1736"/>
                  </a:lnTo>
                  <a:lnTo>
                    <a:pt x="1381" y="1735"/>
                  </a:lnTo>
                  <a:lnTo>
                    <a:pt x="1382" y="1735"/>
                  </a:lnTo>
                  <a:lnTo>
                    <a:pt x="1382" y="1736"/>
                  </a:lnTo>
                  <a:lnTo>
                    <a:pt x="1383" y="1736"/>
                  </a:lnTo>
                  <a:lnTo>
                    <a:pt x="1383" y="1735"/>
                  </a:lnTo>
                  <a:lnTo>
                    <a:pt x="1384" y="1735"/>
                  </a:lnTo>
                  <a:lnTo>
                    <a:pt x="1385" y="1736"/>
                  </a:lnTo>
                  <a:lnTo>
                    <a:pt x="1386" y="1736"/>
                  </a:lnTo>
                  <a:lnTo>
                    <a:pt x="1387" y="1735"/>
                  </a:lnTo>
                  <a:lnTo>
                    <a:pt x="1387" y="1736"/>
                  </a:lnTo>
                  <a:lnTo>
                    <a:pt x="1388" y="1736"/>
                  </a:lnTo>
                  <a:lnTo>
                    <a:pt x="1388" y="1735"/>
                  </a:lnTo>
                  <a:lnTo>
                    <a:pt x="1389" y="1736"/>
                  </a:lnTo>
                  <a:lnTo>
                    <a:pt x="1390" y="1736"/>
                  </a:lnTo>
                  <a:lnTo>
                    <a:pt x="1391" y="1737"/>
                  </a:lnTo>
                  <a:lnTo>
                    <a:pt x="1392" y="1737"/>
                  </a:lnTo>
                  <a:lnTo>
                    <a:pt x="1393" y="1737"/>
                  </a:lnTo>
                  <a:lnTo>
                    <a:pt x="1394" y="1737"/>
                  </a:lnTo>
                  <a:lnTo>
                    <a:pt x="1395" y="1737"/>
                  </a:lnTo>
                  <a:lnTo>
                    <a:pt x="1396" y="1737"/>
                  </a:lnTo>
                  <a:lnTo>
                    <a:pt x="1397" y="1738"/>
                  </a:lnTo>
                  <a:lnTo>
                    <a:pt x="1398" y="1739"/>
                  </a:lnTo>
                  <a:lnTo>
                    <a:pt x="1399" y="1740"/>
                  </a:lnTo>
                  <a:lnTo>
                    <a:pt x="1400" y="1740"/>
                  </a:lnTo>
                  <a:lnTo>
                    <a:pt x="1400" y="1741"/>
                  </a:lnTo>
                  <a:lnTo>
                    <a:pt x="1401" y="1741"/>
                  </a:lnTo>
                  <a:lnTo>
                    <a:pt x="1401" y="1742"/>
                  </a:lnTo>
                  <a:lnTo>
                    <a:pt x="1402" y="1741"/>
                  </a:lnTo>
                  <a:lnTo>
                    <a:pt x="1403" y="1741"/>
                  </a:lnTo>
                  <a:lnTo>
                    <a:pt x="1403" y="1742"/>
                  </a:lnTo>
                  <a:lnTo>
                    <a:pt x="1404" y="1742"/>
                  </a:lnTo>
                  <a:lnTo>
                    <a:pt x="1404" y="1743"/>
                  </a:lnTo>
                  <a:lnTo>
                    <a:pt x="1405" y="1743"/>
                  </a:lnTo>
                  <a:lnTo>
                    <a:pt x="1406" y="1743"/>
                  </a:lnTo>
                  <a:lnTo>
                    <a:pt x="1407" y="1743"/>
                  </a:lnTo>
                  <a:lnTo>
                    <a:pt x="1408" y="1743"/>
                  </a:lnTo>
                  <a:lnTo>
                    <a:pt x="1408" y="1744"/>
                  </a:lnTo>
                  <a:lnTo>
                    <a:pt x="1409" y="1745"/>
                  </a:lnTo>
                  <a:lnTo>
                    <a:pt x="1410" y="1745"/>
                  </a:lnTo>
                  <a:lnTo>
                    <a:pt x="1411" y="1745"/>
                  </a:lnTo>
                  <a:lnTo>
                    <a:pt x="1411" y="1746"/>
                  </a:lnTo>
                  <a:lnTo>
                    <a:pt x="1412" y="1746"/>
                  </a:lnTo>
                  <a:lnTo>
                    <a:pt x="1413" y="1746"/>
                  </a:lnTo>
                  <a:lnTo>
                    <a:pt x="1414" y="1746"/>
                  </a:lnTo>
                  <a:lnTo>
                    <a:pt x="1414" y="1747"/>
                  </a:lnTo>
                  <a:lnTo>
                    <a:pt x="1415" y="1747"/>
                  </a:lnTo>
                  <a:lnTo>
                    <a:pt x="1416" y="1748"/>
                  </a:lnTo>
                  <a:lnTo>
                    <a:pt x="1417" y="1748"/>
                  </a:lnTo>
                  <a:lnTo>
                    <a:pt x="1418" y="1747"/>
                  </a:lnTo>
                  <a:lnTo>
                    <a:pt x="1418" y="1748"/>
                  </a:lnTo>
                  <a:lnTo>
                    <a:pt x="1419" y="1748"/>
                  </a:lnTo>
                  <a:lnTo>
                    <a:pt x="1420" y="1748"/>
                  </a:lnTo>
                  <a:lnTo>
                    <a:pt x="1421" y="1747"/>
                  </a:lnTo>
                  <a:lnTo>
                    <a:pt x="1422" y="1747"/>
                  </a:lnTo>
                  <a:lnTo>
                    <a:pt x="1423" y="1748"/>
                  </a:lnTo>
                  <a:lnTo>
                    <a:pt x="1424" y="1748"/>
                  </a:lnTo>
                  <a:lnTo>
                    <a:pt x="1424" y="1749"/>
                  </a:lnTo>
                  <a:lnTo>
                    <a:pt x="1425" y="1749"/>
                  </a:lnTo>
                  <a:lnTo>
                    <a:pt x="1426" y="1749"/>
                  </a:lnTo>
                  <a:lnTo>
                    <a:pt x="1427" y="1749"/>
                  </a:lnTo>
                  <a:lnTo>
                    <a:pt x="1428" y="1749"/>
                  </a:lnTo>
                  <a:lnTo>
                    <a:pt x="1429" y="1749"/>
                  </a:lnTo>
                  <a:lnTo>
                    <a:pt x="1430" y="1749"/>
                  </a:lnTo>
                  <a:lnTo>
                    <a:pt x="1431" y="1749"/>
                  </a:lnTo>
                  <a:lnTo>
                    <a:pt x="1432" y="1749"/>
                  </a:lnTo>
                  <a:lnTo>
                    <a:pt x="1433" y="1749"/>
                  </a:lnTo>
                  <a:lnTo>
                    <a:pt x="1434" y="1749"/>
                  </a:lnTo>
                  <a:lnTo>
                    <a:pt x="1435" y="1749"/>
                  </a:lnTo>
                  <a:lnTo>
                    <a:pt x="1436" y="1749"/>
                  </a:lnTo>
                  <a:lnTo>
                    <a:pt x="1437" y="1749"/>
                  </a:lnTo>
                  <a:lnTo>
                    <a:pt x="1438" y="1749"/>
                  </a:lnTo>
                  <a:lnTo>
                    <a:pt x="1439" y="1749"/>
                  </a:lnTo>
                  <a:lnTo>
                    <a:pt x="1440" y="1749"/>
                  </a:lnTo>
                  <a:lnTo>
                    <a:pt x="1441" y="1749"/>
                  </a:lnTo>
                  <a:lnTo>
                    <a:pt x="1442" y="1749"/>
                  </a:lnTo>
                  <a:lnTo>
                    <a:pt x="1443" y="1749"/>
                  </a:lnTo>
                  <a:lnTo>
                    <a:pt x="1444" y="1749"/>
                  </a:lnTo>
                  <a:lnTo>
                    <a:pt x="1445" y="1749"/>
                  </a:lnTo>
                  <a:lnTo>
                    <a:pt x="1446" y="1749"/>
                  </a:lnTo>
                  <a:lnTo>
                    <a:pt x="1447" y="1749"/>
                  </a:lnTo>
                  <a:lnTo>
                    <a:pt x="1447" y="1750"/>
                  </a:lnTo>
                  <a:lnTo>
                    <a:pt x="1448" y="1750"/>
                  </a:lnTo>
                  <a:lnTo>
                    <a:pt x="1449" y="1750"/>
                  </a:lnTo>
                  <a:lnTo>
                    <a:pt x="1450" y="1749"/>
                  </a:lnTo>
                  <a:lnTo>
                    <a:pt x="1450" y="1750"/>
                  </a:lnTo>
                  <a:lnTo>
                    <a:pt x="1451" y="1750"/>
                  </a:lnTo>
                  <a:lnTo>
                    <a:pt x="1452" y="1750"/>
                  </a:lnTo>
                  <a:lnTo>
                    <a:pt x="1453" y="1750"/>
                  </a:lnTo>
                  <a:lnTo>
                    <a:pt x="1454" y="1749"/>
                  </a:lnTo>
                  <a:lnTo>
                    <a:pt x="1455" y="1748"/>
                  </a:lnTo>
                  <a:lnTo>
                    <a:pt x="1455" y="1749"/>
                  </a:lnTo>
                  <a:lnTo>
                    <a:pt x="1456" y="1749"/>
                  </a:lnTo>
                  <a:lnTo>
                    <a:pt x="1457" y="1749"/>
                  </a:lnTo>
                  <a:lnTo>
                    <a:pt x="1457" y="1750"/>
                  </a:lnTo>
                  <a:lnTo>
                    <a:pt x="1458" y="1750"/>
                  </a:lnTo>
                  <a:lnTo>
                    <a:pt x="1459" y="1751"/>
                  </a:lnTo>
                  <a:lnTo>
                    <a:pt x="1460" y="1750"/>
                  </a:lnTo>
                  <a:lnTo>
                    <a:pt x="1461" y="1751"/>
                  </a:lnTo>
                  <a:lnTo>
                    <a:pt x="1461" y="1750"/>
                  </a:lnTo>
                  <a:lnTo>
                    <a:pt x="1462" y="1750"/>
                  </a:lnTo>
                  <a:lnTo>
                    <a:pt x="1463" y="1750"/>
                  </a:lnTo>
                  <a:lnTo>
                    <a:pt x="1464" y="1750"/>
                  </a:lnTo>
                  <a:lnTo>
                    <a:pt x="1465" y="1750"/>
                  </a:lnTo>
                  <a:lnTo>
                    <a:pt x="1466" y="1750"/>
                  </a:lnTo>
                  <a:lnTo>
                    <a:pt x="1467" y="1749"/>
                  </a:lnTo>
                  <a:lnTo>
                    <a:pt x="1468" y="1749"/>
                  </a:lnTo>
                  <a:lnTo>
                    <a:pt x="1469" y="1748"/>
                  </a:lnTo>
                  <a:lnTo>
                    <a:pt x="1470" y="1748"/>
                  </a:lnTo>
                  <a:lnTo>
                    <a:pt x="1470" y="1749"/>
                  </a:lnTo>
                  <a:lnTo>
                    <a:pt x="1471" y="1750"/>
                  </a:lnTo>
                  <a:lnTo>
                    <a:pt x="1472" y="1750"/>
                  </a:lnTo>
                  <a:lnTo>
                    <a:pt x="1473" y="1750"/>
                  </a:lnTo>
                  <a:lnTo>
                    <a:pt x="1474" y="1751"/>
                  </a:lnTo>
                  <a:lnTo>
                    <a:pt x="1475" y="1750"/>
                  </a:lnTo>
                  <a:lnTo>
                    <a:pt x="1476" y="1749"/>
                  </a:lnTo>
                  <a:lnTo>
                    <a:pt x="1477" y="1749"/>
                  </a:lnTo>
                  <a:lnTo>
                    <a:pt x="1478" y="1750"/>
                  </a:lnTo>
                  <a:lnTo>
                    <a:pt x="1479" y="1750"/>
                  </a:lnTo>
                  <a:lnTo>
                    <a:pt x="1480" y="1750"/>
                  </a:lnTo>
                  <a:lnTo>
                    <a:pt x="1481" y="1750"/>
                  </a:lnTo>
                  <a:lnTo>
                    <a:pt x="1481" y="1751"/>
                  </a:lnTo>
                  <a:lnTo>
                    <a:pt x="1482" y="1750"/>
                  </a:lnTo>
                  <a:lnTo>
                    <a:pt x="1483" y="1750"/>
                  </a:lnTo>
                  <a:lnTo>
                    <a:pt x="1483" y="1749"/>
                  </a:lnTo>
                  <a:lnTo>
                    <a:pt x="1484" y="1749"/>
                  </a:lnTo>
                  <a:lnTo>
                    <a:pt x="1485" y="1750"/>
                  </a:lnTo>
                  <a:lnTo>
                    <a:pt x="1486" y="1750"/>
                  </a:lnTo>
                  <a:lnTo>
                    <a:pt x="1487" y="1750"/>
                  </a:lnTo>
                  <a:lnTo>
                    <a:pt x="1488" y="1750"/>
                  </a:lnTo>
                  <a:lnTo>
                    <a:pt x="1489" y="1750"/>
                  </a:lnTo>
                  <a:lnTo>
                    <a:pt x="1490" y="1750"/>
                  </a:lnTo>
                  <a:lnTo>
                    <a:pt x="1491" y="1751"/>
                  </a:lnTo>
                  <a:lnTo>
                    <a:pt x="1492" y="1750"/>
                  </a:lnTo>
                  <a:lnTo>
                    <a:pt x="1492" y="1749"/>
                  </a:lnTo>
                  <a:lnTo>
                    <a:pt x="1493" y="1750"/>
                  </a:lnTo>
                  <a:lnTo>
                    <a:pt x="1494" y="1750"/>
                  </a:lnTo>
                  <a:lnTo>
                    <a:pt x="1494" y="1749"/>
                  </a:lnTo>
                  <a:lnTo>
                    <a:pt x="1495" y="1750"/>
                  </a:lnTo>
                  <a:lnTo>
                    <a:pt x="1496" y="1750"/>
                  </a:lnTo>
                  <a:lnTo>
                    <a:pt x="1496" y="1750"/>
                  </a:lnTo>
                  <a:lnTo>
                    <a:pt x="1496" y="1749"/>
                  </a:lnTo>
                  <a:lnTo>
                    <a:pt x="1497" y="1749"/>
                  </a:lnTo>
                  <a:lnTo>
                    <a:pt x="1498" y="1749"/>
                  </a:lnTo>
                  <a:lnTo>
                    <a:pt x="1499" y="1749"/>
                  </a:lnTo>
                  <a:lnTo>
                    <a:pt x="1500" y="1749"/>
                  </a:lnTo>
                  <a:lnTo>
                    <a:pt x="1501" y="1749"/>
                  </a:lnTo>
                  <a:lnTo>
                    <a:pt x="1502" y="1749"/>
                  </a:lnTo>
                  <a:lnTo>
                    <a:pt x="1503" y="1749"/>
                  </a:lnTo>
                  <a:lnTo>
                    <a:pt x="1504" y="1748"/>
                  </a:lnTo>
                  <a:lnTo>
                    <a:pt x="1505" y="1748"/>
                  </a:lnTo>
                  <a:lnTo>
                    <a:pt x="1506" y="1748"/>
                  </a:lnTo>
                  <a:lnTo>
                    <a:pt x="1507" y="1748"/>
                  </a:lnTo>
                  <a:lnTo>
                    <a:pt x="1508" y="1748"/>
                  </a:lnTo>
                  <a:lnTo>
                    <a:pt x="1509" y="1748"/>
                  </a:lnTo>
                  <a:lnTo>
                    <a:pt x="1510" y="1747"/>
                  </a:lnTo>
                  <a:lnTo>
                    <a:pt x="1511" y="1747"/>
                  </a:lnTo>
                  <a:lnTo>
                    <a:pt x="1512" y="1747"/>
                  </a:lnTo>
                  <a:lnTo>
                    <a:pt x="1512" y="1746"/>
                  </a:lnTo>
                  <a:lnTo>
                    <a:pt x="1513" y="1746"/>
                  </a:lnTo>
                  <a:lnTo>
                    <a:pt x="1514" y="1746"/>
                  </a:lnTo>
                  <a:lnTo>
                    <a:pt x="1515" y="1746"/>
                  </a:lnTo>
                  <a:lnTo>
                    <a:pt x="1516" y="1746"/>
                  </a:lnTo>
                  <a:lnTo>
                    <a:pt x="1517" y="1745"/>
                  </a:lnTo>
                  <a:lnTo>
                    <a:pt x="1518" y="1745"/>
                  </a:lnTo>
                  <a:lnTo>
                    <a:pt x="1519" y="1745"/>
                  </a:lnTo>
                  <a:lnTo>
                    <a:pt x="1519" y="1746"/>
                  </a:lnTo>
                  <a:lnTo>
                    <a:pt x="1520" y="1746"/>
                  </a:lnTo>
                  <a:lnTo>
                    <a:pt x="1521" y="1746"/>
                  </a:lnTo>
                  <a:lnTo>
                    <a:pt x="1521" y="1745"/>
                  </a:lnTo>
                  <a:lnTo>
                    <a:pt x="1522" y="1745"/>
                  </a:lnTo>
                  <a:lnTo>
                    <a:pt x="1523" y="1746"/>
                  </a:lnTo>
                  <a:lnTo>
                    <a:pt x="1524" y="1746"/>
                  </a:lnTo>
                  <a:lnTo>
                    <a:pt x="1525" y="1746"/>
                  </a:lnTo>
                  <a:lnTo>
                    <a:pt x="1526" y="1746"/>
                  </a:lnTo>
                  <a:lnTo>
                    <a:pt x="1527" y="1745"/>
                  </a:lnTo>
                  <a:lnTo>
                    <a:pt x="1528" y="1746"/>
                  </a:lnTo>
                  <a:lnTo>
                    <a:pt x="1529" y="1746"/>
                  </a:lnTo>
                  <a:lnTo>
                    <a:pt x="1530" y="1746"/>
                  </a:lnTo>
                  <a:lnTo>
                    <a:pt x="1531" y="1746"/>
                  </a:lnTo>
                  <a:lnTo>
                    <a:pt x="1532" y="1747"/>
                  </a:lnTo>
                  <a:lnTo>
                    <a:pt x="1533" y="1746"/>
                  </a:lnTo>
                  <a:lnTo>
                    <a:pt x="1534" y="1746"/>
                  </a:lnTo>
                  <a:lnTo>
                    <a:pt x="1534" y="1747"/>
                  </a:lnTo>
                  <a:lnTo>
                    <a:pt x="1535" y="1747"/>
                  </a:lnTo>
                  <a:lnTo>
                    <a:pt x="1536" y="1748"/>
                  </a:lnTo>
                  <a:lnTo>
                    <a:pt x="1537" y="1748"/>
                  </a:lnTo>
                  <a:lnTo>
                    <a:pt x="1537" y="1747"/>
                  </a:lnTo>
                  <a:lnTo>
                    <a:pt x="1538" y="1747"/>
                  </a:lnTo>
                  <a:lnTo>
                    <a:pt x="1539" y="1748"/>
                  </a:lnTo>
                  <a:lnTo>
                    <a:pt x="1540" y="1748"/>
                  </a:lnTo>
                  <a:lnTo>
                    <a:pt x="1541" y="1748"/>
                  </a:lnTo>
                  <a:lnTo>
                    <a:pt x="1542" y="1747"/>
                  </a:lnTo>
                  <a:lnTo>
                    <a:pt x="1543" y="1747"/>
                  </a:lnTo>
                  <a:lnTo>
                    <a:pt x="1544" y="1747"/>
                  </a:lnTo>
                  <a:lnTo>
                    <a:pt x="1545" y="1747"/>
                  </a:lnTo>
                  <a:lnTo>
                    <a:pt x="1545" y="1748"/>
                  </a:lnTo>
                  <a:lnTo>
                    <a:pt x="1546" y="1748"/>
                  </a:lnTo>
                  <a:lnTo>
                    <a:pt x="1547" y="1748"/>
                  </a:lnTo>
                  <a:lnTo>
                    <a:pt x="1547" y="1747"/>
                  </a:lnTo>
                  <a:lnTo>
                    <a:pt x="1548" y="1747"/>
                  </a:lnTo>
                  <a:lnTo>
                    <a:pt x="1549" y="1748"/>
                  </a:lnTo>
                  <a:lnTo>
                    <a:pt x="1550" y="1748"/>
                  </a:lnTo>
                  <a:lnTo>
                    <a:pt x="1551" y="1747"/>
                  </a:lnTo>
                  <a:lnTo>
                    <a:pt x="1552" y="1748"/>
                  </a:lnTo>
                  <a:lnTo>
                    <a:pt x="1553" y="1747"/>
                  </a:lnTo>
                  <a:lnTo>
                    <a:pt x="1554" y="1747"/>
                  </a:lnTo>
                  <a:lnTo>
                    <a:pt x="1555" y="1747"/>
                  </a:lnTo>
                  <a:lnTo>
                    <a:pt x="1555" y="1746"/>
                  </a:lnTo>
                  <a:lnTo>
                    <a:pt x="1556" y="1747"/>
                  </a:lnTo>
                  <a:lnTo>
                    <a:pt x="1557" y="1747"/>
                  </a:lnTo>
                  <a:lnTo>
                    <a:pt x="1558" y="1746"/>
                  </a:lnTo>
                  <a:lnTo>
                    <a:pt x="1559" y="1746"/>
                  </a:lnTo>
                  <a:lnTo>
                    <a:pt x="1560" y="1746"/>
                  </a:lnTo>
                  <a:lnTo>
                    <a:pt x="1561" y="1746"/>
                  </a:lnTo>
                  <a:lnTo>
                    <a:pt x="1562" y="1746"/>
                  </a:lnTo>
                  <a:lnTo>
                    <a:pt x="1563" y="1746"/>
                  </a:lnTo>
                  <a:lnTo>
                    <a:pt x="1564" y="1746"/>
                  </a:lnTo>
                  <a:lnTo>
                    <a:pt x="1565" y="1745"/>
                  </a:lnTo>
                  <a:lnTo>
                    <a:pt x="1566" y="1745"/>
                  </a:lnTo>
                  <a:lnTo>
                    <a:pt x="1567" y="1744"/>
                  </a:lnTo>
                  <a:lnTo>
                    <a:pt x="1568" y="1744"/>
                  </a:lnTo>
                  <a:lnTo>
                    <a:pt x="1569" y="1743"/>
                  </a:lnTo>
                  <a:lnTo>
                    <a:pt x="1569" y="1742"/>
                  </a:lnTo>
                  <a:lnTo>
                    <a:pt x="1570" y="1741"/>
                  </a:lnTo>
                  <a:lnTo>
                    <a:pt x="1571" y="1740"/>
                  </a:lnTo>
                  <a:lnTo>
                    <a:pt x="1572" y="1739"/>
                  </a:lnTo>
                  <a:lnTo>
                    <a:pt x="1573" y="1738"/>
                  </a:lnTo>
                  <a:lnTo>
                    <a:pt x="1573" y="1736"/>
                  </a:lnTo>
                  <a:lnTo>
                    <a:pt x="1574" y="1734"/>
                  </a:lnTo>
                  <a:lnTo>
                    <a:pt x="1574" y="1733"/>
                  </a:lnTo>
                  <a:lnTo>
                    <a:pt x="1575" y="1731"/>
                  </a:lnTo>
                  <a:lnTo>
                    <a:pt x="1576" y="1728"/>
                  </a:lnTo>
                  <a:lnTo>
                    <a:pt x="1576" y="1725"/>
                  </a:lnTo>
                  <a:lnTo>
                    <a:pt x="1577" y="1721"/>
                  </a:lnTo>
                  <a:lnTo>
                    <a:pt x="1577" y="1717"/>
                  </a:lnTo>
                  <a:lnTo>
                    <a:pt x="1578" y="1712"/>
                  </a:lnTo>
                  <a:lnTo>
                    <a:pt x="1579" y="1707"/>
                  </a:lnTo>
                  <a:lnTo>
                    <a:pt x="1579" y="1700"/>
                  </a:lnTo>
                  <a:lnTo>
                    <a:pt x="1580" y="1693"/>
                  </a:lnTo>
                  <a:lnTo>
                    <a:pt x="1581" y="1685"/>
                  </a:lnTo>
                  <a:lnTo>
                    <a:pt x="1581" y="1677"/>
                  </a:lnTo>
                  <a:lnTo>
                    <a:pt x="1582" y="1667"/>
                  </a:lnTo>
                  <a:lnTo>
                    <a:pt x="1582" y="1657"/>
                  </a:lnTo>
                  <a:lnTo>
                    <a:pt x="1583" y="1645"/>
                  </a:lnTo>
                  <a:lnTo>
                    <a:pt x="1584" y="1632"/>
                  </a:lnTo>
                  <a:lnTo>
                    <a:pt x="1584" y="1619"/>
                  </a:lnTo>
                  <a:lnTo>
                    <a:pt x="1585" y="1602"/>
                  </a:lnTo>
                  <a:lnTo>
                    <a:pt x="1586" y="1585"/>
                  </a:lnTo>
                  <a:lnTo>
                    <a:pt x="1586" y="1566"/>
                  </a:lnTo>
                  <a:lnTo>
                    <a:pt x="1587" y="1545"/>
                  </a:lnTo>
                  <a:lnTo>
                    <a:pt x="1587" y="1522"/>
                  </a:lnTo>
                  <a:lnTo>
                    <a:pt x="1588" y="1499"/>
                  </a:lnTo>
                  <a:lnTo>
                    <a:pt x="1589" y="1472"/>
                  </a:lnTo>
                  <a:lnTo>
                    <a:pt x="1589" y="1444"/>
                  </a:lnTo>
                  <a:lnTo>
                    <a:pt x="1590" y="1414"/>
                  </a:lnTo>
                  <a:lnTo>
                    <a:pt x="1590" y="1382"/>
                  </a:lnTo>
                  <a:lnTo>
                    <a:pt x="1591" y="1348"/>
                  </a:lnTo>
                  <a:lnTo>
                    <a:pt x="1592" y="1311"/>
                  </a:lnTo>
                  <a:lnTo>
                    <a:pt x="1592" y="1273"/>
                  </a:lnTo>
                  <a:lnTo>
                    <a:pt x="1593" y="1233"/>
                  </a:lnTo>
                  <a:lnTo>
                    <a:pt x="1594" y="1191"/>
                  </a:lnTo>
                  <a:lnTo>
                    <a:pt x="1594" y="1148"/>
                  </a:lnTo>
                  <a:lnTo>
                    <a:pt x="1595" y="1102"/>
                  </a:lnTo>
                  <a:lnTo>
                    <a:pt x="1595" y="1055"/>
                  </a:lnTo>
                  <a:lnTo>
                    <a:pt x="1596" y="1006"/>
                  </a:lnTo>
                  <a:lnTo>
                    <a:pt x="1597" y="956"/>
                  </a:lnTo>
                  <a:lnTo>
                    <a:pt x="1597" y="904"/>
                  </a:lnTo>
                  <a:lnTo>
                    <a:pt x="1598" y="852"/>
                  </a:lnTo>
                  <a:lnTo>
                    <a:pt x="1599" y="800"/>
                  </a:lnTo>
                  <a:lnTo>
                    <a:pt x="1599" y="747"/>
                  </a:lnTo>
                  <a:lnTo>
                    <a:pt x="1600" y="694"/>
                  </a:lnTo>
                  <a:lnTo>
                    <a:pt x="1600" y="640"/>
                  </a:lnTo>
                  <a:lnTo>
                    <a:pt x="1601" y="587"/>
                  </a:lnTo>
                  <a:lnTo>
                    <a:pt x="1602" y="534"/>
                  </a:lnTo>
                  <a:lnTo>
                    <a:pt x="1602" y="483"/>
                  </a:lnTo>
                  <a:lnTo>
                    <a:pt x="1603" y="433"/>
                  </a:lnTo>
                  <a:lnTo>
                    <a:pt x="1603" y="386"/>
                  </a:lnTo>
                  <a:lnTo>
                    <a:pt x="1604" y="339"/>
                  </a:lnTo>
                  <a:lnTo>
                    <a:pt x="1605" y="295"/>
                  </a:lnTo>
                  <a:lnTo>
                    <a:pt x="1605" y="252"/>
                  </a:lnTo>
                  <a:lnTo>
                    <a:pt x="1606" y="212"/>
                  </a:lnTo>
                  <a:lnTo>
                    <a:pt x="1607" y="176"/>
                  </a:lnTo>
                  <a:lnTo>
                    <a:pt x="1607" y="142"/>
                  </a:lnTo>
                  <a:lnTo>
                    <a:pt x="1608" y="111"/>
                  </a:lnTo>
                  <a:lnTo>
                    <a:pt x="1608" y="85"/>
                  </a:lnTo>
                  <a:lnTo>
                    <a:pt x="1609" y="61"/>
                  </a:lnTo>
                  <a:lnTo>
                    <a:pt x="1610" y="42"/>
                  </a:lnTo>
                  <a:lnTo>
                    <a:pt x="1610" y="26"/>
                  </a:lnTo>
                  <a:lnTo>
                    <a:pt x="1611" y="14"/>
                  </a:lnTo>
                  <a:lnTo>
                    <a:pt x="1612" y="5"/>
                  </a:lnTo>
                  <a:lnTo>
                    <a:pt x="1612" y="0"/>
                  </a:lnTo>
                  <a:lnTo>
                    <a:pt x="1613" y="0"/>
                  </a:lnTo>
                  <a:lnTo>
                    <a:pt x="1613" y="3"/>
                  </a:lnTo>
                  <a:lnTo>
                    <a:pt x="1614" y="11"/>
                  </a:lnTo>
                  <a:lnTo>
                    <a:pt x="1615" y="22"/>
                  </a:lnTo>
                  <a:lnTo>
                    <a:pt x="1615" y="37"/>
                  </a:lnTo>
                  <a:lnTo>
                    <a:pt x="1616" y="55"/>
                  </a:lnTo>
                  <a:lnTo>
                    <a:pt x="1616" y="77"/>
                  </a:lnTo>
                  <a:lnTo>
                    <a:pt x="1617" y="101"/>
                  </a:lnTo>
                  <a:lnTo>
                    <a:pt x="1618" y="129"/>
                  </a:lnTo>
                  <a:lnTo>
                    <a:pt x="1618" y="159"/>
                  </a:lnTo>
                  <a:lnTo>
                    <a:pt x="1619" y="192"/>
                  </a:lnTo>
                  <a:lnTo>
                    <a:pt x="1620" y="227"/>
                  </a:lnTo>
                  <a:lnTo>
                    <a:pt x="1620" y="264"/>
                  </a:lnTo>
                  <a:lnTo>
                    <a:pt x="1621" y="303"/>
                  </a:lnTo>
                  <a:lnTo>
                    <a:pt x="1621" y="343"/>
                  </a:lnTo>
                  <a:lnTo>
                    <a:pt x="1622" y="385"/>
                  </a:lnTo>
                  <a:lnTo>
                    <a:pt x="1623" y="427"/>
                  </a:lnTo>
                  <a:lnTo>
                    <a:pt x="1623" y="471"/>
                  </a:lnTo>
                  <a:lnTo>
                    <a:pt x="1624" y="516"/>
                  </a:lnTo>
                  <a:lnTo>
                    <a:pt x="1625" y="560"/>
                  </a:lnTo>
                  <a:lnTo>
                    <a:pt x="1625" y="605"/>
                  </a:lnTo>
                  <a:lnTo>
                    <a:pt x="1626" y="650"/>
                  </a:lnTo>
                  <a:lnTo>
                    <a:pt x="1626" y="695"/>
                  </a:lnTo>
                  <a:lnTo>
                    <a:pt x="1627" y="740"/>
                  </a:lnTo>
                  <a:lnTo>
                    <a:pt x="1628" y="783"/>
                  </a:lnTo>
                  <a:lnTo>
                    <a:pt x="1628" y="827"/>
                  </a:lnTo>
                  <a:lnTo>
                    <a:pt x="1629" y="868"/>
                  </a:lnTo>
                  <a:lnTo>
                    <a:pt x="1629" y="910"/>
                  </a:lnTo>
                  <a:lnTo>
                    <a:pt x="1629" y="951"/>
                  </a:lnTo>
                  <a:lnTo>
                    <a:pt x="1630" y="991"/>
                  </a:lnTo>
                  <a:lnTo>
                    <a:pt x="1630" y="1030"/>
                  </a:lnTo>
                  <a:lnTo>
                    <a:pt x="1631" y="1068"/>
                  </a:lnTo>
                  <a:lnTo>
                    <a:pt x="1632" y="1103"/>
                  </a:lnTo>
                  <a:lnTo>
                    <a:pt x="1632" y="1138"/>
                  </a:lnTo>
                  <a:lnTo>
                    <a:pt x="1633" y="1171"/>
                  </a:lnTo>
                  <a:lnTo>
                    <a:pt x="1633" y="1203"/>
                  </a:lnTo>
                  <a:lnTo>
                    <a:pt x="1634" y="1235"/>
                  </a:lnTo>
                  <a:lnTo>
                    <a:pt x="1635" y="1264"/>
                  </a:lnTo>
                  <a:lnTo>
                    <a:pt x="1635" y="1293"/>
                  </a:lnTo>
                  <a:lnTo>
                    <a:pt x="1636" y="1319"/>
                  </a:lnTo>
                  <a:lnTo>
                    <a:pt x="1637" y="1344"/>
                  </a:lnTo>
                  <a:lnTo>
                    <a:pt x="1637" y="1369"/>
                  </a:lnTo>
                  <a:lnTo>
                    <a:pt x="1638" y="1392"/>
                  </a:lnTo>
                  <a:lnTo>
                    <a:pt x="1638" y="1413"/>
                  </a:lnTo>
                  <a:lnTo>
                    <a:pt x="1639" y="1434"/>
                  </a:lnTo>
                  <a:lnTo>
                    <a:pt x="1640" y="1453"/>
                  </a:lnTo>
                  <a:lnTo>
                    <a:pt x="1640" y="1472"/>
                  </a:lnTo>
                  <a:lnTo>
                    <a:pt x="1641" y="1489"/>
                  </a:lnTo>
                  <a:lnTo>
                    <a:pt x="1641" y="1506"/>
                  </a:lnTo>
                  <a:lnTo>
                    <a:pt x="1642" y="1520"/>
                  </a:lnTo>
                  <a:lnTo>
                    <a:pt x="1643" y="1535"/>
                  </a:lnTo>
                  <a:lnTo>
                    <a:pt x="1643" y="1548"/>
                  </a:lnTo>
                  <a:lnTo>
                    <a:pt x="1644" y="1561"/>
                  </a:lnTo>
                  <a:lnTo>
                    <a:pt x="1645" y="1573"/>
                  </a:lnTo>
                  <a:lnTo>
                    <a:pt x="1645" y="1585"/>
                  </a:lnTo>
                  <a:lnTo>
                    <a:pt x="1646" y="1595"/>
                  </a:lnTo>
                  <a:lnTo>
                    <a:pt x="1646" y="1605"/>
                  </a:lnTo>
                  <a:lnTo>
                    <a:pt x="1647" y="1615"/>
                  </a:lnTo>
                  <a:lnTo>
                    <a:pt x="1648" y="1623"/>
                  </a:lnTo>
                  <a:lnTo>
                    <a:pt x="1648" y="1630"/>
                  </a:lnTo>
                  <a:lnTo>
                    <a:pt x="1649" y="1637"/>
                  </a:lnTo>
                  <a:lnTo>
                    <a:pt x="1650" y="1644"/>
                  </a:lnTo>
                  <a:lnTo>
                    <a:pt x="1650" y="1651"/>
                  </a:lnTo>
                  <a:lnTo>
                    <a:pt x="1651" y="1657"/>
                  </a:lnTo>
                  <a:lnTo>
                    <a:pt x="1651" y="1663"/>
                  </a:lnTo>
                  <a:lnTo>
                    <a:pt x="1652" y="1669"/>
                  </a:lnTo>
                  <a:lnTo>
                    <a:pt x="1653" y="1674"/>
                  </a:lnTo>
                  <a:lnTo>
                    <a:pt x="1653" y="1678"/>
                  </a:lnTo>
                  <a:lnTo>
                    <a:pt x="1654" y="1682"/>
                  </a:lnTo>
                  <a:lnTo>
                    <a:pt x="1654" y="1686"/>
                  </a:lnTo>
                  <a:lnTo>
                    <a:pt x="1655" y="1690"/>
                  </a:lnTo>
                  <a:lnTo>
                    <a:pt x="1656" y="1694"/>
                  </a:lnTo>
                  <a:lnTo>
                    <a:pt x="1656" y="1697"/>
                  </a:lnTo>
                  <a:lnTo>
                    <a:pt x="1657" y="1700"/>
                  </a:lnTo>
                  <a:lnTo>
                    <a:pt x="1658" y="1703"/>
                  </a:lnTo>
                  <a:lnTo>
                    <a:pt x="1658" y="1705"/>
                  </a:lnTo>
                  <a:lnTo>
                    <a:pt x="1659" y="1707"/>
                  </a:lnTo>
                  <a:lnTo>
                    <a:pt x="1659" y="1709"/>
                  </a:lnTo>
                  <a:lnTo>
                    <a:pt x="1660" y="1712"/>
                  </a:lnTo>
                  <a:lnTo>
                    <a:pt x="1661" y="1715"/>
                  </a:lnTo>
                  <a:lnTo>
                    <a:pt x="1661" y="1717"/>
                  </a:lnTo>
                  <a:lnTo>
                    <a:pt x="1662" y="1719"/>
                  </a:lnTo>
                  <a:lnTo>
                    <a:pt x="1663" y="1721"/>
                  </a:lnTo>
                  <a:lnTo>
                    <a:pt x="1663" y="1722"/>
                  </a:lnTo>
                  <a:lnTo>
                    <a:pt x="1664" y="1723"/>
                  </a:lnTo>
                  <a:lnTo>
                    <a:pt x="1664" y="1724"/>
                  </a:lnTo>
                  <a:lnTo>
                    <a:pt x="1665" y="1725"/>
                  </a:lnTo>
                  <a:lnTo>
                    <a:pt x="1666" y="1726"/>
                  </a:lnTo>
                  <a:lnTo>
                    <a:pt x="1666" y="1727"/>
                  </a:lnTo>
                  <a:lnTo>
                    <a:pt x="1667" y="1728"/>
                  </a:lnTo>
                  <a:lnTo>
                    <a:pt x="1668" y="1729"/>
                  </a:lnTo>
                  <a:lnTo>
                    <a:pt x="1669" y="1729"/>
                  </a:lnTo>
                  <a:lnTo>
                    <a:pt x="1669" y="1730"/>
                  </a:lnTo>
                  <a:lnTo>
                    <a:pt x="1670" y="1731"/>
                  </a:lnTo>
                  <a:lnTo>
                    <a:pt x="1671" y="1732"/>
                  </a:lnTo>
                  <a:lnTo>
                    <a:pt x="1672" y="1733"/>
                  </a:lnTo>
                  <a:lnTo>
                    <a:pt x="1673" y="1733"/>
                  </a:lnTo>
                  <a:lnTo>
                    <a:pt x="1674" y="1733"/>
                  </a:lnTo>
                  <a:lnTo>
                    <a:pt x="1675" y="1734"/>
                  </a:lnTo>
                  <a:lnTo>
                    <a:pt x="1676" y="1734"/>
                  </a:lnTo>
                  <a:lnTo>
                    <a:pt x="1677" y="1735"/>
                  </a:lnTo>
                  <a:lnTo>
                    <a:pt x="1678" y="1735"/>
                  </a:lnTo>
                  <a:lnTo>
                    <a:pt x="1679" y="1736"/>
                  </a:lnTo>
                  <a:lnTo>
                    <a:pt x="1680" y="1735"/>
                  </a:lnTo>
                  <a:lnTo>
                    <a:pt x="1680" y="1736"/>
                  </a:lnTo>
                  <a:lnTo>
                    <a:pt x="1681" y="1736"/>
                  </a:lnTo>
                  <a:lnTo>
                    <a:pt x="1682" y="1736"/>
                  </a:lnTo>
                  <a:lnTo>
                    <a:pt x="1682" y="1735"/>
                  </a:lnTo>
                  <a:lnTo>
                    <a:pt x="1683" y="1735"/>
                  </a:lnTo>
                  <a:lnTo>
                    <a:pt x="1684" y="1735"/>
                  </a:lnTo>
                  <a:lnTo>
                    <a:pt x="1684" y="1734"/>
                  </a:lnTo>
                  <a:lnTo>
                    <a:pt x="1685" y="1734"/>
                  </a:lnTo>
                  <a:lnTo>
                    <a:pt x="1685" y="1735"/>
                  </a:lnTo>
                  <a:lnTo>
                    <a:pt x="1686" y="1735"/>
                  </a:lnTo>
                  <a:lnTo>
                    <a:pt x="1687" y="1735"/>
                  </a:lnTo>
                  <a:lnTo>
                    <a:pt x="1688" y="1734"/>
                  </a:lnTo>
                  <a:lnTo>
                    <a:pt x="1689" y="1734"/>
                  </a:lnTo>
                  <a:lnTo>
                    <a:pt x="1690" y="1734"/>
                  </a:lnTo>
                  <a:lnTo>
                    <a:pt x="1691" y="1734"/>
                  </a:lnTo>
                  <a:lnTo>
                    <a:pt x="1692" y="1734"/>
                  </a:lnTo>
                  <a:lnTo>
                    <a:pt x="1693" y="1734"/>
                  </a:lnTo>
                  <a:lnTo>
                    <a:pt x="1694" y="1734"/>
                  </a:lnTo>
                  <a:lnTo>
                    <a:pt x="1695" y="1734"/>
                  </a:lnTo>
                  <a:lnTo>
                    <a:pt x="1696" y="1734"/>
                  </a:lnTo>
                  <a:lnTo>
                    <a:pt x="1697" y="1734"/>
                  </a:lnTo>
                  <a:lnTo>
                    <a:pt x="1698" y="1734"/>
                  </a:lnTo>
                  <a:lnTo>
                    <a:pt x="1698" y="1735"/>
                  </a:lnTo>
                  <a:lnTo>
                    <a:pt x="1699" y="1734"/>
                  </a:lnTo>
                  <a:lnTo>
                    <a:pt x="1700" y="1735"/>
                  </a:lnTo>
                  <a:lnTo>
                    <a:pt x="1701" y="1736"/>
                  </a:lnTo>
                  <a:lnTo>
                    <a:pt x="1702" y="1736"/>
                  </a:lnTo>
                  <a:lnTo>
                    <a:pt x="1703" y="1737"/>
                  </a:lnTo>
                  <a:lnTo>
                    <a:pt x="1704" y="1737"/>
                  </a:lnTo>
                  <a:lnTo>
                    <a:pt x="1705" y="1737"/>
                  </a:lnTo>
                  <a:lnTo>
                    <a:pt x="1706" y="1738"/>
                  </a:lnTo>
                  <a:lnTo>
                    <a:pt x="1707" y="1738"/>
                  </a:lnTo>
                  <a:lnTo>
                    <a:pt x="1707" y="1739"/>
                  </a:lnTo>
                  <a:lnTo>
                    <a:pt x="1708" y="1739"/>
                  </a:lnTo>
                  <a:lnTo>
                    <a:pt x="1709" y="1739"/>
                  </a:lnTo>
                  <a:lnTo>
                    <a:pt x="1710" y="1739"/>
                  </a:lnTo>
                  <a:lnTo>
                    <a:pt x="1710" y="1740"/>
                  </a:lnTo>
                  <a:lnTo>
                    <a:pt x="1711" y="1741"/>
                  </a:lnTo>
                  <a:lnTo>
                    <a:pt x="1711" y="1742"/>
                  </a:lnTo>
                  <a:lnTo>
                    <a:pt x="1712" y="1741"/>
                  </a:lnTo>
                  <a:lnTo>
                    <a:pt x="1713" y="1741"/>
                  </a:lnTo>
                  <a:lnTo>
                    <a:pt x="1714" y="1742"/>
                  </a:lnTo>
                  <a:lnTo>
                    <a:pt x="1715" y="1742"/>
                  </a:lnTo>
                  <a:lnTo>
                    <a:pt x="1715" y="1743"/>
                  </a:lnTo>
                  <a:lnTo>
                    <a:pt x="1716" y="1743"/>
                  </a:lnTo>
                  <a:lnTo>
                    <a:pt x="1717" y="1743"/>
                  </a:lnTo>
                  <a:lnTo>
                    <a:pt x="1718" y="1743"/>
                  </a:lnTo>
                  <a:lnTo>
                    <a:pt x="1719" y="1744"/>
                  </a:lnTo>
                  <a:lnTo>
                    <a:pt x="1720" y="1744"/>
                  </a:lnTo>
                  <a:lnTo>
                    <a:pt x="1721" y="1744"/>
                  </a:lnTo>
                  <a:lnTo>
                    <a:pt x="1722" y="1745"/>
                  </a:lnTo>
                  <a:lnTo>
                    <a:pt x="1723" y="1745"/>
                  </a:lnTo>
                  <a:lnTo>
                    <a:pt x="1724" y="1745"/>
                  </a:lnTo>
                  <a:lnTo>
                    <a:pt x="1725" y="1746"/>
                  </a:lnTo>
                  <a:lnTo>
                    <a:pt x="1726" y="1746"/>
                  </a:lnTo>
                  <a:lnTo>
                    <a:pt x="1726" y="1745"/>
                  </a:lnTo>
                  <a:lnTo>
                    <a:pt x="1727" y="1746"/>
                  </a:lnTo>
                  <a:lnTo>
                    <a:pt x="1728" y="1746"/>
                  </a:lnTo>
                  <a:lnTo>
                    <a:pt x="1729" y="1746"/>
                  </a:lnTo>
                  <a:lnTo>
                    <a:pt x="1730" y="1746"/>
                  </a:lnTo>
                  <a:lnTo>
                    <a:pt x="1731" y="1747"/>
                  </a:lnTo>
                  <a:lnTo>
                    <a:pt x="1731" y="1746"/>
                  </a:lnTo>
                  <a:lnTo>
                    <a:pt x="1732" y="1747"/>
                  </a:lnTo>
                  <a:lnTo>
                    <a:pt x="1733" y="1747"/>
                  </a:lnTo>
                  <a:lnTo>
                    <a:pt x="1734" y="1746"/>
                  </a:lnTo>
                  <a:lnTo>
                    <a:pt x="1735" y="1746"/>
                  </a:lnTo>
                  <a:lnTo>
                    <a:pt x="1736" y="1746"/>
                  </a:lnTo>
                  <a:lnTo>
                    <a:pt x="1736" y="1747"/>
                  </a:lnTo>
                  <a:lnTo>
                    <a:pt x="1737" y="1747"/>
                  </a:lnTo>
                  <a:lnTo>
                    <a:pt x="1737" y="1746"/>
                  </a:lnTo>
                  <a:lnTo>
                    <a:pt x="1738" y="1746"/>
                  </a:lnTo>
                  <a:lnTo>
                    <a:pt x="1739" y="1747"/>
                  </a:lnTo>
                  <a:lnTo>
                    <a:pt x="1740" y="1747"/>
                  </a:lnTo>
                  <a:lnTo>
                    <a:pt x="1741" y="1746"/>
                  </a:lnTo>
                  <a:lnTo>
                    <a:pt x="1742" y="1746"/>
                  </a:lnTo>
                  <a:lnTo>
                    <a:pt x="1743" y="1746"/>
                  </a:lnTo>
                  <a:lnTo>
                    <a:pt x="1744" y="1747"/>
                  </a:lnTo>
                  <a:lnTo>
                    <a:pt x="1745" y="1747"/>
                  </a:lnTo>
                  <a:lnTo>
                    <a:pt x="1746" y="1747"/>
                  </a:lnTo>
                  <a:lnTo>
                    <a:pt x="1746" y="1746"/>
                  </a:lnTo>
                  <a:lnTo>
                    <a:pt x="1747" y="1746"/>
                  </a:lnTo>
                  <a:lnTo>
                    <a:pt x="1748" y="1747"/>
                  </a:lnTo>
                  <a:lnTo>
                    <a:pt x="1749" y="1748"/>
                  </a:lnTo>
                  <a:lnTo>
                    <a:pt x="1749" y="1747"/>
                  </a:lnTo>
                  <a:lnTo>
                    <a:pt x="1750" y="1746"/>
                  </a:lnTo>
                  <a:lnTo>
                    <a:pt x="1751" y="1747"/>
                  </a:lnTo>
                  <a:lnTo>
                    <a:pt x="1752" y="1747"/>
                  </a:lnTo>
                  <a:lnTo>
                    <a:pt x="1752" y="1746"/>
                  </a:lnTo>
                  <a:lnTo>
                    <a:pt x="1753" y="1746"/>
                  </a:lnTo>
                  <a:lnTo>
                    <a:pt x="1754" y="1746"/>
                  </a:lnTo>
                  <a:lnTo>
                    <a:pt x="1755" y="1746"/>
                  </a:lnTo>
                  <a:lnTo>
                    <a:pt x="1755" y="1747"/>
                  </a:lnTo>
                  <a:lnTo>
                    <a:pt x="1756" y="1746"/>
                  </a:lnTo>
                  <a:lnTo>
                    <a:pt x="1757" y="1746"/>
                  </a:lnTo>
                  <a:lnTo>
                    <a:pt x="1758" y="1746"/>
                  </a:lnTo>
                  <a:lnTo>
                    <a:pt x="1759" y="1746"/>
                  </a:lnTo>
                  <a:lnTo>
                    <a:pt x="1760" y="1745"/>
                  </a:lnTo>
                  <a:lnTo>
                    <a:pt x="1760" y="1746"/>
                  </a:lnTo>
                  <a:lnTo>
                    <a:pt x="1761" y="1746"/>
                  </a:lnTo>
                  <a:lnTo>
                    <a:pt x="1761" y="1747"/>
                  </a:lnTo>
                  <a:lnTo>
                    <a:pt x="1762" y="1747"/>
                  </a:lnTo>
                  <a:lnTo>
                    <a:pt x="1762" y="1746"/>
                  </a:lnTo>
                  <a:lnTo>
                    <a:pt x="1763" y="1746"/>
                  </a:lnTo>
                  <a:lnTo>
                    <a:pt x="1764" y="1746"/>
                  </a:lnTo>
                  <a:lnTo>
                    <a:pt x="1764" y="1747"/>
                  </a:lnTo>
                  <a:lnTo>
                    <a:pt x="1765" y="1747"/>
                  </a:lnTo>
                  <a:lnTo>
                    <a:pt x="1766" y="1746"/>
                  </a:lnTo>
                  <a:lnTo>
                    <a:pt x="1767" y="1746"/>
                  </a:lnTo>
                  <a:lnTo>
                    <a:pt x="1768" y="1746"/>
                  </a:lnTo>
                  <a:lnTo>
                    <a:pt x="1769" y="1746"/>
                  </a:lnTo>
                  <a:lnTo>
                    <a:pt x="1769" y="1747"/>
                  </a:lnTo>
                  <a:lnTo>
                    <a:pt x="1770" y="1747"/>
                  </a:lnTo>
                  <a:lnTo>
                    <a:pt x="1771" y="1746"/>
                  </a:lnTo>
                  <a:lnTo>
                    <a:pt x="1772" y="1746"/>
                  </a:lnTo>
                  <a:lnTo>
                    <a:pt x="1773" y="1746"/>
                  </a:lnTo>
                  <a:lnTo>
                    <a:pt x="1774" y="1746"/>
                  </a:lnTo>
                  <a:lnTo>
                    <a:pt x="1775" y="1746"/>
                  </a:lnTo>
                  <a:lnTo>
                    <a:pt x="1776" y="1746"/>
                  </a:lnTo>
                  <a:lnTo>
                    <a:pt x="1777" y="1746"/>
                  </a:lnTo>
                  <a:lnTo>
                    <a:pt x="1778" y="1746"/>
                  </a:lnTo>
                  <a:lnTo>
                    <a:pt x="1779" y="1746"/>
                  </a:lnTo>
                  <a:lnTo>
                    <a:pt x="1779" y="1745"/>
                  </a:lnTo>
                  <a:lnTo>
                    <a:pt x="1780" y="1746"/>
                  </a:lnTo>
                  <a:lnTo>
                    <a:pt x="1781" y="1747"/>
                  </a:lnTo>
                  <a:lnTo>
                    <a:pt x="1782" y="1746"/>
                  </a:lnTo>
                  <a:lnTo>
                    <a:pt x="1783" y="1746"/>
                  </a:lnTo>
                  <a:lnTo>
                    <a:pt x="1784" y="1745"/>
                  </a:lnTo>
                  <a:lnTo>
                    <a:pt x="1785" y="1746"/>
                  </a:lnTo>
                  <a:lnTo>
                    <a:pt x="1786" y="1746"/>
                  </a:lnTo>
                  <a:lnTo>
                    <a:pt x="1787" y="1745"/>
                  </a:lnTo>
                  <a:lnTo>
                    <a:pt x="1788" y="1745"/>
                  </a:lnTo>
                  <a:lnTo>
                    <a:pt x="1789" y="1746"/>
                  </a:lnTo>
                  <a:lnTo>
                    <a:pt x="1790" y="1746"/>
                  </a:lnTo>
                  <a:lnTo>
                    <a:pt x="1791" y="1746"/>
                  </a:lnTo>
                  <a:lnTo>
                    <a:pt x="1792" y="1746"/>
                  </a:lnTo>
                  <a:lnTo>
                    <a:pt x="1793" y="1746"/>
                  </a:lnTo>
                  <a:lnTo>
                    <a:pt x="1794" y="1746"/>
                  </a:lnTo>
                  <a:lnTo>
                    <a:pt x="1795" y="1746"/>
                  </a:lnTo>
                  <a:lnTo>
                    <a:pt x="1795" y="1747"/>
                  </a:lnTo>
                  <a:lnTo>
                    <a:pt x="1796" y="1747"/>
                  </a:lnTo>
                  <a:lnTo>
                    <a:pt x="1797" y="1747"/>
                  </a:lnTo>
                  <a:lnTo>
                    <a:pt x="1798" y="1746"/>
                  </a:lnTo>
                  <a:lnTo>
                    <a:pt x="1799" y="1746"/>
                  </a:lnTo>
                  <a:lnTo>
                    <a:pt x="1800" y="1747"/>
                  </a:lnTo>
                  <a:lnTo>
                    <a:pt x="1800" y="1746"/>
                  </a:lnTo>
                  <a:lnTo>
                    <a:pt x="1801" y="1746"/>
                  </a:lnTo>
                  <a:lnTo>
                    <a:pt x="1802" y="1747"/>
                  </a:lnTo>
                  <a:lnTo>
                    <a:pt x="1803" y="1747"/>
                  </a:lnTo>
                  <a:lnTo>
                    <a:pt x="1804" y="1746"/>
                  </a:lnTo>
                  <a:lnTo>
                    <a:pt x="1805" y="1747"/>
                  </a:lnTo>
                  <a:lnTo>
                    <a:pt x="1806" y="1746"/>
                  </a:lnTo>
                  <a:lnTo>
                    <a:pt x="1807" y="1746"/>
                  </a:lnTo>
                  <a:lnTo>
                    <a:pt x="1808" y="1746"/>
                  </a:lnTo>
                  <a:lnTo>
                    <a:pt x="1809" y="1746"/>
                  </a:lnTo>
                  <a:lnTo>
                    <a:pt x="1810" y="1746"/>
                  </a:lnTo>
                  <a:lnTo>
                    <a:pt x="1811" y="1747"/>
                  </a:lnTo>
                  <a:lnTo>
                    <a:pt x="1812" y="1746"/>
                  </a:lnTo>
                  <a:lnTo>
                    <a:pt x="1813" y="1745"/>
                  </a:lnTo>
                  <a:lnTo>
                    <a:pt x="1813" y="1746"/>
                  </a:lnTo>
                  <a:lnTo>
                    <a:pt x="1814" y="1746"/>
                  </a:lnTo>
                  <a:lnTo>
                    <a:pt x="1814" y="1747"/>
                  </a:lnTo>
                  <a:lnTo>
                    <a:pt x="1815" y="1747"/>
                  </a:lnTo>
                  <a:lnTo>
                    <a:pt x="1816" y="1747"/>
                  </a:lnTo>
                  <a:lnTo>
                    <a:pt x="1816" y="1746"/>
                  </a:lnTo>
                  <a:lnTo>
                    <a:pt x="1817" y="1747"/>
                  </a:lnTo>
                  <a:lnTo>
                    <a:pt x="1818" y="1747"/>
                  </a:lnTo>
                  <a:lnTo>
                    <a:pt x="1818" y="1746"/>
                  </a:lnTo>
                  <a:lnTo>
                    <a:pt x="1819" y="1746"/>
                  </a:lnTo>
                  <a:lnTo>
                    <a:pt x="1820" y="1746"/>
                  </a:lnTo>
                  <a:lnTo>
                    <a:pt x="1821" y="1746"/>
                  </a:lnTo>
                  <a:lnTo>
                    <a:pt x="1822" y="1746"/>
                  </a:lnTo>
                  <a:lnTo>
                    <a:pt x="1823" y="1746"/>
                  </a:lnTo>
                  <a:lnTo>
                    <a:pt x="1823" y="1747"/>
                  </a:lnTo>
                  <a:lnTo>
                    <a:pt x="1824" y="1747"/>
                  </a:lnTo>
                  <a:lnTo>
                    <a:pt x="1824" y="1746"/>
                  </a:lnTo>
                  <a:lnTo>
                    <a:pt x="1825" y="1746"/>
                  </a:lnTo>
                  <a:lnTo>
                    <a:pt x="1826" y="1746"/>
                  </a:lnTo>
                  <a:lnTo>
                    <a:pt x="1827" y="1746"/>
                  </a:lnTo>
                  <a:lnTo>
                    <a:pt x="1827" y="1745"/>
                  </a:lnTo>
                  <a:lnTo>
                    <a:pt x="1828" y="1746"/>
                  </a:lnTo>
                  <a:lnTo>
                    <a:pt x="1829" y="1746"/>
                  </a:lnTo>
                  <a:lnTo>
                    <a:pt x="1830" y="1746"/>
                  </a:lnTo>
                  <a:lnTo>
                    <a:pt x="1831" y="1747"/>
                  </a:lnTo>
                  <a:lnTo>
                    <a:pt x="1831" y="1746"/>
                  </a:lnTo>
                  <a:lnTo>
                    <a:pt x="1832" y="1746"/>
                  </a:lnTo>
                  <a:lnTo>
                    <a:pt x="1833" y="1747"/>
                  </a:lnTo>
                  <a:lnTo>
                    <a:pt x="1834" y="1747"/>
                  </a:lnTo>
                  <a:lnTo>
                    <a:pt x="1834" y="1748"/>
                  </a:lnTo>
                  <a:lnTo>
                    <a:pt x="1835" y="1747"/>
                  </a:lnTo>
                  <a:lnTo>
                    <a:pt x="1836" y="1747"/>
                  </a:lnTo>
                  <a:lnTo>
                    <a:pt x="1837" y="1747"/>
                  </a:lnTo>
                  <a:lnTo>
                    <a:pt x="1838" y="1747"/>
                  </a:lnTo>
                  <a:lnTo>
                    <a:pt x="1839" y="1747"/>
                  </a:lnTo>
                  <a:lnTo>
                    <a:pt x="1840" y="1746"/>
                  </a:lnTo>
                  <a:lnTo>
                    <a:pt x="1841" y="1746"/>
                  </a:lnTo>
                  <a:lnTo>
                    <a:pt x="1842" y="1747"/>
                  </a:lnTo>
                  <a:lnTo>
                    <a:pt x="1843" y="1747"/>
                  </a:lnTo>
                  <a:lnTo>
                    <a:pt x="1844" y="1747"/>
                  </a:lnTo>
                  <a:lnTo>
                    <a:pt x="1845" y="1747"/>
                  </a:lnTo>
                  <a:lnTo>
                    <a:pt x="1846" y="1747"/>
                  </a:lnTo>
                  <a:lnTo>
                    <a:pt x="1847" y="1747"/>
                  </a:lnTo>
                  <a:lnTo>
                    <a:pt x="1847" y="1746"/>
                  </a:lnTo>
                  <a:lnTo>
                    <a:pt x="1848" y="1746"/>
                  </a:lnTo>
                  <a:lnTo>
                    <a:pt x="1849" y="1746"/>
                  </a:lnTo>
                  <a:lnTo>
                    <a:pt x="1850" y="1746"/>
                  </a:lnTo>
                  <a:lnTo>
                    <a:pt x="1851" y="1746"/>
                  </a:lnTo>
                  <a:lnTo>
                    <a:pt x="1852" y="1747"/>
                  </a:lnTo>
                  <a:lnTo>
                    <a:pt x="1853" y="1746"/>
                  </a:lnTo>
                  <a:lnTo>
                    <a:pt x="1854" y="1746"/>
                  </a:lnTo>
                  <a:lnTo>
                    <a:pt x="1855" y="1746"/>
                  </a:lnTo>
                  <a:lnTo>
                    <a:pt x="1855" y="1747"/>
                  </a:lnTo>
                  <a:lnTo>
                    <a:pt x="1856" y="1746"/>
                  </a:lnTo>
                  <a:lnTo>
                    <a:pt x="1857" y="1746"/>
                  </a:lnTo>
                  <a:lnTo>
                    <a:pt x="1858" y="1747"/>
                  </a:lnTo>
                  <a:lnTo>
                    <a:pt x="1859" y="1747"/>
                  </a:lnTo>
                  <a:lnTo>
                    <a:pt x="1860" y="1747"/>
                  </a:lnTo>
                  <a:lnTo>
                    <a:pt x="1861" y="1746"/>
                  </a:lnTo>
                  <a:lnTo>
                    <a:pt x="1862" y="1746"/>
                  </a:lnTo>
                  <a:lnTo>
                    <a:pt x="1862" y="1747"/>
                  </a:lnTo>
                  <a:lnTo>
                    <a:pt x="1863" y="1747"/>
                  </a:lnTo>
                  <a:lnTo>
                    <a:pt x="1863" y="1746"/>
                  </a:lnTo>
                  <a:lnTo>
                    <a:pt x="1864" y="1747"/>
                  </a:lnTo>
                  <a:lnTo>
                    <a:pt x="1865" y="1747"/>
                  </a:lnTo>
                  <a:lnTo>
                    <a:pt x="1865" y="1746"/>
                  </a:lnTo>
                  <a:lnTo>
                    <a:pt x="1866" y="1746"/>
                  </a:lnTo>
                  <a:lnTo>
                    <a:pt x="1867" y="1745"/>
                  </a:lnTo>
                  <a:lnTo>
                    <a:pt x="1868" y="1746"/>
                  </a:lnTo>
                  <a:lnTo>
                    <a:pt x="1869" y="1745"/>
                  </a:lnTo>
                  <a:lnTo>
                    <a:pt x="1870" y="1744"/>
                  </a:lnTo>
                  <a:lnTo>
                    <a:pt x="1870" y="1745"/>
                  </a:lnTo>
                  <a:lnTo>
                    <a:pt x="1871" y="1745"/>
                  </a:lnTo>
                  <a:lnTo>
                    <a:pt x="1872" y="1744"/>
                  </a:lnTo>
                  <a:lnTo>
                    <a:pt x="1873" y="1744"/>
                  </a:lnTo>
                  <a:lnTo>
                    <a:pt x="1874" y="1744"/>
                  </a:lnTo>
                  <a:lnTo>
                    <a:pt x="1875" y="1744"/>
                  </a:lnTo>
                  <a:lnTo>
                    <a:pt x="1876" y="1744"/>
                  </a:lnTo>
                  <a:lnTo>
                    <a:pt x="1877" y="1744"/>
                  </a:lnTo>
                  <a:lnTo>
                    <a:pt x="1878" y="1744"/>
                  </a:lnTo>
                  <a:lnTo>
                    <a:pt x="1879" y="1744"/>
                  </a:lnTo>
                  <a:lnTo>
                    <a:pt x="1879" y="1743"/>
                  </a:lnTo>
                  <a:lnTo>
                    <a:pt x="1880" y="1743"/>
                  </a:lnTo>
                  <a:lnTo>
                    <a:pt x="1881" y="1742"/>
                  </a:lnTo>
                  <a:lnTo>
                    <a:pt x="1882" y="1743"/>
                  </a:lnTo>
                  <a:lnTo>
                    <a:pt x="1883" y="1743"/>
                  </a:lnTo>
                  <a:lnTo>
                    <a:pt x="1883" y="1742"/>
                  </a:lnTo>
                  <a:lnTo>
                    <a:pt x="1884" y="1742"/>
                  </a:lnTo>
                  <a:lnTo>
                    <a:pt x="1885" y="1742"/>
                  </a:lnTo>
                  <a:lnTo>
                    <a:pt x="1886" y="1742"/>
                  </a:lnTo>
                  <a:lnTo>
                    <a:pt x="1887" y="1742"/>
                  </a:lnTo>
                  <a:lnTo>
                    <a:pt x="1888" y="1742"/>
                  </a:lnTo>
                  <a:lnTo>
                    <a:pt x="1889" y="1741"/>
                  </a:lnTo>
                  <a:lnTo>
                    <a:pt x="1889" y="1742"/>
                  </a:lnTo>
                  <a:lnTo>
                    <a:pt x="1890" y="1742"/>
                  </a:lnTo>
                  <a:lnTo>
                    <a:pt x="1891" y="1742"/>
                  </a:lnTo>
                  <a:lnTo>
                    <a:pt x="1892" y="1742"/>
                  </a:lnTo>
                  <a:lnTo>
                    <a:pt x="1893" y="1742"/>
                  </a:lnTo>
                  <a:lnTo>
                    <a:pt x="1894" y="1742"/>
                  </a:lnTo>
                  <a:lnTo>
                    <a:pt x="1894" y="1743"/>
                  </a:lnTo>
                  <a:lnTo>
                    <a:pt x="1894" y="1743"/>
                  </a:lnTo>
                  <a:lnTo>
                    <a:pt x="1895" y="1743"/>
                  </a:lnTo>
                  <a:lnTo>
                    <a:pt x="1896" y="1743"/>
                  </a:lnTo>
                  <a:lnTo>
                    <a:pt x="1897" y="1743"/>
                  </a:lnTo>
                  <a:lnTo>
                    <a:pt x="1898" y="1743"/>
                  </a:lnTo>
                  <a:lnTo>
                    <a:pt x="1899" y="1743"/>
                  </a:lnTo>
                  <a:lnTo>
                    <a:pt x="1900" y="1743"/>
                  </a:lnTo>
                  <a:lnTo>
                    <a:pt x="1901" y="1743"/>
                  </a:lnTo>
                  <a:lnTo>
                    <a:pt x="1901" y="1744"/>
                  </a:lnTo>
                  <a:lnTo>
                    <a:pt x="1902" y="1744"/>
                  </a:lnTo>
                  <a:lnTo>
                    <a:pt x="1903" y="1744"/>
                  </a:lnTo>
                  <a:lnTo>
                    <a:pt x="1904" y="1744"/>
                  </a:lnTo>
                  <a:lnTo>
                    <a:pt x="1905" y="1745"/>
                  </a:lnTo>
                  <a:lnTo>
                    <a:pt x="1906" y="1745"/>
                  </a:lnTo>
                  <a:lnTo>
                    <a:pt x="1907" y="1745"/>
                  </a:lnTo>
                  <a:lnTo>
                    <a:pt x="1908" y="1746"/>
                  </a:lnTo>
                  <a:lnTo>
                    <a:pt x="1908" y="1745"/>
                  </a:lnTo>
                  <a:lnTo>
                    <a:pt x="1909" y="1745"/>
                  </a:lnTo>
                  <a:lnTo>
                    <a:pt x="1909" y="1746"/>
                  </a:lnTo>
                  <a:lnTo>
                    <a:pt x="1910" y="1746"/>
                  </a:lnTo>
                  <a:lnTo>
                    <a:pt x="1911" y="1746"/>
                  </a:lnTo>
                  <a:lnTo>
                    <a:pt x="1912" y="1746"/>
                  </a:lnTo>
                  <a:lnTo>
                    <a:pt x="1913" y="1746"/>
                  </a:lnTo>
                  <a:lnTo>
                    <a:pt x="1914" y="1746"/>
                  </a:lnTo>
                  <a:lnTo>
                    <a:pt x="1915" y="1746"/>
                  </a:lnTo>
                  <a:lnTo>
                    <a:pt x="1916" y="1746"/>
                  </a:lnTo>
                  <a:lnTo>
                    <a:pt x="1916" y="1747"/>
                  </a:lnTo>
                  <a:lnTo>
                    <a:pt x="1917" y="1747"/>
                  </a:lnTo>
                  <a:lnTo>
                    <a:pt x="1918" y="1747"/>
                  </a:lnTo>
                  <a:lnTo>
                    <a:pt x="1919" y="1747"/>
                  </a:lnTo>
                  <a:lnTo>
                    <a:pt x="1920" y="1747"/>
                  </a:lnTo>
                  <a:lnTo>
                    <a:pt x="1921" y="1747"/>
                  </a:lnTo>
                  <a:lnTo>
                    <a:pt x="1922" y="1747"/>
                  </a:lnTo>
                  <a:lnTo>
                    <a:pt x="1922" y="1748"/>
                  </a:lnTo>
                  <a:lnTo>
                    <a:pt x="1923" y="1748"/>
                  </a:lnTo>
                  <a:lnTo>
                    <a:pt x="1924" y="1748"/>
                  </a:lnTo>
                  <a:lnTo>
                    <a:pt x="1925" y="1748"/>
                  </a:lnTo>
                  <a:lnTo>
                    <a:pt x="1926" y="1748"/>
                  </a:lnTo>
                  <a:lnTo>
                    <a:pt x="1927" y="1747"/>
                  </a:lnTo>
                  <a:lnTo>
                    <a:pt x="1928" y="1747"/>
                  </a:lnTo>
                  <a:lnTo>
                    <a:pt x="1929" y="1747"/>
                  </a:lnTo>
                  <a:lnTo>
                    <a:pt x="1930" y="1747"/>
                  </a:lnTo>
                  <a:lnTo>
                    <a:pt x="1931" y="1747"/>
                  </a:lnTo>
                  <a:lnTo>
                    <a:pt x="1932" y="1747"/>
                  </a:lnTo>
                  <a:lnTo>
                    <a:pt x="1933" y="1747"/>
                  </a:lnTo>
                  <a:lnTo>
                    <a:pt x="1934" y="1747"/>
                  </a:lnTo>
                  <a:lnTo>
                    <a:pt x="1935" y="1748"/>
                  </a:lnTo>
                  <a:lnTo>
                    <a:pt x="1936" y="1748"/>
                  </a:lnTo>
                  <a:lnTo>
                    <a:pt x="1937" y="1747"/>
                  </a:lnTo>
                  <a:lnTo>
                    <a:pt x="1938" y="1747"/>
                  </a:lnTo>
                  <a:lnTo>
                    <a:pt x="1939" y="1747"/>
                  </a:lnTo>
                  <a:lnTo>
                    <a:pt x="1940" y="1747"/>
                  </a:lnTo>
                  <a:lnTo>
                    <a:pt x="1941" y="1746"/>
                  </a:lnTo>
                  <a:lnTo>
                    <a:pt x="1942" y="1747"/>
                  </a:lnTo>
                  <a:lnTo>
                    <a:pt x="1943" y="1747"/>
                  </a:lnTo>
                  <a:lnTo>
                    <a:pt x="1944" y="1747"/>
                  </a:lnTo>
                  <a:lnTo>
                    <a:pt x="1945" y="1747"/>
                  </a:lnTo>
                  <a:lnTo>
                    <a:pt x="1946" y="1747"/>
                  </a:lnTo>
                  <a:lnTo>
                    <a:pt x="1947" y="1747"/>
                  </a:lnTo>
                  <a:lnTo>
                    <a:pt x="1948" y="1747"/>
                  </a:lnTo>
                  <a:lnTo>
                    <a:pt x="1949" y="1747"/>
                  </a:lnTo>
                  <a:lnTo>
                    <a:pt x="1950" y="1747"/>
                  </a:lnTo>
                  <a:lnTo>
                    <a:pt x="1950" y="1748"/>
                  </a:lnTo>
                  <a:lnTo>
                    <a:pt x="1951" y="1748"/>
                  </a:lnTo>
                  <a:lnTo>
                    <a:pt x="1952" y="1748"/>
                  </a:lnTo>
                  <a:lnTo>
                    <a:pt x="1952" y="1747"/>
                  </a:lnTo>
                  <a:lnTo>
                    <a:pt x="1953" y="1747"/>
                  </a:lnTo>
                  <a:lnTo>
                    <a:pt x="1953" y="1748"/>
                  </a:lnTo>
                  <a:lnTo>
                    <a:pt x="1954" y="1748"/>
                  </a:lnTo>
                  <a:lnTo>
                    <a:pt x="1955" y="1747"/>
                  </a:lnTo>
                  <a:lnTo>
                    <a:pt x="1956" y="1747"/>
                  </a:lnTo>
                  <a:lnTo>
                    <a:pt x="1957" y="1747"/>
                  </a:lnTo>
                  <a:lnTo>
                    <a:pt x="1958" y="1747"/>
                  </a:lnTo>
                  <a:lnTo>
                    <a:pt x="1959" y="1747"/>
                  </a:lnTo>
                  <a:lnTo>
                    <a:pt x="1960" y="1747"/>
                  </a:lnTo>
                  <a:lnTo>
                    <a:pt x="1961" y="1747"/>
                  </a:lnTo>
                  <a:lnTo>
                    <a:pt x="1962" y="1747"/>
                  </a:lnTo>
                  <a:lnTo>
                    <a:pt x="1963" y="1747"/>
                  </a:lnTo>
                  <a:lnTo>
                    <a:pt x="1964" y="1747"/>
                  </a:lnTo>
                  <a:lnTo>
                    <a:pt x="1965" y="1747"/>
                  </a:lnTo>
                  <a:lnTo>
                    <a:pt x="1966" y="1747"/>
                  </a:lnTo>
                  <a:lnTo>
                    <a:pt x="1967" y="1747"/>
                  </a:lnTo>
                  <a:lnTo>
                    <a:pt x="1968" y="1747"/>
                  </a:lnTo>
                  <a:lnTo>
                    <a:pt x="1968" y="1746"/>
                  </a:lnTo>
                  <a:lnTo>
                    <a:pt x="1969" y="1746"/>
                  </a:lnTo>
                  <a:lnTo>
                    <a:pt x="1970" y="1747"/>
                  </a:lnTo>
                  <a:lnTo>
                    <a:pt x="1971" y="1747"/>
                  </a:lnTo>
                  <a:lnTo>
                    <a:pt x="1972" y="1746"/>
                  </a:lnTo>
                  <a:lnTo>
                    <a:pt x="1973" y="1746"/>
                  </a:lnTo>
                  <a:lnTo>
                    <a:pt x="1974" y="1746"/>
                  </a:lnTo>
                  <a:lnTo>
                    <a:pt x="1974" y="1747"/>
                  </a:lnTo>
                  <a:lnTo>
                    <a:pt x="1975" y="1747"/>
                  </a:lnTo>
                  <a:lnTo>
                    <a:pt x="1976" y="1746"/>
                  </a:lnTo>
                  <a:lnTo>
                    <a:pt x="1976" y="1747"/>
                  </a:lnTo>
                  <a:lnTo>
                    <a:pt x="1977" y="1746"/>
                  </a:lnTo>
                  <a:lnTo>
                    <a:pt x="1978" y="1745"/>
                  </a:lnTo>
                  <a:lnTo>
                    <a:pt x="1979" y="1746"/>
                  </a:lnTo>
                  <a:lnTo>
                    <a:pt x="1979" y="1747"/>
                  </a:lnTo>
                  <a:lnTo>
                    <a:pt x="1980" y="1747"/>
                  </a:lnTo>
                  <a:lnTo>
                    <a:pt x="1981" y="1747"/>
                  </a:lnTo>
                  <a:lnTo>
                    <a:pt x="1981" y="1746"/>
                  </a:lnTo>
                  <a:lnTo>
                    <a:pt x="1982" y="1746"/>
                  </a:lnTo>
                  <a:lnTo>
                    <a:pt x="1982" y="1747"/>
                  </a:lnTo>
                  <a:lnTo>
                    <a:pt x="1983" y="1746"/>
                  </a:lnTo>
                  <a:lnTo>
                    <a:pt x="1984" y="1747"/>
                  </a:lnTo>
                  <a:lnTo>
                    <a:pt x="1985" y="1746"/>
                  </a:lnTo>
                  <a:lnTo>
                    <a:pt x="1986" y="1746"/>
                  </a:lnTo>
                  <a:lnTo>
                    <a:pt x="1987" y="1746"/>
                  </a:lnTo>
                  <a:lnTo>
                    <a:pt x="1988" y="1746"/>
                  </a:lnTo>
                  <a:lnTo>
                    <a:pt x="1989" y="1746"/>
                  </a:lnTo>
                  <a:lnTo>
                    <a:pt x="1990" y="1747"/>
                  </a:lnTo>
                  <a:lnTo>
                    <a:pt x="1991" y="1747"/>
                  </a:lnTo>
                  <a:lnTo>
                    <a:pt x="1992" y="1746"/>
                  </a:lnTo>
                  <a:lnTo>
                    <a:pt x="1993" y="1746"/>
                  </a:lnTo>
                  <a:lnTo>
                    <a:pt x="1994" y="1746"/>
                  </a:lnTo>
                  <a:lnTo>
                    <a:pt x="1994" y="1747"/>
                  </a:lnTo>
                  <a:lnTo>
                    <a:pt x="1995" y="1746"/>
                  </a:lnTo>
                  <a:lnTo>
                    <a:pt x="1996" y="1747"/>
                  </a:lnTo>
                  <a:lnTo>
                    <a:pt x="1997" y="1746"/>
                  </a:lnTo>
                  <a:lnTo>
                    <a:pt x="1998" y="1746"/>
                  </a:lnTo>
                  <a:lnTo>
                    <a:pt x="1999" y="1746"/>
                  </a:lnTo>
                  <a:lnTo>
                    <a:pt x="2000" y="1746"/>
                  </a:lnTo>
                  <a:lnTo>
                    <a:pt x="2001" y="1746"/>
                  </a:lnTo>
                  <a:lnTo>
                    <a:pt x="2002" y="1746"/>
                  </a:lnTo>
                  <a:lnTo>
                    <a:pt x="2003" y="1746"/>
                  </a:lnTo>
                  <a:lnTo>
                    <a:pt x="2004" y="1746"/>
                  </a:lnTo>
                  <a:lnTo>
                    <a:pt x="2005" y="1746"/>
                  </a:lnTo>
                  <a:lnTo>
                    <a:pt x="2006" y="1746"/>
                  </a:lnTo>
                  <a:lnTo>
                    <a:pt x="2007" y="1746"/>
                  </a:lnTo>
                  <a:lnTo>
                    <a:pt x="2008" y="1746"/>
                  </a:lnTo>
                  <a:lnTo>
                    <a:pt x="2009" y="1746"/>
                  </a:lnTo>
                  <a:lnTo>
                    <a:pt x="2010" y="1746"/>
                  </a:lnTo>
                  <a:lnTo>
                    <a:pt x="2011" y="1746"/>
                  </a:lnTo>
                  <a:lnTo>
                    <a:pt x="2012" y="1746"/>
                  </a:lnTo>
                  <a:lnTo>
                    <a:pt x="2012" y="1747"/>
                  </a:lnTo>
                  <a:lnTo>
                    <a:pt x="2013" y="1747"/>
                  </a:lnTo>
                  <a:lnTo>
                    <a:pt x="2014" y="1746"/>
                  </a:lnTo>
                  <a:lnTo>
                    <a:pt x="2015" y="1746"/>
                  </a:lnTo>
                  <a:lnTo>
                    <a:pt x="2016" y="1746"/>
                  </a:lnTo>
                  <a:lnTo>
                    <a:pt x="2017" y="1746"/>
                  </a:lnTo>
                  <a:lnTo>
                    <a:pt x="2018" y="1746"/>
                  </a:lnTo>
                  <a:lnTo>
                    <a:pt x="2019" y="1746"/>
                  </a:lnTo>
                  <a:lnTo>
                    <a:pt x="2020" y="1746"/>
                  </a:lnTo>
                  <a:lnTo>
                    <a:pt x="2021" y="1746"/>
                  </a:lnTo>
                  <a:lnTo>
                    <a:pt x="2022" y="1746"/>
                  </a:lnTo>
                  <a:lnTo>
                    <a:pt x="2023" y="1746"/>
                  </a:lnTo>
                  <a:lnTo>
                    <a:pt x="2024" y="1747"/>
                  </a:lnTo>
                  <a:lnTo>
                    <a:pt x="2025" y="1746"/>
                  </a:lnTo>
                  <a:lnTo>
                    <a:pt x="2026" y="1746"/>
                  </a:lnTo>
                  <a:lnTo>
                    <a:pt x="2027" y="1746"/>
                  </a:lnTo>
                  <a:lnTo>
                    <a:pt x="2027" y="1746"/>
                  </a:lnTo>
                  <a:lnTo>
                    <a:pt x="2028" y="1746"/>
                  </a:lnTo>
                  <a:lnTo>
                    <a:pt x="2029" y="1746"/>
                  </a:lnTo>
                  <a:lnTo>
                    <a:pt x="2029" y="1745"/>
                  </a:lnTo>
                  <a:lnTo>
                    <a:pt x="2030" y="1746"/>
                  </a:lnTo>
                  <a:lnTo>
                    <a:pt x="2031" y="1746"/>
                  </a:lnTo>
                  <a:lnTo>
                    <a:pt x="2032" y="1746"/>
                  </a:lnTo>
                  <a:lnTo>
                    <a:pt x="2033" y="1746"/>
                  </a:lnTo>
                  <a:lnTo>
                    <a:pt x="2034" y="1746"/>
                  </a:lnTo>
                  <a:lnTo>
                    <a:pt x="2035" y="1746"/>
                  </a:lnTo>
                  <a:lnTo>
                    <a:pt x="2036" y="1746"/>
                  </a:lnTo>
                  <a:lnTo>
                    <a:pt x="2037" y="1746"/>
                  </a:lnTo>
                  <a:lnTo>
                    <a:pt x="2038" y="1746"/>
                  </a:lnTo>
                  <a:lnTo>
                    <a:pt x="2038" y="1747"/>
                  </a:lnTo>
                  <a:lnTo>
                    <a:pt x="2039" y="1746"/>
                  </a:lnTo>
                  <a:lnTo>
                    <a:pt x="2040" y="1746"/>
                  </a:lnTo>
                  <a:lnTo>
                    <a:pt x="2041" y="1746"/>
                  </a:lnTo>
                  <a:lnTo>
                    <a:pt x="2042" y="1746"/>
                  </a:lnTo>
                  <a:lnTo>
                    <a:pt x="2043" y="1747"/>
                  </a:lnTo>
                  <a:lnTo>
                    <a:pt x="2044" y="1746"/>
                  </a:lnTo>
                  <a:lnTo>
                    <a:pt x="2045" y="1745"/>
                  </a:lnTo>
                  <a:lnTo>
                    <a:pt x="2046" y="1746"/>
                  </a:lnTo>
                  <a:lnTo>
                    <a:pt x="2047" y="1746"/>
                  </a:lnTo>
                  <a:lnTo>
                    <a:pt x="2048" y="1746"/>
                  </a:lnTo>
                  <a:lnTo>
                    <a:pt x="2049" y="1746"/>
                  </a:lnTo>
                  <a:lnTo>
                    <a:pt x="2050" y="1746"/>
                  </a:lnTo>
                  <a:lnTo>
                    <a:pt x="2051" y="1746"/>
                  </a:lnTo>
                  <a:lnTo>
                    <a:pt x="2052" y="1745"/>
                  </a:lnTo>
                  <a:lnTo>
                    <a:pt x="2053" y="1745"/>
                  </a:lnTo>
                  <a:lnTo>
                    <a:pt x="2054" y="1745"/>
                  </a:lnTo>
                  <a:lnTo>
                    <a:pt x="2055" y="1745"/>
                  </a:lnTo>
                  <a:lnTo>
                    <a:pt x="2056" y="1745"/>
                  </a:lnTo>
                  <a:lnTo>
                    <a:pt x="2057" y="1745"/>
                  </a:lnTo>
                  <a:lnTo>
                    <a:pt x="2058" y="1744"/>
                  </a:lnTo>
                  <a:lnTo>
                    <a:pt x="2058" y="1745"/>
                  </a:lnTo>
                  <a:lnTo>
                    <a:pt x="2059" y="1745"/>
                  </a:lnTo>
                  <a:lnTo>
                    <a:pt x="2060" y="1745"/>
                  </a:lnTo>
                  <a:lnTo>
                    <a:pt x="2061" y="1745"/>
                  </a:lnTo>
                  <a:lnTo>
                    <a:pt x="2062" y="1745"/>
                  </a:lnTo>
                  <a:lnTo>
                    <a:pt x="2063" y="1745"/>
                  </a:lnTo>
                  <a:lnTo>
                    <a:pt x="2064" y="1745"/>
                  </a:lnTo>
                  <a:lnTo>
                    <a:pt x="2064" y="1744"/>
                  </a:lnTo>
                  <a:lnTo>
                    <a:pt x="2065" y="1745"/>
                  </a:lnTo>
                  <a:lnTo>
                    <a:pt x="2066" y="1744"/>
                  </a:lnTo>
                  <a:lnTo>
                    <a:pt x="2067" y="1745"/>
                  </a:lnTo>
                  <a:lnTo>
                    <a:pt x="2068" y="1745"/>
                  </a:lnTo>
                  <a:lnTo>
                    <a:pt x="2069" y="1745"/>
                  </a:lnTo>
                  <a:lnTo>
                    <a:pt x="2070" y="1745"/>
                  </a:lnTo>
                  <a:lnTo>
                    <a:pt x="2071" y="1746"/>
                  </a:lnTo>
                  <a:lnTo>
                    <a:pt x="2071" y="1745"/>
                  </a:lnTo>
                  <a:lnTo>
                    <a:pt x="2072" y="1745"/>
                  </a:lnTo>
                  <a:lnTo>
                    <a:pt x="2073" y="1745"/>
                  </a:lnTo>
                  <a:lnTo>
                    <a:pt x="2074" y="1745"/>
                  </a:lnTo>
                  <a:lnTo>
                    <a:pt x="2074" y="1744"/>
                  </a:lnTo>
                  <a:lnTo>
                    <a:pt x="2075" y="1744"/>
                  </a:lnTo>
                  <a:lnTo>
                    <a:pt x="2076" y="1744"/>
                  </a:lnTo>
                  <a:lnTo>
                    <a:pt x="2077" y="1744"/>
                  </a:lnTo>
                  <a:lnTo>
                    <a:pt x="2078" y="1744"/>
                  </a:lnTo>
                  <a:lnTo>
                    <a:pt x="2079" y="1744"/>
                  </a:lnTo>
                  <a:lnTo>
                    <a:pt x="2080" y="1744"/>
                  </a:lnTo>
                  <a:lnTo>
                    <a:pt x="2081" y="1744"/>
                  </a:lnTo>
                  <a:lnTo>
                    <a:pt x="2082" y="1744"/>
                  </a:lnTo>
                  <a:lnTo>
                    <a:pt x="2082" y="1745"/>
                  </a:lnTo>
                  <a:lnTo>
                    <a:pt x="2083" y="1745"/>
                  </a:lnTo>
                  <a:lnTo>
                    <a:pt x="2084" y="1745"/>
                  </a:lnTo>
                  <a:lnTo>
                    <a:pt x="2085" y="1744"/>
                  </a:lnTo>
                  <a:lnTo>
                    <a:pt x="2086" y="1744"/>
                  </a:lnTo>
                  <a:lnTo>
                    <a:pt x="2087" y="1744"/>
                  </a:lnTo>
                  <a:lnTo>
                    <a:pt x="2088" y="1744"/>
                  </a:lnTo>
                  <a:lnTo>
                    <a:pt x="2089" y="1744"/>
                  </a:lnTo>
                  <a:lnTo>
                    <a:pt x="2090" y="1744"/>
                  </a:lnTo>
                  <a:lnTo>
                    <a:pt x="2091" y="1744"/>
                  </a:lnTo>
                  <a:lnTo>
                    <a:pt x="2092" y="1744"/>
                  </a:lnTo>
                  <a:lnTo>
                    <a:pt x="2093" y="1744"/>
                  </a:lnTo>
                  <a:lnTo>
                    <a:pt x="2094" y="1745"/>
                  </a:lnTo>
                  <a:lnTo>
                    <a:pt x="2095" y="1745"/>
                  </a:lnTo>
                  <a:lnTo>
                    <a:pt x="2095" y="1744"/>
                  </a:lnTo>
                  <a:lnTo>
                    <a:pt x="2096" y="1744"/>
                  </a:lnTo>
                  <a:lnTo>
                    <a:pt x="2097" y="1745"/>
                  </a:lnTo>
                  <a:lnTo>
                    <a:pt x="2098" y="1745"/>
                  </a:lnTo>
                  <a:lnTo>
                    <a:pt x="2099" y="1744"/>
                  </a:lnTo>
                  <a:lnTo>
                    <a:pt x="2100" y="1744"/>
                  </a:lnTo>
                  <a:lnTo>
                    <a:pt x="2101" y="1744"/>
                  </a:lnTo>
                  <a:lnTo>
                    <a:pt x="2102" y="1744"/>
                  </a:lnTo>
                  <a:lnTo>
                    <a:pt x="2103" y="1744"/>
                  </a:lnTo>
                  <a:lnTo>
                    <a:pt x="2104" y="1744"/>
                  </a:lnTo>
                  <a:lnTo>
                    <a:pt x="2105" y="1743"/>
                  </a:lnTo>
                  <a:lnTo>
                    <a:pt x="2106" y="1744"/>
                  </a:lnTo>
                  <a:lnTo>
                    <a:pt x="2107" y="1745"/>
                  </a:lnTo>
                  <a:lnTo>
                    <a:pt x="2108" y="1745"/>
                  </a:lnTo>
                  <a:lnTo>
                    <a:pt x="2109" y="1745"/>
                  </a:lnTo>
                  <a:lnTo>
                    <a:pt x="2110" y="1745"/>
                  </a:lnTo>
                  <a:lnTo>
                    <a:pt x="2111" y="1745"/>
                  </a:lnTo>
                  <a:lnTo>
                    <a:pt x="2112" y="1745"/>
                  </a:lnTo>
                  <a:lnTo>
                    <a:pt x="2113" y="1745"/>
                  </a:lnTo>
                  <a:lnTo>
                    <a:pt x="2114" y="1745"/>
                  </a:lnTo>
                  <a:lnTo>
                    <a:pt x="2115" y="1745"/>
                  </a:lnTo>
                  <a:lnTo>
                    <a:pt x="2115" y="1746"/>
                  </a:lnTo>
                  <a:lnTo>
                    <a:pt x="2116" y="1746"/>
                  </a:lnTo>
                  <a:lnTo>
                    <a:pt x="2117" y="1745"/>
                  </a:lnTo>
                  <a:lnTo>
                    <a:pt x="2118" y="1745"/>
                  </a:lnTo>
                  <a:lnTo>
                    <a:pt x="2119" y="1745"/>
                  </a:lnTo>
                  <a:lnTo>
                    <a:pt x="2120" y="1745"/>
                  </a:lnTo>
                  <a:lnTo>
                    <a:pt x="2121" y="1745"/>
                  </a:lnTo>
                  <a:lnTo>
                    <a:pt x="2122" y="1745"/>
                  </a:lnTo>
                  <a:lnTo>
                    <a:pt x="2123" y="1745"/>
                  </a:lnTo>
                  <a:lnTo>
                    <a:pt x="2124" y="1745"/>
                  </a:lnTo>
                  <a:lnTo>
                    <a:pt x="2125" y="1745"/>
                  </a:lnTo>
                  <a:lnTo>
                    <a:pt x="2126" y="1745"/>
                  </a:lnTo>
                  <a:lnTo>
                    <a:pt x="2127" y="1745"/>
                  </a:lnTo>
                  <a:lnTo>
                    <a:pt x="2128" y="1744"/>
                  </a:lnTo>
                  <a:lnTo>
                    <a:pt x="2129" y="1744"/>
                  </a:lnTo>
                  <a:lnTo>
                    <a:pt x="2130" y="1744"/>
                  </a:lnTo>
                  <a:lnTo>
                    <a:pt x="2131" y="1744"/>
                  </a:lnTo>
                  <a:lnTo>
                    <a:pt x="2132" y="1744"/>
                  </a:lnTo>
                  <a:lnTo>
                    <a:pt x="2133" y="1744"/>
                  </a:lnTo>
                  <a:lnTo>
                    <a:pt x="2134" y="1744"/>
                  </a:lnTo>
                  <a:lnTo>
                    <a:pt x="2134" y="1743"/>
                  </a:lnTo>
                  <a:lnTo>
                    <a:pt x="2135" y="1744"/>
                  </a:lnTo>
                  <a:lnTo>
                    <a:pt x="2136" y="1744"/>
                  </a:lnTo>
                  <a:lnTo>
                    <a:pt x="2137" y="1744"/>
                  </a:lnTo>
                  <a:lnTo>
                    <a:pt x="2138" y="1744"/>
                  </a:lnTo>
                  <a:lnTo>
                    <a:pt x="2138" y="1745"/>
                  </a:lnTo>
                  <a:lnTo>
                    <a:pt x="2139" y="1745"/>
                  </a:lnTo>
                  <a:lnTo>
                    <a:pt x="2139" y="1744"/>
                  </a:lnTo>
                  <a:lnTo>
                    <a:pt x="2140" y="1744"/>
                  </a:lnTo>
                  <a:lnTo>
                    <a:pt x="2141" y="1744"/>
                  </a:lnTo>
                  <a:lnTo>
                    <a:pt x="2141" y="1743"/>
                  </a:lnTo>
                  <a:lnTo>
                    <a:pt x="2142" y="1742"/>
                  </a:lnTo>
                  <a:lnTo>
                    <a:pt x="2142" y="1743"/>
                  </a:lnTo>
                  <a:lnTo>
                    <a:pt x="2143" y="1743"/>
                  </a:lnTo>
                  <a:lnTo>
                    <a:pt x="2144" y="1743"/>
                  </a:lnTo>
                  <a:lnTo>
                    <a:pt x="2145" y="1744"/>
                  </a:lnTo>
                  <a:lnTo>
                    <a:pt x="2146" y="1743"/>
                  </a:lnTo>
                  <a:lnTo>
                    <a:pt x="2147" y="1743"/>
                  </a:lnTo>
                  <a:lnTo>
                    <a:pt x="2148" y="1743"/>
                  </a:lnTo>
                  <a:lnTo>
                    <a:pt x="2149" y="1743"/>
                  </a:lnTo>
                  <a:lnTo>
                    <a:pt x="2150" y="1742"/>
                  </a:lnTo>
                  <a:lnTo>
                    <a:pt x="2151" y="1743"/>
                  </a:lnTo>
                  <a:lnTo>
                    <a:pt x="2152" y="1743"/>
                  </a:lnTo>
                  <a:lnTo>
                    <a:pt x="2152" y="1742"/>
                  </a:lnTo>
                  <a:lnTo>
                    <a:pt x="2153" y="1742"/>
                  </a:lnTo>
                  <a:lnTo>
                    <a:pt x="2154" y="1742"/>
                  </a:lnTo>
                  <a:lnTo>
                    <a:pt x="2155" y="1742"/>
                  </a:lnTo>
                  <a:lnTo>
                    <a:pt x="2155" y="1741"/>
                  </a:lnTo>
                  <a:lnTo>
                    <a:pt x="2156" y="1741"/>
                  </a:lnTo>
                  <a:lnTo>
                    <a:pt x="2157" y="1741"/>
                  </a:lnTo>
                  <a:lnTo>
                    <a:pt x="2158" y="1741"/>
                  </a:lnTo>
                  <a:lnTo>
                    <a:pt x="2159" y="1741"/>
                  </a:lnTo>
                  <a:lnTo>
                    <a:pt x="2159" y="1741"/>
                  </a:lnTo>
                  <a:lnTo>
                    <a:pt x="2160" y="1741"/>
                  </a:lnTo>
                  <a:lnTo>
                    <a:pt x="2161" y="1740"/>
                  </a:lnTo>
                  <a:lnTo>
                    <a:pt x="2161" y="1741"/>
                  </a:lnTo>
                  <a:lnTo>
                    <a:pt x="2162" y="1741"/>
                  </a:lnTo>
                  <a:lnTo>
                    <a:pt x="2163" y="1740"/>
                  </a:lnTo>
                  <a:lnTo>
                    <a:pt x="2163" y="1739"/>
                  </a:lnTo>
                  <a:lnTo>
                    <a:pt x="2164" y="1740"/>
                  </a:lnTo>
                  <a:lnTo>
                    <a:pt x="2165" y="1739"/>
                  </a:lnTo>
                  <a:lnTo>
                    <a:pt x="2166" y="1739"/>
                  </a:lnTo>
                  <a:lnTo>
                    <a:pt x="2167" y="1739"/>
                  </a:lnTo>
                  <a:lnTo>
                    <a:pt x="2168" y="1738"/>
                  </a:lnTo>
                  <a:lnTo>
                    <a:pt x="2169" y="1739"/>
                  </a:lnTo>
                  <a:lnTo>
                    <a:pt x="2170" y="1739"/>
                  </a:lnTo>
                  <a:lnTo>
                    <a:pt x="2171" y="1739"/>
                  </a:lnTo>
                  <a:lnTo>
                    <a:pt x="2171" y="1738"/>
                  </a:lnTo>
                  <a:lnTo>
                    <a:pt x="2172" y="1739"/>
                  </a:lnTo>
                  <a:lnTo>
                    <a:pt x="2173" y="1739"/>
                  </a:lnTo>
                  <a:lnTo>
                    <a:pt x="2174" y="1739"/>
                  </a:lnTo>
                  <a:lnTo>
                    <a:pt x="2175" y="1739"/>
                  </a:lnTo>
                  <a:lnTo>
                    <a:pt x="2176" y="1739"/>
                  </a:lnTo>
                  <a:lnTo>
                    <a:pt x="2177" y="1739"/>
                  </a:lnTo>
                  <a:lnTo>
                    <a:pt x="2177" y="1740"/>
                  </a:lnTo>
                  <a:lnTo>
                    <a:pt x="2178" y="1740"/>
                  </a:lnTo>
                  <a:lnTo>
                    <a:pt x="2179" y="1739"/>
                  </a:lnTo>
                  <a:lnTo>
                    <a:pt x="2180" y="1739"/>
                  </a:lnTo>
                  <a:lnTo>
                    <a:pt x="2180" y="1740"/>
                  </a:lnTo>
                  <a:lnTo>
                    <a:pt x="2181" y="1740"/>
                  </a:lnTo>
                  <a:lnTo>
                    <a:pt x="2182" y="1740"/>
                  </a:lnTo>
                  <a:lnTo>
                    <a:pt x="2182" y="1739"/>
                  </a:lnTo>
                  <a:lnTo>
                    <a:pt x="2183" y="1739"/>
                  </a:lnTo>
                  <a:lnTo>
                    <a:pt x="2184" y="1740"/>
                  </a:lnTo>
                  <a:lnTo>
                    <a:pt x="2185" y="1741"/>
                  </a:lnTo>
                  <a:lnTo>
                    <a:pt x="2186" y="1741"/>
                  </a:lnTo>
                  <a:lnTo>
                    <a:pt x="2187" y="1741"/>
                  </a:lnTo>
                  <a:lnTo>
                    <a:pt x="2188" y="1741"/>
                  </a:lnTo>
                  <a:lnTo>
                    <a:pt x="2189" y="1741"/>
                  </a:lnTo>
                  <a:lnTo>
                    <a:pt x="2190" y="1741"/>
                  </a:lnTo>
                  <a:lnTo>
                    <a:pt x="2190" y="1742"/>
                  </a:lnTo>
                  <a:lnTo>
                    <a:pt x="2191" y="1741"/>
                  </a:lnTo>
                  <a:lnTo>
                    <a:pt x="2192" y="1741"/>
                  </a:lnTo>
                  <a:lnTo>
                    <a:pt x="2193" y="1741"/>
                  </a:lnTo>
                  <a:lnTo>
                    <a:pt x="2194" y="1741"/>
                  </a:lnTo>
                  <a:lnTo>
                    <a:pt x="2195" y="1742"/>
                  </a:lnTo>
                  <a:lnTo>
                    <a:pt x="2196" y="1742"/>
                  </a:lnTo>
                  <a:lnTo>
                    <a:pt x="2197" y="1743"/>
                  </a:lnTo>
                  <a:lnTo>
                    <a:pt x="2198" y="1743"/>
                  </a:lnTo>
                  <a:lnTo>
                    <a:pt x="2199" y="1743"/>
                  </a:lnTo>
                  <a:lnTo>
                    <a:pt x="2200" y="1743"/>
                  </a:lnTo>
                  <a:lnTo>
                    <a:pt x="2201" y="1743"/>
                  </a:lnTo>
                  <a:lnTo>
                    <a:pt x="2202" y="1743"/>
                  </a:lnTo>
                  <a:lnTo>
                    <a:pt x="2203" y="1743"/>
                  </a:lnTo>
                  <a:lnTo>
                    <a:pt x="2204" y="1743"/>
                  </a:lnTo>
                  <a:lnTo>
                    <a:pt x="2205" y="1743"/>
                  </a:lnTo>
                  <a:lnTo>
                    <a:pt x="2206" y="1744"/>
                  </a:lnTo>
                  <a:lnTo>
                    <a:pt x="2207" y="1744"/>
                  </a:lnTo>
                  <a:lnTo>
                    <a:pt x="2208" y="1744"/>
                  </a:lnTo>
                  <a:lnTo>
                    <a:pt x="2209" y="1744"/>
                  </a:lnTo>
                  <a:lnTo>
                    <a:pt x="2210" y="1743"/>
                  </a:lnTo>
                  <a:lnTo>
                    <a:pt x="2211" y="1743"/>
                  </a:lnTo>
                  <a:lnTo>
                    <a:pt x="2212" y="1743"/>
                  </a:lnTo>
                  <a:lnTo>
                    <a:pt x="2213" y="1743"/>
                  </a:lnTo>
                  <a:lnTo>
                    <a:pt x="2214" y="1744"/>
                  </a:lnTo>
                  <a:lnTo>
                    <a:pt x="2215" y="1744"/>
                  </a:lnTo>
                  <a:lnTo>
                    <a:pt x="2216" y="1744"/>
                  </a:lnTo>
                  <a:lnTo>
                    <a:pt x="2217" y="1744"/>
                  </a:lnTo>
                  <a:lnTo>
                    <a:pt x="2218" y="1743"/>
                  </a:lnTo>
                  <a:lnTo>
                    <a:pt x="2219" y="1743"/>
                  </a:lnTo>
                  <a:lnTo>
                    <a:pt x="2220" y="1743"/>
                  </a:lnTo>
                  <a:lnTo>
                    <a:pt x="2221" y="1744"/>
                  </a:lnTo>
                  <a:lnTo>
                    <a:pt x="2222" y="1743"/>
                  </a:lnTo>
                  <a:lnTo>
                    <a:pt x="2223" y="1743"/>
                  </a:lnTo>
                  <a:lnTo>
                    <a:pt x="2224" y="1743"/>
                  </a:lnTo>
                  <a:lnTo>
                    <a:pt x="2225" y="1742"/>
                  </a:lnTo>
                  <a:lnTo>
                    <a:pt x="2226" y="1742"/>
                  </a:lnTo>
                  <a:lnTo>
                    <a:pt x="2227" y="1743"/>
                  </a:lnTo>
                  <a:lnTo>
                    <a:pt x="2228" y="1742"/>
                  </a:lnTo>
                  <a:lnTo>
                    <a:pt x="2229" y="1741"/>
                  </a:lnTo>
                  <a:lnTo>
                    <a:pt x="2230" y="1741"/>
                  </a:lnTo>
                  <a:lnTo>
                    <a:pt x="2231" y="1741"/>
                  </a:lnTo>
                  <a:lnTo>
                    <a:pt x="2232" y="1740"/>
                  </a:lnTo>
                  <a:lnTo>
                    <a:pt x="2233" y="1740"/>
                  </a:lnTo>
                  <a:lnTo>
                    <a:pt x="2234" y="1740"/>
                  </a:lnTo>
                  <a:lnTo>
                    <a:pt x="2235" y="1740"/>
                  </a:lnTo>
                  <a:lnTo>
                    <a:pt x="2236" y="1739"/>
                  </a:lnTo>
                  <a:lnTo>
                    <a:pt x="2236" y="1738"/>
                  </a:lnTo>
                  <a:lnTo>
                    <a:pt x="2237" y="1738"/>
                  </a:lnTo>
                  <a:lnTo>
                    <a:pt x="2238" y="1737"/>
                  </a:lnTo>
                  <a:lnTo>
                    <a:pt x="2239" y="1736"/>
                  </a:lnTo>
                  <a:lnTo>
                    <a:pt x="2239" y="1735"/>
                  </a:lnTo>
                  <a:lnTo>
                    <a:pt x="2240" y="1735"/>
                  </a:lnTo>
                  <a:lnTo>
                    <a:pt x="2241" y="1735"/>
                  </a:lnTo>
                  <a:lnTo>
                    <a:pt x="2241" y="1734"/>
                  </a:lnTo>
                  <a:lnTo>
                    <a:pt x="2242" y="1734"/>
                  </a:lnTo>
                  <a:lnTo>
                    <a:pt x="2242" y="1733"/>
                  </a:lnTo>
                  <a:lnTo>
                    <a:pt x="2243" y="1733"/>
                  </a:lnTo>
                  <a:lnTo>
                    <a:pt x="2244" y="1733"/>
                  </a:lnTo>
                  <a:lnTo>
                    <a:pt x="2245" y="1733"/>
                  </a:lnTo>
                  <a:lnTo>
                    <a:pt x="2245" y="1732"/>
                  </a:lnTo>
                  <a:lnTo>
                    <a:pt x="2246" y="1732"/>
                  </a:lnTo>
                  <a:lnTo>
                    <a:pt x="2247" y="1732"/>
                  </a:lnTo>
                  <a:lnTo>
                    <a:pt x="2248" y="1731"/>
                  </a:lnTo>
                  <a:lnTo>
                    <a:pt x="2249" y="1731"/>
                  </a:lnTo>
                  <a:lnTo>
                    <a:pt x="2249" y="1730"/>
                  </a:lnTo>
                  <a:lnTo>
                    <a:pt x="2250" y="1729"/>
                  </a:lnTo>
                  <a:lnTo>
                    <a:pt x="2251" y="1729"/>
                  </a:lnTo>
                  <a:lnTo>
                    <a:pt x="2252" y="1729"/>
                  </a:lnTo>
                  <a:lnTo>
                    <a:pt x="2253" y="1729"/>
                  </a:lnTo>
                  <a:lnTo>
                    <a:pt x="2254" y="1729"/>
                  </a:lnTo>
                  <a:lnTo>
                    <a:pt x="2255" y="1729"/>
                  </a:lnTo>
                  <a:lnTo>
                    <a:pt x="2256" y="1729"/>
                  </a:lnTo>
                  <a:lnTo>
                    <a:pt x="2257" y="1729"/>
                  </a:lnTo>
                  <a:lnTo>
                    <a:pt x="2258" y="1730"/>
                  </a:lnTo>
                  <a:lnTo>
                    <a:pt x="2259" y="1731"/>
                  </a:lnTo>
                  <a:lnTo>
                    <a:pt x="2260" y="1731"/>
                  </a:lnTo>
                  <a:lnTo>
                    <a:pt x="2261" y="1732"/>
                  </a:lnTo>
                  <a:lnTo>
                    <a:pt x="2262" y="1732"/>
                  </a:lnTo>
                  <a:lnTo>
                    <a:pt x="2263" y="1732"/>
                  </a:lnTo>
                  <a:lnTo>
                    <a:pt x="2264" y="1733"/>
                  </a:lnTo>
                  <a:lnTo>
                    <a:pt x="2265" y="1733"/>
                  </a:lnTo>
                  <a:lnTo>
                    <a:pt x="2265" y="1734"/>
                  </a:lnTo>
                  <a:lnTo>
                    <a:pt x="2266" y="1734"/>
                  </a:lnTo>
                  <a:lnTo>
                    <a:pt x="2267" y="1734"/>
                  </a:lnTo>
                  <a:lnTo>
                    <a:pt x="2268" y="1735"/>
                  </a:lnTo>
                  <a:lnTo>
                    <a:pt x="2269" y="1735"/>
                  </a:lnTo>
                  <a:lnTo>
                    <a:pt x="2270" y="1736"/>
                  </a:lnTo>
                  <a:lnTo>
                    <a:pt x="2270" y="1735"/>
                  </a:lnTo>
                  <a:lnTo>
                    <a:pt x="2271" y="1736"/>
                  </a:lnTo>
                  <a:lnTo>
                    <a:pt x="2271" y="1737"/>
                  </a:lnTo>
                  <a:lnTo>
                    <a:pt x="2272" y="1737"/>
                  </a:lnTo>
                  <a:lnTo>
                    <a:pt x="2273" y="1738"/>
                  </a:lnTo>
                  <a:lnTo>
                    <a:pt x="2274" y="1738"/>
                  </a:lnTo>
                  <a:lnTo>
                    <a:pt x="2275" y="1738"/>
                  </a:lnTo>
                  <a:lnTo>
                    <a:pt x="2276" y="1739"/>
                  </a:lnTo>
                  <a:lnTo>
                    <a:pt x="2277" y="1740"/>
                  </a:lnTo>
                  <a:lnTo>
                    <a:pt x="2278" y="1740"/>
                  </a:lnTo>
                  <a:lnTo>
                    <a:pt x="2278" y="1739"/>
                  </a:lnTo>
                  <a:lnTo>
                    <a:pt x="2279" y="1739"/>
                  </a:lnTo>
                  <a:lnTo>
                    <a:pt x="2280" y="1739"/>
                  </a:lnTo>
                  <a:lnTo>
                    <a:pt x="2281" y="1739"/>
                  </a:lnTo>
                  <a:lnTo>
                    <a:pt x="2282" y="1739"/>
                  </a:lnTo>
                  <a:lnTo>
                    <a:pt x="2283" y="1739"/>
                  </a:lnTo>
                  <a:lnTo>
                    <a:pt x="2283" y="1740"/>
                  </a:lnTo>
                  <a:lnTo>
                    <a:pt x="2284" y="1740"/>
                  </a:lnTo>
                  <a:lnTo>
                    <a:pt x="2285" y="1740"/>
                  </a:lnTo>
                  <a:lnTo>
                    <a:pt x="2286" y="1740"/>
                  </a:lnTo>
                  <a:lnTo>
                    <a:pt x="2287" y="1741"/>
                  </a:lnTo>
                  <a:lnTo>
                    <a:pt x="2288" y="1741"/>
                  </a:lnTo>
                  <a:lnTo>
                    <a:pt x="2289" y="1740"/>
                  </a:lnTo>
                  <a:lnTo>
                    <a:pt x="2290" y="1741"/>
                  </a:lnTo>
                  <a:lnTo>
                    <a:pt x="2291" y="1740"/>
                  </a:lnTo>
                  <a:lnTo>
                    <a:pt x="2292" y="1740"/>
                  </a:lnTo>
                  <a:lnTo>
                    <a:pt x="2292" y="1740"/>
                  </a:lnTo>
                  <a:lnTo>
                    <a:pt x="2293" y="1740"/>
                  </a:lnTo>
                  <a:lnTo>
                    <a:pt x="2294" y="1740"/>
                  </a:lnTo>
                  <a:lnTo>
                    <a:pt x="2295" y="1740"/>
                  </a:lnTo>
                  <a:lnTo>
                    <a:pt x="2295" y="1741"/>
                  </a:lnTo>
                  <a:lnTo>
                    <a:pt x="2296" y="1741"/>
                  </a:lnTo>
                  <a:lnTo>
                    <a:pt x="2297" y="1741"/>
                  </a:lnTo>
                  <a:lnTo>
                    <a:pt x="2298" y="1741"/>
                  </a:lnTo>
                  <a:lnTo>
                    <a:pt x="2298" y="1740"/>
                  </a:lnTo>
                  <a:lnTo>
                    <a:pt x="2299" y="1741"/>
                  </a:lnTo>
                  <a:lnTo>
                    <a:pt x="2300" y="1741"/>
                  </a:lnTo>
                  <a:lnTo>
                    <a:pt x="2301" y="1741"/>
                  </a:lnTo>
                  <a:lnTo>
                    <a:pt x="2301" y="1740"/>
                  </a:lnTo>
                  <a:lnTo>
                    <a:pt x="2302" y="1740"/>
                  </a:lnTo>
                  <a:lnTo>
                    <a:pt x="2303" y="1741"/>
                  </a:lnTo>
                  <a:lnTo>
                    <a:pt x="2304" y="1741"/>
                  </a:lnTo>
                  <a:lnTo>
                    <a:pt x="2305" y="1741"/>
                  </a:lnTo>
                  <a:lnTo>
                    <a:pt x="2306" y="1740"/>
                  </a:lnTo>
                  <a:lnTo>
                    <a:pt x="2306" y="1741"/>
                  </a:lnTo>
                  <a:lnTo>
                    <a:pt x="2307" y="1742"/>
                  </a:lnTo>
                  <a:lnTo>
                    <a:pt x="2308" y="1742"/>
                  </a:lnTo>
                  <a:lnTo>
                    <a:pt x="2309" y="1741"/>
                  </a:lnTo>
                  <a:lnTo>
                    <a:pt x="2310" y="1742"/>
                  </a:lnTo>
                  <a:lnTo>
                    <a:pt x="2311" y="1742"/>
                  </a:lnTo>
                  <a:lnTo>
                    <a:pt x="2312" y="1743"/>
                  </a:lnTo>
                  <a:lnTo>
                    <a:pt x="2313" y="1743"/>
                  </a:lnTo>
                  <a:lnTo>
                    <a:pt x="2314" y="1743"/>
                  </a:lnTo>
                  <a:lnTo>
                    <a:pt x="2314" y="1742"/>
                  </a:lnTo>
                  <a:lnTo>
                    <a:pt x="2315" y="1743"/>
                  </a:lnTo>
                  <a:lnTo>
                    <a:pt x="2316" y="1743"/>
                  </a:lnTo>
                  <a:lnTo>
                    <a:pt x="2317" y="1743"/>
                  </a:lnTo>
                  <a:lnTo>
                    <a:pt x="2318" y="1743"/>
                  </a:lnTo>
                  <a:lnTo>
                    <a:pt x="2319" y="1743"/>
                  </a:lnTo>
                  <a:lnTo>
                    <a:pt x="2320" y="1743"/>
                  </a:lnTo>
                  <a:lnTo>
                    <a:pt x="2321" y="1743"/>
                  </a:lnTo>
                  <a:lnTo>
                    <a:pt x="2322" y="1743"/>
                  </a:lnTo>
                  <a:lnTo>
                    <a:pt x="2323" y="1743"/>
                  </a:lnTo>
                  <a:lnTo>
                    <a:pt x="2324" y="1742"/>
                  </a:lnTo>
                  <a:lnTo>
                    <a:pt x="2325" y="1742"/>
                  </a:lnTo>
                  <a:lnTo>
                    <a:pt x="2326" y="1742"/>
                  </a:lnTo>
                  <a:lnTo>
                    <a:pt x="2326" y="1741"/>
                  </a:lnTo>
                  <a:lnTo>
                    <a:pt x="2327" y="1741"/>
                  </a:lnTo>
                  <a:lnTo>
                    <a:pt x="2327" y="1742"/>
                  </a:lnTo>
                  <a:lnTo>
                    <a:pt x="2328" y="1742"/>
                  </a:lnTo>
                  <a:lnTo>
                    <a:pt x="2329" y="1742"/>
                  </a:lnTo>
                  <a:lnTo>
                    <a:pt x="2330" y="1741"/>
                  </a:lnTo>
                  <a:lnTo>
                    <a:pt x="2331" y="1742"/>
                  </a:lnTo>
                  <a:lnTo>
                    <a:pt x="2332" y="1741"/>
                  </a:lnTo>
                  <a:lnTo>
                    <a:pt x="2333" y="1741"/>
                  </a:lnTo>
                  <a:lnTo>
                    <a:pt x="2334" y="1741"/>
                  </a:lnTo>
                  <a:lnTo>
                    <a:pt x="2335" y="1740"/>
                  </a:lnTo>
                  <a:lnTo>
                    <a:pt x="2336" y="1740"/>
                  </a:lnTo>
                  <a:lnTo>
                    <a:pt x="2336" y="1739"/>
                  </a:lnTo>
                  <a:lnTo>
                    <a:pt x="2337" y="1738"/>
                  </a:lnTo>
                  <a:lnTo>
                    <a:pt x="2338" y="1737"/>
                  </a:lnTo>
                  <a:lnTo>
                    <a:pt x="2339" y="1737"/>
                  </a:lnTo>
                  <a:lnTo>
                    <a:pt x="2339" y="1738"/>
                  </a:lnTo>
                  <a:lnTo>
                    <a:pt x="2340" y="1738"/>
                  </a:lnTo>
                  <a:lnTo>
                    <a:pt x="2340" y="1736"/>
                  </a:lnTo>
                  <a:lnTo>
                    <a:pt x="2341" y="1735"/>
                  </a:lnTo>
                  <a:lnTo>
                    <a:pt x="2342" y="1735"/>
                  </a:lnTo>
                  <a:lnTo>
                    <a:pt x="2342" y="1734"/>
                  </a:lnTo>
                  <a:lnTo>
                    <a:pt x="2343" y="1733"/>
                  </a:lnTo>
                  <a:lnTo>
                    <a:pt x="2344" y="1733"/>
                  </a:lnTo>
                  <a:lnTo>
                    <a:pt x="2345" y="1733"/>
                  </a:lnTo>
                  <a:lnTo>
                    <a:pt x="2345" y="1733"/>
                  </a:lnTo>
                  <a:lnTo>
                    <a:pt x="2346" y="1732"/>
                  </a:lnTo>
                  <a:lnTo>
                    <a:pt x="2347" y="1731"/>
                  </a:lnTo>
                  <a:lnTo>
                    <a:pt x="2347" y="1730"/>
                  </a:lnTo>
                  <a:lnTo>
                    <a:pt x="2348" y="1729"/>
                  </a:lnTo>
                  <a:lnTo>
                    <a:pt x="2349" y="1729"/>
                  </a:lnTo>
                  <a:lnTo>
                    <a:pt x="2349" y="1728"/>
                  </a:lnTo>
                  <a:lnTo>
                    <a:pt x="2350" y="1727"/>
                  </a:lnTo>
                  <a:lnTo>
                    <a:pt x="2351" y="1725"/>
                  </a:lnTo>
                  <a:lnTo>
                    <a:pt x="2352" y="1724"/>
                  </a:lnTo>
                  <a:lnTo>
                    <a:pt x="2353" y="1723"/>
                  </a:lnTo>
                  <a:lnTo>
                    <a:pt x="2354" y="1723"/>
                  </a:lnTo>
                  <a:lnTo>
                    <a:pt x="2355" y="1722"/>
                  </a:lnTo>
                  <a:lnTo>
                    <a:pt x="2355" y="1721"/>
                  </a:lnTo>
                  <a:lnTo>
                    <a:pt x="2356" y="1720"/>
                  </a:lnTo>
                  <a:lnTo>
                    <a:pt x="2357" y="1719"/>
                  </a:lnTo>
                  <a:lnTo>
                    <a:pt x="2357" y="1718"/>
                  </a:lnTo>
                  <a:lnTo>
                    <a:pt x="2358" y="1718"/>
                  </a:lnTo>
                  <a:lnTo>
                    <a:pt x="2359" y="1717"/>
                  </a:lnTo>
                  <a:lnTo>
                    <a:pt x="2360" y="1717"/>
                  </a:lnTo>
                  <a:lnTo>
                    <a:pt x="2360" y="1716"/>
                  </a:lnTo>
                  <a:lnTo>
                    <a:pt x="2361" y="1716"/>
                  </a:lnTo>
                  <a:lnTo>
                    <a:pt x="2362" y="1715"/>
                  </a:lnTo>
                  <a:lnTo>
                    <a:pt x="2363" y="1715"/>
                  </a:lnTo>
                  <a:lnTo>
                    <a:pt x="2364" y="1714"/>
                  </a:lnTo>
                  <a:lnTo>
                    <a:pt x="2365" y="1714"/>
                  </a:lnTo>
                  <a:lnTo>
                    <a:pt x="2365" y="1715"/>
                  </a:lnTo>
                  <a:lnTo>
                    <a:pt x="2366" y="1716"/>
                  </a:lnTo>
                  <a:lnTo>
                    <a:pt x="2367" y="1715"/>
                  </a:lnTo>
                  <a:lnTo>
                    <a:pt x="2368" y="1715"/>
                  </a:lnTo>
                  <a:lnTo>
                    <a:pt x="2369" y="1715"/>
                  </a:lnTo>
                  <a:lnTo>
                    <a:pt x="2370" y="1716"/>
                  </a:lnTo>
                  <a:lnTo>
                    <a:pt x="2371" y="1716"/>
                  </a:lnTo>
                  <a:lnTo>
                    <a:pt x="2371" y="1717"/>
                  </a:lnTo>
                  <a:lnTo>
                    <a:pt x="2372" y="1718"/>
                  </a:lnTo>
                  <a:lnTo>
                    <a:pt x="2373" y="1718"/>
                  </a:lnTo>
                  <a:lnTo>
                    <a:pt x="2373" y="1719"/>
                  </a:lnTo>
                  <a:lnTo>
                    <a:pt x="2374" y="1720"/>
                  </a:lnTo>
                  <a:lnTo>
                    <a:pt x="2375" y="1720"/>
                  </a:lnTo>
                  <a:lnTo>
                    <a:pt x="2376" y="1720"/>
                  </a:lnTo>
                  <a:lnTo>
                    <a:pt x="2376" y="1721"/>
                  </a:lnTo>
                  <a:lnTo>
                    <a:pt x="2377" y="1721"/>
                  </a:lnTo>
                  <a:lnTo>
                    <a:pt x="2378" y="1722"/>
                  </a:lnTo>
                  <a:lnTo>
                    <a:pt x="2378" y="1723"/>
                  </a:lnTo>
                  <a:lnTo>
                    <a:pt x="2379" y="1723"/>
                  </a:lnTo>
                  <a:lnTo>
                    <a:pt x="2380" y="1724"/>
                  </a:lnTo>
                  <a:lnTo>
                    <a:pt x="2381" y="1725"/>
                  </a:lnTo>
                  <a:lnTo>
                    <a:pt x="2381" y="1726"/>
                  </a:lnTo>
                  <a:lnTo>
                    <a:pt x="2382" y="1727"/>
                  </a:lnTo>
                  <a:lnTo>
                    <a:pt x="2383" y="1728"/>
                  </a:lnTo>
                  <a:lnTo>
                    <a:pt x="2383" y="1729"/>
                  </a:lnTo>
                  <a:lnTo>
                    <a:pt x="2384" y="1730"/>
                  </a:lnTo>
                  <a:lnTo>
                    <a:pt x="2385" y="1731"/>
                  </a:lnTo>
                  <a:lnTo>
                    <a:pt x="2386" y="1732"/>
                  </a:lnTo>
                  <a:lnTo>
                    <a:pt x="2387" y="1733"/>
                  </a:lnTo>
                  <a:lnTo>
                    <a:pt x="2388" y="1733"/>
                  </a:lnTo>
                  <a:lnTo>
                    <a:pt x="2389" y="1733"/>
                  </a:lnTo>
                  <a:lnTo>
                    <a:pt x="2390" y="1733"/>
                  </a:lnTo>
                  <a:lnTo>
                    <a:pt x="2391" y="1734"/>
                  </a:lnTo>
                  <a:lnTo>
                    <a:pt x="2392" y="1735"/>
                  </a:lnTo>
                  <a:lnTo>
                    <a:pt x="2393" y="1735"/>
                  </a:lnTo>
                  <a:lnTo>
                    <a:pt x="2394" y="1735"/>
                  </a:lnTo>
                  <a:lnTo>
                    <a:pt x="2395" y="1736"/>
                  </a:lnTo>
                  <a:lnTo>
                    <a:pt x="2396" y="1736"/>
                  </a:lnTo>
                  <a:lnTo>
                    <a:pt x="2396" y="1737"/>
                  </a:lnTo>
                  <a:lnTo>
                    <a:pt x="2397" y="1738"/>
                  </a:lnTo>
                  <a:lnTo>
                    <a:pt x="2398" y="1738"/>
                  </a:lnTo>
                  <a:lnTo>
                    <a:pt x="2399" y="1739"/>
                  </a:lnTo>
                  <a:lnTo>
                    <a:pt x="2400" y="1739"/>
                  </a:lnTo>
                  <a:lnTo>
                    <a:pt x="2401" y="1740"/>
                  </a:lnTo>
                  <a:lnTo>
                    <a:pt x="2402" y="1740"/>
                  </a:lnTo>
                  <a:lnTo>
                    <a:pt x="2403" y="1741"/>
                  </a:lnTo>
                  <a:lnTo>
                    <a:pt x="2404" y="1740"/>
                  </a:lnTo>
                  <a:lnTo>
                    <a:pt x="2405" y="1740"/>
                  </a:lnTo>
                  <a:lnTo>
                    <a:pt x="2406" y="1741"/>
                  </a:lnTo>
                  <a:lnTo>
                    <a:pt x="2407" y="1741"/>
                  </a:lnTo>
                  <a:lnTo>
                    <a:pt x="2408" y="1741"/>
                  </a:lnTo>
                  <a:lnTo>
                    <a:pt x="2409" y="1741"/>
                  </a:lnTo>
                  <a:lnTo>
                    <a:pt x="2409" y="1742"/>
                  </a:lnTo>
                  <a:lnTo>
                    <a:pt x="2410" y="1742"/>
                  </a:lnTo>
                  <a:lnTo>
                    <a:pt x="2410" y="1741"/>
                  </a:lnTo>
                  <a:lnTo>
                    <a:pt x="2411" y="1741"/>
                  </a:lnTo>
                  <a:lnTo>
                    <a:pt x="2412" y="1741"/>
                  </a:lnTo>
                  <a:lnTo>
                    <a:pt x="2412" y="1742"/>
                  </a:lnTo>
                  <a:lnTo>
                    <a:pt x="2413" y="1742"/>
                  </a:lnTo>
                  <a:lnTo>
                    <a:pt x="2414" y="1742"/>
                  </a:lnTo>
                  <a:lnTo>
                    <a:pt x="2415" y="1742"/>
                  </a:lnTo>
                  <a:lnTo>
                    <a:pt x="2415" y="1743"/>
                  </a:lnTo>
                  <a:lnTo>
                    <a:pt x="2416" y="1743"/>
                  </a:lnTo>
                  <a:lnTo>
                    <a:pt x="2417" y="1743"/>
                  </a:lnTo>
                  <a:lnTo>
                    <a:pt x="2417" y="1742"/>
                  </a:lnTo>
                  <a:lnTo>
                    <a:pt x="2418" y="1742"/>
                  </a:lnTo>
                  <a:lnTo>
                    <a:pt x="2418" y="1743"/>
                  </a:lnTo>
                  <a:lnTo>
                    <a:pt x="2419" y="1743"/>
                  </a:lnTo>
                  <a:lnTo>
                    <a:pt x="2420" y="1743"/>
                  </a:lnTo>
                  <a:lnTo>
                    <a:pt x="2421" y="1743"/>
                  </a:lnTo>
                  <a:lnTo>
                    <a:pt x="2422" y="1743"/>
                  </a:lnTo>
                  <a:lnTo>
                    <a:pt x="2423" y="1742"/>
                  </a:lnTo>
                  <a:lnTo>
                    <a:pt x="2423" y="1743"/>
                  </a:lnTo>
                  <a:lnTo>
                    <a:pt x="2424" y="1743"/>
                  </a:lnTo>
                  <a:lnTo>
                    <a:pt x="2424" y="1742"/>
                  </a:lnTo>
                  <a:lnTo>
                    <a:pt x="2425" y="1742"/>
                  </a:lnTo>
                  <a:lnTo>
                    <a:pt x="2426" y="1742"/>
                  </a:lnTo>
                  <a:lnTo>
                    <a:pt x="2427" y="1743"/>
                  </a:lnTo>
                  <a:lnTo>
                    <a:pt x="2428" y="1743"/>
                  </a:lnTo>
                  <a:lnTo>
                    <a:pt x="2429" y="1743"/>
                  </a:lnTo>
                  <a:lnTo>
                    <a:pt x="2429" y="1742"/>
                  </a:lnTo>
                  <a:lnTo>
                    <a:pt x="2430" y="1742"/>
                  </a:lnTo>
                  <a:lnTo>
                    <a:pt x="2431" y="1742"/>
                  </a:lnTo>
                  <a:lnTo>
                    <a:pt x="2432" y="1743"/>
                  </a:lnTo>
                  <a:lnTo>
                    <a:pt x="2433" y="1743"/>
                  </a:lnTo>
                  <a:lnTo>
                    <a:pt x="2434" y="1743"/>
                  </a:lnTo>
                  <a:lnTo>
                    <a:pt x="2434" y="1742"/>
                  </a:lnTo>
                  <a:lnTo>
                    <a:pt x="2435" y="1742"/>
                  </a:lnTo>
                  <a:lnTo>
                    <a:pt x="2436" y="1742"/>
                  </a:lnTo>
                  <a:lnTo>
                    <a:pt x="2437" y="1742"/>
                  </a:lnTo>
                  <a:lnTo>
                    <a:pt x="2438" y="1742"/>
                  </a:lnTo>
                  <a:lnTo>
                    <a:pt x="2439" y="1742"/>
                  </a:lnTo>
                  <a:lnTo>
                    <a:pt x="2439" y="1743"/>
                  </a:lnTo>
                  <a:lnTo>
                    <a:pt x="2440" y="1743"/>
                  </a:lnTo>
                  <a:lnTo>
                    <a:pt x="2441" y="1742"/>
                  </a:lnTo>
                  <a:lnTo>
                    <a:pt x="2442" y="1742"/>
                  </a:lnTo>
                  <a:lnTo>
                    <a:pt x="2443" y="1742"/>
                  </a:lnTo>
                  <a:lnTo>
                    <a:pt x="2443" y="1741"/>
                  </a:lnTo>
                  <a:lnTo>
                    <a:pt x="2444" y="1742"/>
                  </a:lnTo>
                  <a:lnTo>
                    <a:pt x="2445" y="1742"/>
                  </a:lnTo>
                  <a:lnTo>
                    <a:pt x="2446" y="1741"/>
                  </a:lnTo>
                  <a:lnTo>
                    <a:pt x="2447" y="1741"/>
                  </a:lnTo>
                  <a:lnTo>
                    <a:pt x="2448" y="1741"/>
                  </a:lnTo>
                  <a:lnTo>
                    <a:pt x="2448" y="1742"/>
                  </a:lnTo>
                  <a:lnTo>
                    <a:pt x="2449" y="1742"/>
                  </a:lnTo>
                  <a:lnTo>
                    <a:pt x="2450" y="1743"/>
                  </a:lnTo>
                  <a:lnTo>
                    <a:pt x="2450" y="1742"/>
                  </a:lnTo>
                  <a:lnTo>
                    <a:pt x="2451" y="1742"/>
                  </a:lnTo>
                  <a:lnTo>
                    <a:pt x="2452" y="1742"/>
                  </a:lnTo>
                  <a:lnTo>
                    <a:pt x="2452" y="1741"/>
                  </a:lnTo>
                  <a:lnTo>
                    <a:pt x="2453" y="1742"/>
                  </a:lnTo>
                  <a:lnTo>
                    <a:pt x="2454" y="1742"/>
                  </a:lnTo>
                  <a:lnTo>
                    <a:pt x="2455" y="1741"/>
                  </a:lnTo>
                  <a:lnTo>
                    <a:pt x="2456" y="1741"/>
                  </a:lnTo>
                  <a:lnTo>
                    <a:pt x="2457" y="1742"/>
                  </a:lnTo>
                  <a:lnTo>
                    <a:pt x="2458" y="1742"/>
                  </a:lnTo>
                  <a:lnTo>
                    <a:pt x="2459" y="1742"/>
                  </a:lnTo>
                  <a:lnTo>
                    <a:pt x="2460" y="1742"/>
                  </a:lnTo>
                  <a:lnTo>
                    <a:pt x="2460" y="1743"/>
                  </a:lnTo>
                  <a:lnTo>
                    <a:pt x="2461" y="1743"/>
                  </a:lnTo>
                  <a:lnTo>
                    <a:pt x="2462" y="1742"/>
                  </a:lnTo>
                  <a:lnTo>
                    <a:pt x="2463" y="1743"/>
                  </a:lnTo>
                  <a:lnTo>
                    <a:pt x="2463" y="1742"/>
                  </a:lnTo>
                  <a:lnTo>
                    <a:pt x="2464" y="1742"/>
                  </a:lnTo>
                  <a:lnTo>
                    <a:pt x="2465" y="1742"/>
                  </a:lnTo>
                  <a:lnTo>
                    <a:pt x="2466" y="1743"/>
                  </a:lnTo>
                  <a:lnTo>
                    <a:pt x="2466" y="1742"/>
                  </a:lnTo>
                  <a:lnTo>
                    <a:pt x="2467" y="1743"/>
                  </a:lnTo>
                  <a:lnTo>
                    <a:pt x="2468" y="1742"/>
                  </a:lnTo>
                  <a:lnTo>
                    <a:pt x="2468" y="1741"/>
                  </a:lnTo>
                  <a:lnTo>
                    <a:pt x="2469" y="1742"/>
                  </a:lnTo>
                  <a:lnTo>
                    <a:pt x="2470" y="1741"/>
                  </a:lnTo>
                  <a:lnTo>
                    <a:pt x="2471" y="1741"/>
                  </a:lnTo>
                  <a:lnTo>
                    <a:pt x="2472" y="1742"/>
                  </a:lnTo>
                  <a:lnTo>
                    <a:pt x="2473" y="1742"/>
                  </a:lnTo>
                  <a:lnTo>
                    <a:pt x="2473" y="1741"/>
                  </a:lnTo>
                  <a:lnTo>
                    <a:pt x="2474" y="1741"/>
                  </a:lnTo>
                  <a:lnTo>
                    <a:pt x="2475" y="1742"/>
                  </a:lnTo>
                  <a:lnTo>
                    <a:pt x="2476" y="1742"/>
                  </a:lnTo>
                  <a:lnTo>
                    <a:pt x="2476" y="1741"/>
                  </a:lnTo>
                  <a:lnTo>
                    <a:pt x="2477" y="1741"/>
                  </a:lnTo>
                  <a:lnTo>
                    <a:pt x="2478" y="1741"/>
                  </a:lnTo>
                  <a:lnTo>
                    <a:pt x="2479" y="1741"/>
                  </a:lnTo>
                  <a:lnTo>
                    <a:pt x="2479" y="1742"/>
                  </a:lnTo>
                  <a:lnTo>
                    <a:pt x="2480" y="1742"/>
                  </a:lnTo>
                  <a:lnTo>
                    <a:pt x="2481" y="1742"/>
                  </a:lnTo>
                  <a:lnTo>
                    <a:pt x="2482" y="1741"/>
                  </a:lnTo>
                  <a:lnTo>
                    <a:pt x="2483" y="1741"/>
                  </a:lnTo>
                  <a:lnTo>
                    <a:pt x="2484" y="1741"/>
                  </a:lnTo>
                  <a:lnTo>
                    <a:pt x="2485" y="1742"/>
                  </a:lnTo>
                  <a:lnTo>
                    <a:pt x="2486" y="1742"/>
                  </a:lnTo>
                  <a:lnTo>
                    <a:pt x="2487" y="1742"/>
                  </a:lnTo>
                  <a:lnTo>
                    <a:pt x="2488" y="1742"/>
                  </a:lnTo>
                  <a:lnTo>
                    <a:pt x="2489" y="1742"/>
                  </a:lnTo>
                  <a:lnTo>
                    <a:pt x="2490" y="1741"/>
                  </a:lnTo>
                  <a:lnTo>
                    <a:pt x="2491" y="1740"/>
                  </a:lnTo>
                  <a:lnTo>
                    <a:pt x="2492" y="1740"/>
                  </a:lnTo>
                  <a:lnTo>
                    <a:pt x="2492" y="1741"/>
                  </a:lnTo>
                  <a:lnTo>
                    <a:pt x="2493" y="1741"/>
                  </a:lnTo>
                  <a:lnTo>
                    <a:pt x="2494" y="1741"/>
                  </a:lnTo>
                  <a:lnTo>
                    <a:pt x="2495" y="1741"/>
                  </a:lnTo>
                  <a:lnTo>
                    <a:pt x="2496" y="1742"/>
                  </a:lnTo>
                  <a:lnTo>
                    <a:pt x="2497" y="1742"/>
                  </a:lnTo>
                  <a:lnTo>
                    <a:pt x="2498" y="1741"/>
                  </a:lnTo>
                  <a:lnTo>
                    <a:pt x="2499" y="1740"/>
                  </a:lnTo>
                  <a:lnTo>
                    <a:pt x="2499" y="1741"/>
                  </a:lnTo>
                  <a:lnTo>
                    <a:pt x="2500" y="1741"/>
                  </a:lnTo>
                  <a:lnTo>
                    <a:pt x="2501" y="1741"/>
                  </a:lnTo>
                  <a:lnTo>
                    <a:pt x="2502" y="1741"/>
                  </a:lnTo>
                  <a:lnTo>
                    <a:pt x="2503" y="1741"/>
                  </a:lnTo>
                  <a:lnTo>
                    <a:pt x="2504" y="1741"/>
                  </a:lnTo>
                  <a:lnTo>
                    <a:pt x="2505" y="1741"/>
                  </a:lnTo>
                  <a:lnTo>
                    <a:pt x="2506" y="1741"/>
                  </a:lnTo>
                  <a:lnTo>
                    <a:pt x="2507" y="1742"/>
                  </a:lnTo>
                  <a:lnTo>
                    <a:pt x="2507" y="1741"/>
                  </a:lnTo>
                  <a:lnTo>
                    <a:pt x="2508" y="1741"/>
                  </a:lnTo>
                  <a:lnTo>
                    <a:pt x="2509" y="1740"/>
                  </a:lnTo>
                  <a:lnTo>
                    <a:pt x="2510" y="1740"/>
                  </a:lnTo>
                  <a:lnTo>
                    <a:pt x="2511" y="1740"/>
                  </a:lnTo>
                  <a:lnTo>
                    <a:pt x="2512" y="1740"/>
                  </a:lnTo>
                  <a:lnTo>
                    <a:pt x="2513" y="1740"/>
                  </a:lnTo>
                  <a:lnTo>
                    <a:pt x="2514" y="1740"/>
                  </a:lnTo>
                  <a:lnTo>
                    <a:pt x="2515" y="1740"/>
                  </a:lnTo>
                  <a:lnTo>
                    <a:pt x="2516" y="1739"/>
                  </a:lnTo>
                  <a:lnTo>
                    <a:pt x="2517" y="1739"/>
                  </a:lnTo>
                  <a:lnTo>
                    <a:pt x="2517" y="1740"/>
                  </a:lnTo>
                  <a:lnTo>
                    <a:pt x="2518" y="1740"/>
                  </a:lnTo>
                  <a:lnTo>
                    <a:pt x="2518" y="1739"/>
                  </a:lnTo>
                  <a:lnTo>
                    <a:pt x="2519" y="1738"/>
                  </a:lnTo>
                  <a:lnTo>
                    <a:pt x="2520" y="1739"/>
                  </a:lnTo>
                  <a:lnTo>
                    <a:pt x="2520" y="1738"/>
                  </a:lnTo>
                  <a:lnTo>
                    <a:pt x="2521" y="1738"/>
                  </a:lnTo>
                  <a:lnTo>
                    <a:pt x="2522" y="1738"/>
                  </a:lnTo>
                  <a:lnTo>
                    <a:pt x="2523" y="1738"/>
                  </a:lnTo>
                  <a:lnTo>
                    <a:pt x="2523" y="1737"/>
                  </a:lnTo>
                  <a:lnTo>
                    <a:pt x="2524" y="1737"/>
                  </a:lnTo>
                  <a:lnTo>
                    <a:pt x="2525" y="1738"/>
                  </a:lnTo>
                  <a:lnTo>
                    <a:pt x="2525" y="1737"/>
                  </a:lnTo>
                  <a:lnTo>
                    <a:pt x="2526" y="1736"/>
                  </a:lnTo>
                  <a:lnTo>
                    <a:pt x="2527" y="1736"/>
                  </a:lnTo>
                  <a:lnTo>
                    <a:pt x="2528" y="1735"/>
                  </a:lnTo>
                  <a:lnTo>
                    <a:pt x="2529" y="1734"/>
                  </a:lnTo>
                  <a:lnTo>
                    <a:pt x="2530" y="1734"/>
                  </a:lnTo>
                  <a:lnTo>
                    <a:pt x="2531" y="1734"/>
                  </a:lnTo>
                  <a:lnTo>
                    <a:pt x="2531" y="1733"/>
                  </a:lnTo>
                  <a:lnTo>
                    <a:pt x="2532" y="1733"/>
                  </a:lnTo>
                  <a:lnTo>
                    <a:pt x="2533" y="1733"/>
                  </a:lnTo>
                  <a:lnTo>
                    <a:pt x="2533" y="1733"/>
                  </a:lnTo>
                  <a:lnTo>
                    <a:pt x="2534" y="1733"/>
                  </a:lnTo>
                  <a:lnTo>
                    <a:pt x="2535" y="1732"/>
                  </a:lnTo>
                  <a:lnTo>
                    <a:pt x="2536" y="1732"/>
                  </a:lnTo>
                  <a:lnTo>
                    <a:pt x="2536" y="1733"/>
                  </a:lnTo>
                  <a:lnTo>
                    <a:pt x="2537" y="1733"/>
                  </a:lnTo>
                  <a:lnTo>
                    <a:pt x="2538" y="1733"/>
                  </a:lnTo>
                  <a:lnTo>
                    <a:pt x="2539" y="1733"/>
                  </a:lnTo>
                  <a:lnTo>
                    <a:pt x="2539" y="1733"/>
                  </a:lnTo>
                  <a:lnTo>
                    <a:pt x="2540" y="1733"/>
                  </a:lnTo>
                  <a:lnTo>
                    <a:pt x="2541" y="1733"/>
                  </a:lnTo>
                  <a:lnTo>
                    <a:pt x="2541" y="1733"/>
                  </a:lnTo>
                  <a:lnTo>
                    <a:pt x="2542" y="1733"/>
                  </a:lnTo>
                  <a:lnTo>
                    <a:pt x="2543" y="1733"/>
                  </a:lnTo>
                  <a:lnTo>
                    <a:pt x="2544" y="1733"/>
                  </a:lnTo>
                  <a:lnTo>
                    <a:pt x="2545" y="1733"/>
                  </a:lnTo>
                  <a:lnTo>
                    <a:pt x="2546" y="1733"/>
                  </a:lnTo>
                  <a:lnTo>
                    <a:pt x="2547" y="1734"/>
                  </a:lnTo>
                  <a:lnTo>
                    <a:pt x="2548" y="1734"/>
                  </a:lnTo>
                  <a:lnTo>
                    <a:pt x="2549" y="1735"/>
                  </a:lnTo>
                  <a:lnTo>
                    <a:pt x="2550" y="1735"/>
                  </a:lnTo>
                  <a:lnTo>
                    <a:pt x="2551" y="1735"/>
                  </a:lnTo>
                  <a:lnTo>
                    <a:pt x="2551" y="1736"/>
                  </a:lnTo>
                  <a:lnTo>
                    <a:pt x="2552" y="1736"/>
                  </a:lnTo>
                  <a:lnTo>
                    <a:pt x="2553" y="1736"/>
                  </a:lnTo>
                  <a:lnTo>
                    <a:pt x="2554" y="1735"/>
                  </a:lnTo>
                  <a:lnTo>
                    <a:pt x="2554" y="1736"/>
                  </a:lnTo>
                  <a:lnTo>
                    <a:pt x="2555" y="1737"/>
                  </a:lnTo>
                  <a:lnTo>
                    <a:pt x="2556" y="1737"/>
                  </a:lnTo>
                  <a:lnTo>
                    <a:pt x="2557" y="1737"/>
                  </a:lnTo>
                  <a:lnTo>
                    <a:pt x="2557" y="1738"/>
                  </a:lnTo>
                  <a:lnTo>
                    <a:pt x="2558" y="1738"/>
                  </a:lnTo>
                  <a:lnTo>
                    <a:pt x="2559" y="1738"/>
                  </a:lnTo>
                  <a:lnTo>
                    <a:pt x="2559" y="1739"/>
                  </a:lnTo>
                  <a:lnTo>
                    <a:pt x="2560" y="1738"/>
                  </a:lnTo>
                  <a:lnTo>
                    <a:pt x="2561" y="1738"/>
                  </a:lnTo>
                  <a:lnTo>
                    <a:pt x="2561" y="1739"/>
                  </a:lnTo>
                  <a:lnTo>
                    <a:pt x="2562" y="1738"/>
                  </a:lnTo>
                  <a:lnTo>
                    <a:pt x="2563" y="1738"/>
                  </a:lnTo>
                  <a:lnTo>
                    <a:pt x="2563" y="1739"/>
                  </a:lnTo>
                  <a:lnTo>
                    <a:pt x="2564" y="1739"/>
                  </a:lnTo>
                  <a:lnTo>
                    <a:pt x="2565" y="1740"/>
                  </a:lnTo>
                  <a:lnTo>
                    <a:pt x="2566" y="1740"/>
                  </a:lnTo>
                  <a:lnTo>
                    <a:pt x="2567" y="1740"/>
                  </a:lnTo>
                  <a:lnTo>
                    <a:pt x="2568" y="1740"/>
                  </a:lnTo>
                  <a:lnTo>
                    <a:pt x="2569" y="1740"/>
                  </a:lnTo>
                  <a:lnTo>
                    <a:pt x="2570" y="1740"/>
                  </a:lnTo>
                  <a:lnTo>
                    <a:pt x="2571" y="1740"/>
                  </a:lnTo>
                  <a:lnTo>
                    <a:pt x="2572" y="1740"/>
                  </a:lnTo>
                  <a:lnTo>
                    <a:pt x="2573" y="1740"/>
                  </a:lnTo>
                  <a:lnTo>
                    <a:pt x="2574" y="1740"/>
                  </a:lnTo>
                  <a:lnTo>
                    <a:pt x="2575" y="1740"/>
                  </a:lnTo>
                  <a:lnTo>
                    <a:pt x="2576" y="1740"/>
                  </a:lnTo>
                  <a:lnTo>
                    <a:pt x="2576" y="1739"/>
                  </a:lnTo>
                  <a:lnTo>
                    <a:pt x="2577" y="1740"/>
                  </a:lnTo>
                  <a:lnTo>
                    <a:pt x="2578" y="1740"/>
                  </a:lnTo>
                  <a:lnTo>
                    <a:pt x="2579" y="1740"/>
                  </a:lnTo>
                  <a:lnTo>
                    <a:pt x="2580" y="1740"/>
                  </a:lnTo>
                  <a:lnTo>
                    <a:pt x="2581" y="1739"/>
                  </a:lnTo>
                  <a:lnTo>
                    <a:pt x="2582" y="1740"/>
                  </a:lnTo>
                  <a:lnTo>
                    <a:pt x="2583" y="1740"/>
                  </a:lnTo>
                  <a:lnTo>
                    <a:pt x="2584" y="1740"/>
                  </a:lnTo>
                  <a:lnTo>
                    <a:pt x="2584" y="1739"/>
                  </a:lnTo>
                  <a:lnTo>
                    <a:pt x="2585" y="1739"/>
                  </a:lnTo>
                  <a:lnTo>
                    <a:pt x="2586" y="1738"/>
                  </a:lnTo>
                  <a:lnTo>
                    <a:pt x="2587" y="1738"/>
                  </a:lnTo>
                  <a:lnTo>
                    <a:pt x="2588" y="1738"/>
                  </a:lnTo>
                  <a:lnTo>
                    <a:pt x="2589" y="1737"/>
                  </a:lnTo>
                  <a:lnTo>
                    <a:pt x="2590" y="1737"/>
                  </a:lnTo>
                  <a:lnTo>
                    <a:pt x="2591" y="1737"/>
                  </a:lnTo>
                  <a:lnTo>
                    <a:pt x="2592" y="1737"/>
                  </a:lnTo>
                  <a:lnTo>
                    <a:pt x="2593" y="1737"/>
                  </a:lnTo>
                  <a:lnTo>
                    <a:pt x="2594" y="1737"/>
                  </a:lnTo>
                  <a:lnTo>
                    <a:pt x="2595" y="1736"/>
                  </a:lnTo>
                  <a:lnTo>
                    <a:pt x="2596" y="1736"/>
                  </a:lnTo>
                  <a:lnTo>
                    <a:pt x="2597" y="1736"/>
                  </a:lnTo>
                  <a:lnTo>
                    <a:pt x="2598" y="1736"/>
                  </a:lnTo>
                  <a:lnTo>
                    <a:pt x="2599" y="1735"/>
                  </a:lnTo>
                  <a:lnTo>
                    <a:pt x="2600" y="1734"/>
                  </a:lnTo>
                  <a:lnTo>
                    <a:pt x="2600" y="1735"/>
                  </a:lnTo>
                  <a:lnTo>
                    <a:pt x="2601" y="1735"/>
                  </a:lnTo>
                  <a:lnTo>
                    <a:pt x="2602" y="1735"/>
                  </a:lnTo>
                  <a:lnTo>
                    <a:pt x="2603" y="1735"/>
                  </a:lnTo>
                  <a:lnTo>
                    <a:pt x="2603" y="1736"/>
                  </a:lnTo>
                  <a:lnTo>
                    <a:pt x="2604" y="1736"/>
                  </a:lnTo>
                  <a:lnTo>
                    <a:pt x="2605" y="1735"/>
                  </a:lnTo>
                  <a:lnTo>
                    <a:pt x="2606" y="1735"/>
                  </a:lnTo>
                  <a:lnTo>
                    <a:pt x="2607" y="1735"/>
                  </a:lnTo>
                  <a:lnTo>
                    <a:pt x="2608" y="1735"/>
                  </a:lnTo>
                  <a:lnTo>
                    <a:pt x="2609" y="1735"/>
                  </a:lnTo>
                  <a:lnTo>
                    <a:pt x="2610" y="1735"/>
                  </a:lnTo>
                  <a:lnTo>
                    <a:pt x="2610" y="1736"/>
                  </a:lnTo>
                  <a:lnTo>
                    <a:pt x="2611" y="1736"/>
                  </a:lnTo>
                  <a:lnTo>
                    <a:pt x="2612" y="1735"/>
                  </a:lnTo>
                  <a:lnTo>
                    <a:pt x="2613" y="1736"/>
                  </a:lnTo>
                  <a:lnTo>
                    <a:pt x="2614" y="1736"/>
                  </a:lnTo>
                  <a:lnTo>
                    <a:pt x="2615" y="1737"/>
                  </a:lnTo>
                  <a:lnTo>
                    <a:pt x="2616" y="1737"/>
                  </a:lnTo>
                  <a:lnTo>
                    <a:pt x="2617" y="1737"/>
                  </a:lnTo>
                  <a:lnTo>
                    <a:pt x="2618" y="1737"/>
                  </a:lnTo>
                  <a:lnTo>
                    <a:pt x="2619" y="1737"/>
                  </a:lnTo>
                  <a:lnTo>
                    <a:pt x="2620" y="1737"/>
                  </a:lnTo>
                  <a:lnTo>
                    <a:pt x="2620" y="1738"/>
                  </a:lnTo>
                  <a:lnTo>
                    <a:pt x="2621" y="1738"/>
                  </a:lnTo>
                  <a:lnTo>
                    <a:pt x="2621" y="1739"/>
                  </a:lnTo>
                  <a:lnTo>
                    <a:pt x="2622" y="1739"/>
                  </a:lnTo>
                  <a:lnTo>
                    <a:pt x="2623" y="1739"/>
                  </a:lnTo>
                  <a:lnTo>
                    <a:pt x="2624" y="1739"/>
                  </a:lnTo>
                  <a:lnTo>
                    <a:pt x="2625" y="1739"/>
                  </a:lnTo>
                  <a:lnTo>
                    <a:pt x="2626" y="1739"/>
                  </a:lnTo>
                  <a:lnTo>
                    <a:pt x="2627" y="1738"/>
                  </a:lnTo>
                  <a:lnTo>
                    <a:pt x="2628" y="1739"/>
                  </a:lnTo>
                  <a:lnTo>
                    <a:pt x="2629" y="1740"/>
                  </a:lnTo>
                  <a:lnTo>
                    <a:pt x="2630" y="1739"/>
                  </a:lnTo>
                  <a:lnTo>
                    <a:pt x="2631" y="1739"/>
                  </a:lnTo>
                  <a:lnTo>
                    <a:pt x="2632" y="1739"/>
                  </a:lnTo>
                  <a:lnTo>
                    <a:pt x="2633" y="1740"/>
                  </a:lnTo>
                  <a:lnTo>
                    <a:pt x="2634" y="1739"/>
                  </a:lnTo>
                  <a:lnTo>
                    <a:pt x="2634" y="1740"/>
                  </a:lnTo>
                  <a:lnTo>
                    <a:pt x="2635" y="1740"/>
                  </a:lnTo>
                  <a:lnTo>
                    <a:pt x="2636" y="1740"/>
                  </a:lnTo>
                  <a:lnTo>
                    <a:pt x="2637" y="1740"/>
                  </a:lnTo>
                  <a:lnTo>
                    <a:pt x="2638" y="1740"/>
                  </a:lnTo>
                  <a:lnTo>
                    <a:pt x="2638" y="1739"/>
                  </a:lnTo>
                  <a:lnTo>
                    <a:pt x="2639" y="1739"/>
                  </a:lnTo>
                  <a:lnTo>
                    <a:pt x="2640" y="1739"/>
                  </a:lnTo>
                  <a:lnTo>
                    <a:pt x="2641" y="1739"/>
                  </a:lnTo>
                  <a:lnTo>
                    <a:pt x="2642" y="1740"/>
                  </a:lnTo>
                  <a:lnTo>
                    <a:pt x="2643" y="1741"/>
                  </a:lnTo>
                  <a:lnTo>
                    <a:pt x="2644" y="1741"/>
                  </a:lnTo>
                  <a:lnTo>
                    <a:pt x="2645" y="1741"/>
                  </a:lnTo>
                  <a:lnTo>
                    <a:pt x="2646" y="1741"/>
                  </a:lnTo>
                  <a:lnTo>
                    <a:pt x="2647" y="1741"/>
                  </a:lnTo>
                  <a:lnTo>
                    <a:pt x="2648" y="1741"/>
                  </a:lnTo>
                  <a:lnTo>
                    <a:pt x="2649" y="1741"/>
                  </a:lnTo>
                  <a:lnTo>
                    <a:pt x="2650" y="1741"/>
                  </a:lnTo>
                  <a:lnTo>
                    <a:pt x="2651" y="1741"/>
                  </a:lnTo>
                  <a:lnTo>
                    <a:pt x="2652" y="1741"/>
                  </a:lnTo>
                  <a:lnTo>
                    <a:pt x="2653" y="1741"/>
                  </a:lnTo>
                  <a:lnTo>
                    <a:pt x="2654" y="1742"/>
                  </a:lnTo>
                  <a:lnTo>
                    <a:pt x="2654" y="1741"/>
                  </a:lnTo>
                  <a:lnTo>
                    <a:pt x="2655" y="1741"/>
                  </a:lnTo>
                  <a:lnTo>
                    <a:pt x="2656" y="1741"/>
                  </a:lnTo>
                  <a:lnTo>
                    <a:pt x="2657" y="1741"/>
                  </a:lnTo>
                  <a:lnTo>
                    <a:pt x="2658" y="1741"/>
                  </a:lnTo>
                  <a:lnTo>
                    <a:pt x="2659" y="1741"/>
                  </a:lnTo>
                  <a:lnTo>
                    <a:pt x="2660" y="1741"/>
                  </a:lnTo>
                  <a:lnTo>
                    <a:pt x="2661" y="1741"/>
                  </a:lnTo>
                  <a:lnTo>
                    <a:pt x="2662" y="1742"/>
                  </a:lnTo>
                  <a:lnTo>
                    <a:pt x="2663" y="1742"/>
                  </a:lnTo>
                  <a:lnTo>
                    <a:pt x="2664" y="1742"/>
                  </a:lnTo>
                  <a:lnTo>
                    <a:pt x="2664" y="1741"/>
                  </a:lnTo>
                  <a:lnTo>
                    <a:pt x="2665" y="1741"/>
                  </a:lnTo>
                  <a:lnTo>
                    <a:pt x="2666" y="1741"/>
                  </a:lnTo>
                  <a:lnTo>
                    <a:pt x="2667" y="1741"/>
                  </a:lnTo>
                  <a:lnTo>
                    <a:pt x="2667" y="1740"/>
                  </a:lnTo>
                  <a:lnTo>
                    <a:pt x="2668" y="1740"/>
                  </a:lnTo>
                  <a:lnTo>
                    <a:pt x="2669" y="1740"/>
                  </a:lnTo>
                  <a:lnTo>
                    <a:pt x="2670" y="1741"/>
                  </a:lnTo>
                  <a:lnTo>
                    <a:pt x="2670" y="1740"/>
                  </a:lnTo>
                  <a:lnTo>
                    <a:pt x="2671" y="1740"/>
                  </a:lnTo>
                  <a:lnTo>
                    <a:pt x="2672" y="1740"/>
                  </a:lnTo>
                  <a:lnTo>
                    <a:pt x="2672" y="1739"/>
                  </a:lnTo>
                  <a:lnTo>
                    <a:pt x="2673" y="1739"/>
                  </a:lnTo>
                  <a:lnTo>
                    <a:pt x="2674" y="1739"/>
                  </a:lnTo>
                  <a:lnTo>
                    <a:pt x="2675" y="1739"/>
                  </a:lnTo>
                  <a:lnTo>
                    <a:pt x="2676" y="1738"/>
                  </a:lnTo>
                  <a:lnTo>
                    <a:pt x="2677" y="1738"/>
                  </a:lnTo>
                  <a:lnTo>
                    <a:pt x="2678" y="1738"/>
                  </a:lnTo>
                  <a:lnTo>
                    <a:pt x="2679" y="1738"/>
                  </a:lnTo>
                  <a:lnTo>
                    <a:pt x="2680" y="1738"/>
                  </a:lnTo>
                  <a:lnTo>
                    <a:pt x="2680" y="1737"/>
                  </a:lnTo>
                  <a:lnTo>
                    <a:pt x="2681" y="1737"/>
                  </a:lnTo>
                  <a:lnTo>
                    <a:pt x="2681" y="1736"/>
                  </a:lnTo>
                  <a:lnTo>
                    <a:pt x="2682" y="1736"/>
                  </a:lnTo>
                  <a:lnTo>
                    <a:pt x="2683" y="1736"/>
                  </a:lnTo>
                  <a:lnTo>
                    <a:pt x="2684" y="1736"/>
                  </a:lnTo>
                  <a:lnTo>
                    <a:pt x="2685" y="1737"/>
                  </a:lnTo>
                  <a:lnTo>
                    <a:pt x="2686" y="1737"/>
                  </a:lnTo>
                  <a:lnTo>
                    <a:pt x="2686" y="1736"/>
                  </a:lnTo>
                  <a:lnTo>
                    <a:pt x="2687" y="1736"/>
                  </a:lnTo>
                  <a:lnTo>
                    <a:pt x="2688" y="1736"/>
                  </a:lnTo>
                  <a:lnTo>
                    <a:pt x="2689" y="1736"/>
                  </a:lnTo>
                  <a:lnTo>
                    <a:pt x="2689" y="1735"/>
                  </a:lnTo>
                  <a:lnTo>
                    <a:pt x="2689" y="1736"/>
                  </a:lnTo>
                  <a:lnTo>
                    <a:pt x="2690" y="1736"/>
                  </a:lnTo>
                  <a:lnTo>
                    <a:pt x="2691" y="1736"/>
                  </a:lnTo>
                  <a:lnTo>
                    <a:pt x="2692" y="1736"/>
                  </a:lnTo>
                  <a:lnTo>
                    <a:pt x="2692" y="1737"/>
                  </a:lnTo>
                  <a:lnTo>
                    <a:pt x="2693" y="1737"/>
                  </a:lnTo>
                  <a:lnTo>
                    <a:pt x="2693" y="1736"/>
                  </a:lnTo>
                  <a:lnTo>
                    <a:pt x="2694" y="1736"/>
                  </a:lnTo>
                  <a:lnTo>
                    <a:pt x="2695" y="1736"/>
                  </a:lnTo>
                  <a:lnTo>
                    <a:pt x="2696" y="1736"/>
                  </a:lnTo>
                  <a:lnTo>
                    <a:pt x="2697" y="1737"/>
                  </a:lnTo>
                  <a:lnTo>
                    <a:pt x="2698" y="1738"/>
                  </a:lnTo>
                  <a:lnTo>
                    <a:pt x="2699" y="1737"/>
                  </a:lnTo>
                  <a:lnTo>
                    <a:pt x="2700" y="1737"/>
                  </a:lnTo>
                  <a:lnTo>
                    <a:pt x="2700" y="1738"/>
                  </a:lnTo>
                  <a:lnTo>
                    <a:pt x="2701" y="1737"/>
                  </a:lnTo>
                  <a:lnTo>
                    <a:pt x="2702" y="1737"/>
                  </a:lnTo>
                  <a:lnTo>
                    <a:pt x="2703" y="1737"/>
                  </a:lnTo>
                  <a:lnTo>
                    <a:pt x="2704" y="1737"/>
                  </a:lnTo>
                  <a:lnTo>
                    <a:pt x="2705" y="1738"/>
                  </a:lnTo>
                  <a:lnTo>
                    <a:pt x="2706" y="1739"/>
                  </a:lnTo>
                  <a:lnTo>
                    <a:pt x="2707" y="1738"/>
                  </a:lnTo>
                  <a:lnTo>
                    <a:pt x="2708" y="1738"/>
                  </a:lnTo>
                  <a:lnTo>
                    <a:pt x="2709" y="1739"/>
                  </a:lnTo>
                  <a:lnTo>
                    <a:pt x="2710" y="1739"/>
                  </a:lnTo>
                  <a:lnTo>
                    <a:pt x="2710" y="1738"/>
                  </a:lnTo>
                  <a:lnTo>
                    <a:pt x="2711" y="1738"/>
                  </a:lnTo>
                  <a:lnTo>
                    <a:pt x="2712" y="1738"/>
                  </a:lnTo>
                  <a:lnTo>
                    <a:pt x="2713" y="1738"/>
                  </a:lnTo>
                  <a:lnTo>
                    <a:pt x="2713" y="1739"/>
                  </a:lnTo>
                  <a:lnTo>
                    <a:pt x="2714" y="1738"/>
                  </a:lnTo>
                  <a:lnTo>
                    <a:pt x="2715" y="1738"/>
                  </a:lnTo>
                  <a:lnTo>
                    <a:pt x="2716" y="1737"/>
                  </a:lnTo>
                  <a:lnTo>
                    <a:pt x="2716" y="1738"/>
                  </a:lnTo>
                  <a:lnTo>
                    <a:pt x="2717" y="1738"/>
                  </a:lnTo>
                  <a:lnTo>
                    <a:pt x="2718" y="1738"/>
                  </a:lnTo>
                  <a:lnTo>
                    <a:pt x="2719" y="1738"/>
                  </a:lnTo>
                  <a:lnTo>
                    <a:pt x="2720" y="1738"/>
                  </a:lnTo>
                  <a:lnTo>
                    <a:pt x="2721" y="1739"/>
                  </a:lnTo>
                  <a:lnTo>
                    <a:pt x="2722" y="1739"/>
                  </a:lnTo>
                  <a:lnTo>
                    <a:pt x="2723" y="1739"/>
                  </a:lnTo>
                  <a:lnTo>
                    <a:pt x="2724" y="1738"/>
                  </a:lnTo>
                  <a:lnTo>
                    <a:pt x="2725" y="1739"/>
                  </a:lnTo>
                  <a:lnTo>
                    <a:pt x="2726" y="1738"/>
                  </a:lnTo>
                  <a:lnTo>
                    <a:pt x="2726" y="1739"/>
                  </a:lnTo>
                  <a:lnTo>
                    <a:pt x="2727" y="1739"/>
                  </a:lnTo>
                  <a:lnTo>
                    <a:pt x="2728" y="1740"/>
                  </a:lnTo>
                  <a:lnTo>
                    <a:pt x="2729" y="1740"/>
                  </a:lnTo>
                  <a:lnTo>
                    <a:pt x="2729" y="1739"/>
                  </a:lnTo>
                  <a:lnTo>
                    <a:pt x="2730" y="1739"/>
                  </a:lnTo>
                  <a:lnTo>
                    <a:pt x="2731" y="1739"/>
                  </a:lnTo>
                  <a:lnTo>
                    <a:pt x="2731" y="1740"/>
                  </a:lnTo>
                  <a:lnTo>
                    <a:pt x="2732" y="1740"/>
                  </a:lnTo>
                  <a:lnTo>
                    <a:pt x="2732" y="1739"/>
                  </a:lnTo>
                  <a:lnTo>
                    <a:pt x="2733" y="1739"/>
                  </a:lnTo>
                  <a:lnTo>
                    <a:pt x="2734" y="1739"/>
                  </a:lnTo>
                  <a:lnTo>
                    <a:pt x="2735" y="1739"/>
                  </a:lnTo>
                  <a:lnTo>
                    <a:pt x="2736" y="1739"/>
                  </a:lnTo>
                  <a:lnTo>
                    <a:pt x="2737" y="1739"/>
                  </a:lnTo>
                  <a:lnTo>
                    <a:pt x="2738" y="1740"/>
                  </a:lnTo>
                  <a:lnTo>
                    <a:pt x="2739" y="1740"/>
                  </a:lnTo>
                  <a:lnTo>
                    <a:pt x="2739" y="1739"/>
                  </a:lnTo>
                  <a:lnTo>
                    <a:pt x="2740" y="1739"/>
                  </a:lnTo>
                  <a:lnTo>
                    <a:pt x="2741" y="1739"/>
                  </a:lnTo>
                  <a:lnTo>
                    <a:pt x="2742" y="1739"/>
                  </a:lnTo>
                  <a:lnTo>
                    <a:pt x="2743" y="1739"/>
                  </a:lnTo>
                  <a:lnTo>
                    <a:pt x="2744" y="1739"/>
                  </a:lnTo>
                  <a:lnTo>
                    <a:pt x="2745" y="1739"/>
                  </a:lnTo>
                  <a:lnTo>
                    <a:pt x="2746" y="1739"/>
                  </a:lnTo>
                  <a:lnTo>
                    <a:pt x="2747" y="1739"/>
                  </a:lnTo>
                  <a:lnTo>
                    <a:pt x="2748" y="1739"/>
                  </a:lnTo>
                  <a:lnTo>
                    <a:pt x="2749" y="1739"/>
                  </a:lnTo>
                  <a:lnTo>
                    <a:pt x="2750" y="1739"/>
                  </a:lnTo>
                  <a:lnTo>
                    <a:pt x="2751" y="1739"/>
                  </a:lnTo>
                  <a:lnTo>
                    <a:pt x="2752" y="1739"/>
                  </a:lnTo>
                  <a:lnTo>
                    <a:pt x="2752" y="1738"/>
                  </a:lnTo>
                  <a:lnTo>
                    <a:pt x="2753" y="1738"/>
                  </a:lnTo>
                  <a:lnTo>
                    <a:pt x="2754" y="1738"/>
                  </a:lnTo>
                  <a:lnTo>
                    <a:pt x="2755" y="1738"/>
                  </a:lnTo>
                  <a:lnTo>
                    <a:pt x="2756" y="1738"/>
                  </a:lnTo>
                  <a:lnTo>
                    <a:pt x="2757" y="1738"/>
                  </a:lnTo>
                  <a:lnTo>
                    <a:pt x="2757" y="1737"/>
                  </a:lnTo>
                  <a:lnTo>
                    <a:pt x="2758" y="1737"/>
                  </a:lnTo>
                  <a:lnTo>
                    <a:pt x="2759" y="1737"/>
                  </a:lnTo>
                  <a:lnTo>
                    <a:pt x="2760" y="1737"/>
                  </a:lnTo>
                  <a:lnTo>
                    <a:pt x="2761" y="1736"/>
                  </a:lnTo>
                  <a:lnTo>
                    <a:pt x="2762" y="1737"/>
                  </a:lnTo>
                  <a:lnTo>
                    <a:pt x="2762" y="1736"/>
                  </a:lnTo>
                  <a:lnTo>
                    <a:pt x="2763" y="1736"/>
                  </a:lnTo>
                  <a:lnTo>
                    <a:pt x="2763" y="1735"/>
                  </a:lnTo>
                  <a:lnTo>
                    <a:pt x="2764" y="1735"/>
                  </a:lnTo>
                  <a:lnTo>
                    <a:pt x="2765" y="1735"/>
                  </a:lnTo>
                  <a:lnTo>
                    <a:pt x="2766" y="1735"/>
                  </a:lnTo>
                  <a:lnTo>
                    <a:pt x="2767" y="1734"/>
                  </a:lnTo>
                  <a:lnTo>
                    <a:pt x="2768" y="1733"/>
                  </a:lnTo>
                  <a:lnTo>
                    <a:pt x="2768" y="1733"/>
                  </a:lnTo>
                  <a:lnTo>
                    <a:pt x="2769" y="1733"/>
                  </a:lnTo>
                  <a:lnTo>
                    <a:pt x="2770" y="1733"/>
                  </a:lnTo>
                  <a:lnTo>
                    <a:pt x="2770" y="1732"/>
                  </a:lnTo>
                  <a:lnTo>
                    <a:pt x="2771" y="1732"/>
                  </a:lnTo>
                  <a:lnTo>
                    <a:pt x="2771" y="1731"/>
                  </a:lnTo>
                  <a:lnTo>
                    <a:pt x="2772" y="1731"/>
                  </a:lnTo>
                  <a:lnTo>
                    <a:pt x="2773" y="1730"/>
                  </a:lnTo>
                  <a:lnTo>
                    <a:pt x="2774" y="1729"/>
                  </a:lnTo>
                  <a:lnTo>
                    <a:pt x="2775" y="1729"/>
                  </a:lnTo>
                  <a:lnTo>
                    <a:pt x="2776" y="1728"/>
                  </a:lnTo>
                  <a:lnTo>
                    <a:pt x="2777" y="1728"/>
                  </a:lnTo>
                  <a:lnTo>
                    <a:pt x="2778" y="1727"/>
                  </a:lnTo>
                  <a:lnTo>
                    <a:pt x="2778" y="1728"/>
                  </a:lnTo>
                  <a:lnTo>
                    <a:pt x="2779" y="1728"/>
                  </a:lnTo>
                  <a:lnTo>
                    <a:pt x="2780" y="1728"/>
                  </a:lnTo>
                  <a:lnTo>
                    <a:pt x="2780" y="1727"/>
                  </a:lnTo>
                  <a:lnTo>
                    <a:pt x="2781" y="1727"/>
                  </a:lnTo>
                  <a:lnTo>
                    <a:pt x="2781" y="1726"/>
                  </a:lnTo>
                  <a:lnTo>
                    <a:pt x="2782" y="1727"/>
                  </a:lnTo>
                  <a:lnTo>
                    <a:pt x="2783" y="1726"/>
                  </a:lnTo>
                  <a:lnTo>
                    <a:pt x="2784" y="1726"/>
                  </a:lnTo>
                  <a:lnTo>
                    <a:pt x="2785" y="1726"/>
                  </a:lnTo>
                  <a:lnTo>
                    <a:pt x="2786" y="1727"/>
                  </a:lnTo>
                  <a:lnTo>
                    <a:pt x="2787" y="1727"/>
                  </a:lnTo>
                  <a:lnTo>
                    <a:pt x="2788" y="1727"/>
                  </a:lnTo>
                  <a:lnTo>
                    <a:pt x="2789" y="1728"/>
                  </a:lnTo>
                  <a:lnTo>
                    <a:pt x="2790" y="1729"/>
                  </a:lnTo>
                  <a:lnTo>
                    <a:pt x="2791" y="1729"/>
                  </a:lnTo>
                  <a:lnTo>
                    <a:pt x="2792" y="1730"/>
                  </a:lnTo>
                  <a:lnTo>
                    <a:pt x="2793" y="1730"/>
                  </a:lnTo>
                  <a:lnTo>
                    <a:pt x="2794" y="1730"/>
                  </a:lnTo>
                  <a:lnTo>
                    <a:pt x="2795" y="1731"/>
                  </a:lnTo>
                  <a:lnTo>
                    <a:pt x="2796" y="1732"/>
                  </a:lnTo>
                  <a:lnTo>
                    <a:pt x="2797" y="1732"/>
                  </a:lnTo>
                  <a:lnTo>
                    <a:pt x="2798" y="1733"/>
                  </a:lnTo>
                  <a:lnTo>
                    <a:pt x="2799" y="1733"/>
                  </a:lnTo>
                  <a:lnTo>
                    <a:pt x="2799" y="1733"/>
                  </a:lnTo>
                  <a:lnTo>
                    <a:pt x="2800" y="1734"/>
                  </a:lnTo>
                  <a:lnTo>
                    <a:pt x="2801" y="1733"/>
                  </a:lnTo>
                  <a:lnTo>
                    <a:pt x="2802" y="1733"/>
                  </a:lnTo>
                  <a:lnTo>
                    <a:pt x="2803" y="1734"/>
                  </a:lnTo>
                  <a:lnTo>
                    <a:pt x="2804" y="1734"/>
                  </a:lnTo>
                  <a:lnTo>
                    <a:pt x="2805" y="1734"/>
                  </a:lnTo>
                  <a:lnTo>
                    <a:pt x="2806" y="1735"/>
                  </a:lnTo>
                  <a:lnTo>
                    <a:pt x="2807" y="1735"/>
                  </a:lnTo>
                  <a:lnTo>
                    <a:pt x="2807" y="1736"/>
                  </a:lnTo>
                  <a:lnTo>
                    <a:pt x="2808" y="1735"/>
                  </a:lnTo>
                  <a:lnTo>
                    <a:pt x="2809" y="1736"/>
                  </a:lnTo>
                  <a:lnTo>
                    <a:pt x="2810" y="1736"/>
                  </a:lnTo>
                  <a:lnTo>
                    <a:pt x="2811" y="1736"/>
                  </a:lnTo>
                  <a:lnTo>
                    <a:pt x="2812" y="1736"/>
                  </a:lnTo>
                  <a:lnTo>
                    <a:pt x="2813" y="1736"/>
                  </a:lnTo>
                  <a:lnTo>
                    <a:pt x="2814" y="1736"/>
                  </a:lnTo>
                  <a:lnTo>
                    <a:pt x="2814" y="1737"/>
                  </a:lnTo>
                  <a:lnTo>
                    <a:pt x="2815" y="1736"/>
                  </a:lnTo>
                  <a:lnTo>
                    <a:pt x="2816" y="1736"/>
                  </a:lnTo>
                  <a:lnTo>
                    <a:pt x="2817" y="1736"/>
                  </a:lnTo>
                  <a:lnTo>
                    <a:pt x="2817" y="1737"/>
                  </a:lnTo>
                  <a:lnTo>
                    <a:pt x="2818" y="1737"/>
                  </a:lnTo>
                  <a:lnTo>
                    <a:pt x="2819" y="1737"/>
                  </a:lnTo>
                  <a:lnTo>
                    <a:pt x="2820" y="1737"/>
                  </a:lnTo>
                  <a:lnTo>
                    <a:pt x="2821" y="1737"/>
                  </a:lnTo>
                  <a:lnTo>
                    <a:pt x="2822" y="1737"/>
                  </a:lnTo>
                  <a:lnTo>
                    <a:pt x="2822" y="1737"/>
                  </a:lnTo>
                  <a:lnTo>
                    <a:pt x="2823" y="1737"/>
                  </a:lnTo>
                  <a:lnTo>
                    <a:pt x="2824" y="1738"/>
                  </a:lnTo>
                  <a:lnTo>
                    <a:pt x="2824" y="1737"/>
                  </a:lnTo>
                  <a:lnTo>
                    <a:pt x="2825" y="1737"/>
                  </a:lnTo>
                  <a:lnTo>
                    <a:pt x="2826" y="1737"/>
                  </a:lnTo>
                  <a:lnTo>
                    <a:pt x="2827" y="1737"/>
                  </a:lnTo>
                  <a:lnTo>
                    <a:pt x="2828" y="1737"/>
                  </a:lnTo>
                  <a:lnTo>
                    <a:pt x="2829" y="1737"/>
                  </a:lnTo>
                  <a:lnTo>
                    <a:pt x="2830" y="1737"/>
                  </a:lnTo>
                  <a:lnTo>
                    <a:pt x="2831" y="1737"/>
                  </a:lnTo>
                  <a:lnTo>
                    <a:pt x="2832" y="1737"/>
                  </a:lnTo>
                  <a:lnTo>
                    <a:pt x="2833" y="1736"/>
                  </a:lnTo>
                  <a:lnTo>
                    <a:pt x="2834" y="1736"/>
                  </a:lnTo>
                  <a:lnTo>
                    <a:pt x="2835" y="1736"/>
                  </a:lnTo>
                  <a:lnTo>
                    <a:pt x="2836" y="1735"/>
                  </a:lnTo>
                  <a:lnTo>
                    <a:pt x="2837" y="1735"/>
                  </a:lnTo>
                  <a:lnTo>
                    <a:pt x="2838" y="1736"/>
                  </a:lnTo>
                  <a:lnTo>
                    <a:pt x="2839" y="1736"/>
                  </a:lnTo>
                  <a:lnTo>
                    <a:pt x="2840" y="1736"/>
                  </a:lnTo>
                  <a:lnTo>
                    <a:pt x="2841" y="1735"/>
                  </a:lnTo>
                  <a:lnTo>
                    <a:pt x="2842" y="1735"/>
                  </a:lnTo>
                  <a:lnTo>
                    <a:pt x="2843" y="1735"/>
                  </a:lnTo>
                  <a:lnTo>
                    <a:pt x="2844" y="1735"/>
                  </a:lnTo>
                  <a:lnTo>
                    <a:pt x="2845" y="1735"/>
                  </a:lnTo>
                  <a:lnTo>
                    <a:pt x="2845" y="1736"/>
                  </a:lnTo>
                  <a:lnTo>
                    <a:pt x="2846" y="1736"/>
                  </a:lnTo>
                  <a:lnTo>
                    <a:pt x="2847" y="1735"/>
                  </a:lnTo>
                  <a:lnTo>
                    <a:pt x="2848" y="1735"/>
                  </a:lnTo>
                  <a:lnTo>
                    <a:pt x="2849" y="1736"/>
                  </a:lnTo>
                  <a:lnTo>
                    <a:pt x="2850" y="1736"/>
                  </a:lnTo>
                  <a:lnTo>
                    <a:pt x="2850" y="1735"/>
                  </a:lnTo>
                  <a:lnTo>
                    <a:pt x="2851" y="1734"/>
                  </a:lnTo>
                  <a:lnTo>
                    <a:pt x="2852" y="1734"/>
                  </a:lnTo>
                  <a:lnTo>
                    <a:pt x="2853" y="1734"/>
                  </a:lnTo>
                  <a:lnTo>
                    <a:pt x="2853" y="1733"/>
                  </a:lnTo>
                  <a:lnTo>
                    <a:pt x="2854" y="1734"/>
                  </a:lnTo>
                  <a:lnTo>
                    <a:pt x="2855" y="1734"/>
                  </a:lnTo>
                  <a:lnTo>
                    <a:pt x="2856" y="1733"/>
                  </a:lnTo>
                  <a:lnTo>
                    <a:pt x="2857" y="1733"/>
                  </a:lnTo>
                  <a:lnTo>
                    <a:pt x="2858" y="1733"/>
                  </a:lnTo>
                  <a:lnTo>
                    <a:pt x="2859" y="1733"/>
                  </a:lnTo>
                  <a:lnTo>
                    <a:pt x="2860" y="1733"/>
                  </a:lnTo>
                  <a:lnTo>
                    <a:pt x="2860" y="1733"/>
                  </a:lnTo>
                  <a:lnTo>
                    <a:pt x="2861" y="1733"/>
                  </a:lnTo>
                  <a:lnTo>
                    <a:pt x="2861" y="1732"/>
                  </a:lnTo>
                  <a:lnTo>
                    <a:pt x="2862" y="1732"/>
                  </a:lnTo>
                  <a:lnTo>
                    <a:pt x="2863" y="1732"/>
                  </a:lnTo>
                  <a:lnTo>
                    <a:pt x="2863" y="1731"/>
                  </a:lnTo>
                  <a:lnTo>
                    <a:pt x="2864" y="1731"/>
                  </a:lnTo>
                  <a:lnTo>
                    <a:pt x="2865" y="1730"/>
                  </a:lnTo>
                  <a:lnTo>
                    <a:pt x="2866" y="1730"/>
                  </a:lnTo>
                  <a:lnTo>
                    <a:pt x="2867" y="1730"/>
                  </a:lnTo>
                  <a:lnTo>
                    <a:pt x="2868" y="1729"/>
                  </a:lnTo>
                  <a:lnTo>
                    <a:pt x="2868" y="1728"/>
                  </a:lnTo>
                  <a:lnTo>
                    <a:pt x="2869" y="1728"/>
                  </a:lnTo>
                  <a:lnTo>
                    <a:pt x="2870" y="1727"/>
                  </a:lnTo>
                  <a:lnTo>
                    <a:pt x="2870" y="1726"/>
                  </a:lnTo>
                  <a:lnTo>
                    <a:pt x="2871" y="1725"/>
                  </a:lnTo>
                  <a:lnTo>
                    <a:pt x="2872" y="1724"/>
                  </a:lnTo>
                  <a:lnTo>
                    <a:pt x="2873" y="1725"/>
                  </a:lnTo>
                  <a:lnTo>
                    <a:pt x="2873" y="1724"/>
                  </a:lnTo>
                  <a:lnTo>
                    <a:pt x="2874" y="1723"/>
                  </a:lnTo>
                  <a:lnTo>
                    <a:pt x="2874" y="1722"/>
                  </a:lnTo>
                  <a:lnTo>
                    <a:pt x="2875" y="1722"/>
                  </a:lnTo>
                  <a:lnTo>
                    <a:pt x="2876" y="1722"/>
                  </a:lnTo>
                  <a:lnTo>
                    <a:pt x="2876" y="1721"/>
                  </a:lnTo>
                  <a:lnTo>
                    <a:pt x="2877" y="1721"/>
                  </a:lnTo>
                  <a:lnTo>
                    <a:pt x="2878" y="1720"/>
                  </a:lnTo>
                  <a:lnTo>
                    <a:pt x="2879" y="1720"/>
                  </a:lnTo>
                  <a:lnTo>
                    <a:pt x="2879" y="1719"/>
                  </a:lnTo>
                  <a:lnTo>
                    <a:pt x="2880" y="1719"/>
                  </a:lnTo>
                  <a:lnTo>
                    <a:pt x="2881" y="1719"/>
                  </a:lnTo>
                  <a:lnTo>
                    <a:pt x="2882" y="1718"/>
                  </a:lnTo>
                  <a:lnTo>
                    <a:pt x="2883" y="1718"/>
                  </a:lnTo>
                  <a:lnTo>
                    <a:pt x="2884" y="1718"/>
                  </a:lnTo>
                  <a:lnTo>
                    <a:pt x="2885" y="1717"/>
                  </a:lnTo>
                  <a:lnTo>
                    <a:pt x="2886" y="1718"/>
                  </a:lnTo>
                  <a:lnTo>
                    <a:pt x="2887" y="1717"/>
                  </a:lnTo>
                  <a:lnTo>
                    <a:pt x="2888" y="1717"/>
                  </a:lnTo>
                  <a:lnTo>
                    <a:pt x="2888" y="1718"/>
                  </a:lnTo>
                  <a:lnTo>
                    <a:pt x="2889" y="1718"/>
                  </a:lnTo>
                  <a:lnTo>
                    <a:pt x="2890" y="1719"/>
                  </a:lnTo>
                  <a:lnTo>
                    <a:pt x="2891" y="1720"/>
                  </a:lnTo>
                  <a:lnTo>
                    <a:pt x="2891" y="1721"/>
                  </a:lnTo>
                  <a:lnTo>
                    <a:pt x="2892" y="1721"/>
                  </a:lnTo>
                  <a:lnTo>
                    <a:pt x="2893" y="1721"/>
                  </a:lnTo>
                  <a:lnTo>
                    <a:pt x="2894" y="1721"/>
                  </a:lnTo>
                  <a:lnTo>
                    <a:pt x="2894" y="1722"/>
                  </a:lnTo>
                  <a:lnTo>
                    <a:pt x="2895" y="1723"/>
                  </a:lnTo>
                  <a:lnTo>
                    <a:pt x="2896" y="1723"/>
                  </a:lnTo>
                  <a:lnTo>
                    <a:pt x="2896" y="1724"/>
                  </a:lnTo>
                  <a:lnTo>
                    <a:pt x="2897" y="1724"/>
                  </a:lnTo>
                  <a:lnTo>
                    <a:pt x="2898" y="1725"/>
                  </a:lnTo>
                  <a:lnTo>
                    <a:pt x="2899" y="1725"/>
                  </a:lnTo>
                  <a:lnTo>
                    <a:pt x="2899" y="1726"/>
                  </a:lnTo>
                  <a:lnTo>
                    <a:pt x="2900" y="1726"/>
                  </a:lnTo>
                  <a:lnTo>
                    <a:pt x="2901" y="1726"/>
                  </a:lnTo>
                  <a:lnTo>
                    <a:pt x="2901" y="1727"/>
                  </a:lnTo>
                  <a:lnTo>
                    <a:pt x="2902" y="1728"/>
                  </a:lnTo>
                  <a:lnTo>
                    <a:pt x="2903" y="1728"/>
                  </a:lnTo>
                  <a:lnTo>
                    <a:pt x="2904" y="1728"/>
                  </a:lnTo>
                  <a:lnTo>
                    <a:pt x="2905" y="1728"/>
                  </a:lnTo>
                  <a:lnTo>
                    <a:pt x="2906" y="1729"/>
                  </a:lnTo>
                  <a:lnTo>
                    <a:pt x="2907" y="1729"/>
                  </a:lnTo>
                  <a:lnTo>
                    <a:pt x="2908" y="1729"/>
                  </a:lnTo>
                  <a:lnTo>
                    <a:pt x="2909" y="1729"/>
                  </a:lnTo>
                  <a:lnTo>
                    <a:pt x="2910" y="1729"/>
                  </a:lnTo>
                  <a:lnTo>
                    <a:pt x="2911" y="1729"/>
                  </a:lnTo>
                  <a:lnTo>
                    <a:pt x="2912" y="1729"/>
                  </a:lnTo>
                  <a:lnTo>
                    <a:pt x="2913" y="1730"/>
                  </a:lnTo>
                  <a:lnTo>
                    <a:pt x="2914" y="1730"/>
                  </a:lnTo>
                  <a:lnTo>
                    <a:pt x="2914" y="1729"/>
                  </a:lnTo>
                  <a:lnTo>
                    <a:pt x="2915" y="1728"/>
                  </a:lnTo>
                  <a:lnTo>
                    <a:pt x="2915" y="1729"/>
                  </a:lnTo>
                  <a:lnTo>
                    <a:pt x="2916" y="1729"/>
                  </a:lnTo>
                  <a:lnTo>
                    <a:pt x="2917" y="1729"/>
                  </a:lnTo>
                  <a:lnTo>
                    <a:pt x="2917" y="1728"/>
                  </a:lnTo>
                  <a:lnTo>
                    <a:pt x="2918" y="1729"/>
                  </a:lnTo>
                  <a:lnTo>
                    <a:pt x="2919" y="1728"/>
                  </a:lnTo>
                  <a:lnTo>
                    <a:pt x="2920" y="1728"/>
                  </a:lnTo>
                  <a:lnTo>
                    <a:pt x="2921" y="1729"/>
                  </a:lnTo>
                  <a:lnTo>
                    <a:pt x="2922" y="1729"/>
                  </a:lnTo>
                  <a:lnTo>
                    <a:pt x="2923" y="1728"/>
                  </a:lnTo>
                  <a:lnTo>
                    <a:pt x="2924" y="1728"/>
                  </a:lnTo>
                  <a:lnTo>
                    <a:pt x="2925" y="1728"/>
                  </a:lnTo>
                  <a:lnTo>
                    <a:pt x="2926" y="1728"/>
                  </a:lnTo>
                  <a:lnTo>
                    <a:pt x="2927" y="1729"/>
                  </a:lnTo>
                  <a:lnTo>
                    <a:pt x="2928" y="1728"/>
                  </a:lnTo>
                  <a:lnTo>
                    <a:pt x="2929" y="1727"/>
                  </a:lnTo>
                  <a:lnTo>
                    <a:pt x="2930" y="1727"/>
                  </a:lnTo>
                  <a:lnTo>
                    <a:pt x="2930" y="1726"/>
                  </a:lnTo>
                  <a:lnTo>
                    <a:pt x="2931" y="1726"/>
                  </a:lnTo>
                  <a:lnTo>
                    <a:pt x="2931" y="1725"/>
                  </a:lnTo>
                  <a:lnTo>
                    <a:pt x="2932" y="1726"/>
                  </a:lnTo>
                  <a:lnTo>
                    <a:pt x="2933" y="1726"/>
                  </a:lnTo>
                  <a:lnTo>
                    <a:pt x="2934" y="1725"/>
                  </a:lnTo>
                  <a:lnTo>
                    <a:pt x="2935" y="1725"/>
                  </a:lnTo>
                  <a:lnTo>
                    <a:pt x="2935" y="1724"/>
                  </a:lnTo>
                  <a:lnTo>
                    <a:pt x="2936" y="1725"/>
                  </a:lnTo>
                  <a:lnTo>
                    <a:pt x="2937" y="1725"/>
                  </a:lnTo>
                  <a:lnTo>
                    <a:pt x="2938" y="1726"/>
                  </a:lnTo>
                  <a:lnTo>
                    <a:pt x="2938" y="1725"/>
                  </a:lnTo>
                  <a:lnTo>
                    <a:pt x="2939" y="1724"/>
                  </a:lnTo>
                  <a:lnTo>
                    <a:pt x="2940" y="1725"/>
                  </a:lnTo>
                  <a:lnTo>
                    <a:pt x="2941" y="1725"/>
                  </a:lnTo>
                  <a:lnTo>
                    <a:pt x="2942" y="1725"/>
                  </a:lnTo>
                  <a:lnTo>
                    <a:pt x="2943" y="1724"/>
                  </a:lnTo>
                  <a:lnTo>
                    <a:pt x="2943" y="1723"/>
                  </a:lnTo>
                  <a:lnTo>
                    <a:pt x="2944" y="1723"/>
                  </a:lnTo>
                  <a:lnTo>
                    <a:pt x="2945" y="1724"/>
                  </a:lnTo>
                  <a:lnTo>
                    <a:pt x="2946" y="1724"/>
                  </a:lnTo>
                  <a:lnTo>
                    <a:pt x="2946" y="1723"/>
                  </a:lnTo>
                  <a:lnTo>
                    <a:pt x="2947" y="1723"/>
                  </a:lnTo>
                  <a:lnTo>
                    <a:pt x="2948" y="1722"/>
                  </a:lnTo>
                  <a:lnTo>
                    <a:pt x="2948" y="1723"/>
                  </a:lnTo>
                  <a:lnTo>
                    <a:pt x="2949" y="1723"/>
                  </a:lnTo>
                  <a:lnTo>
                    <a:pt x="2949" y="1722"/>
                  </a:lnTo>
                  <a:lnTo>
                    <a:pt x="2950" y="1722"/>
                  </a:lnTo>
                  <a:lnTo>
                    <a:pt x="2951" y="1722"/>
                  </a:lnTo>
                  <a:lnTo>
                    <a:pt x="2952" y="1723"/>
                  </a:lnTo>
                  <a:lnTo>
                    <a:pt x="2953" y="1723"/>
                  </a:lnTo>
                  <a:lnTo>
                    <a:pt x="2953" y="1722"/>
                  </a:lnTo>
                  <a:lnTo>
                    <a:pt x="2954" y="1722"/>
                  </a:lnTo>
                  <a:lnTo>
                    <a:pt x="2955" y="1722"/>
                  </a:lnTo>
                  <a:lnTo>
                    <a:pt x="2955" y="1722"/>
                  </a:lnTo>
                  <a:lnTo>
                    <a:pt x="2955" y="1721"/>
                  </a:lnTo>
                  <a:lnTo>
                    <a:pt x="2956" y="1721"/>
                  </a:lnTo>
                  <a:lnTo>
                    <a:pt x="2957" y="1721"/>
                  </a:lnTo>
                  <a:lnTo>
                    <a:pt x="2958" y="1720"/>
                  </a:lnTo>
                  <a:lnTo>
                    <a:pt x="2959" y="1720"/>
                  </a:lnTo>
                  <a:lnTo>
                    <a:pt x="2960" y="1720"/>
                  </a:lnTo>
                  <a:lnTo>
                    <a:pt x="2960" y="1719"/>
                  </a:lnTo>
                  <a:lnTo>
                    <a:pt x="2961" y="1719"/>
                  </a:lnTo>
                  <a:lnTo>
                    <a:pt x="2962" y="1718"/>
                  </a:lnTo>
                  <a:lnTo>
                    <a:pt x="2963" y="1718"/>
                  </a:lnTo>
                  <a:lnTo>
                    <a:pt x="2963" y="1717"/>
                  </a:lnTo>
                  <a:lnTo>
                    <a:pt x="2964" y="1717"/>
                  </a:lnTo>
                  <a:lnTo>
                    <a:pt x="2965" y="1717"/>
                  </a:lnTo>
                  <a:lnTo>
                    <a:pt x="2965" y="1716"/>
                  </a:lnTo>
                  <a:lnTo>
                    <a:pt x="2966" y="1716"/>
                  </a:lnTo>
                  <a:lnTo>
                    <a:pt x="2966" y="1715"/>
                  </a:lnTo>
                  <a:lnTo>
                    <a:pt x="2967" y="1715"/>
                  </a:lnTo>
                  <a:lnTo>
                    <a:pt x="2968" y="1714"/>
                  </a:lnTo>
                  <a:lnTo>
                    <a:pt x="2968" y="1713"/>
                  </a:lnTo>
                  <a:lnTo>
                    <a:pt x="2969" y="1713"/>
                  </a:lnTo>
                  <a:lnTo>
                    <a:pt x="2969" y="1712"/>
                  </a:lnTo>
                  <a:lnTo>
                    <a:pt x="2970" y="1711"/>
                  </a:lnTo>
                  <a:lnTo>
                    <a:pt x="2971" y="1711"/>
                  </a:lnTo>
                  <a:lnTo>
                    <a:pt x="2971" y="1710"/>
                  </a:lnTo>
                  <a:lnTo>
                    <a:pt x="2972" y="1709"/>
                  </a:lnTo>
                  <a:lnTo>
                    <a:pt x="2973" y="1709"/>
                  </a:lnTo>
                  <a:lnTo>
                    <a:pt x="2973" y="1708"/>
                  </a:lnTo>
                  <a:lnTo>
                    <a:pt x="2974" y="1708"/>
                  </a:lnTo>
                  <a:lnTo>
                    <a:pt x="2974" y="1707"/>
                  </a:lnTo>
                  <a:lnTo>
                    <a:pt x="2975" y="1706"/>
                  </a:lnTo>
                  <a:lnTo>
                    <a:pt x="2976" y="1705"/>
                  </a:lnTo>
                  <a:lnTo>
                    <a:pt x="2976" y="1704"/>
                  </a:lnTo>
                  <a:lnTo>
                    <a:pt x="2977" y="1703"/>
                  </a:lnTo>
                  <a:lnTo>
                    <a:pt x="2978" y="1702"/>
                  </a:lnTo>
                  <a:lnTo>
                    <a:pt x="2979" y="1702"/>
                  </a:lnTo>
                  <a:lnTo>
                    <a:pt x="2979" y="1701"/>
                  </a:lnTo>
                  <a:lnTo>
                    <a:pt x="2980" y="1701"/>
                  </a:lnTo>
                  <a:lnTo>
                    <a:pt x="2981" y="1702"/>
                  </a:lnTo>
                  <a:lnTo>
                    <a:pt x="2981" y="1701"/>
                  </a:lnTo>
                  <a:lnTo>
                    <a:pt x="2982" y="1701"/>
                  </a:lnTo>
                  <a:lnTo>
                    <a:pt x="2983" y="1701"/>
                  </a:lnTo>
                  <a:lnTo>
                    <a:pt x="2984" y="1701"/>
                  </a:lnTo>
                  <a:lnTo>
                    <a:pt x="2985" y="1702"/>
                  </a:lnTo>
                  <a:lnTo>
                    <a:pt x="2986" y="1702"/>
                  </a:lnTo>
                  <a:lnTo>
                    <a:pt x="2987" y="1703"/>
                  </a:lnTo>
                  <a:lnTo>
                    <a:pt x="2988" y="1703"/>
                  </a:lnTo>
                  <a:lnTo>
                    <a:pt x="2989" y="1704"/>
                  </a:lnTo>
                  <a:lnTo>
                    <a:pt x="2989" y="1705"/>
                  </a:lnTo>
                  <a:lnTo>
                    <a:pt x="2990" y="1706"/>
                  </a:lnTo>
                  <a:lnTo>
                    <a:pt x="2991" y="1706"/>
                  </a:lnTo>
                  <a:lnTo>
                    <a:pt x="2992" y="1707"/>
                  </a:lnTo>
                  <a:lnTo>
                    <a:pt x="2992" y="1708"/>
                  </a:lnTo>
                  <a:lnTo>
                    <a:pt x="2993" y="1709"/>
                  </a:lnTo>
                  <a:lnTo>
                    <a:pt x="2994" y="1710"/>
                  </a:lnTo>
                  <a:lnTo>
                    <a:pt x="2994" y="1711"/>
                  </a:lnTo>
                  <a:lnTo>
                    <a:pt x="2995" y="1711"/>
                  </a:lnTo>
                  <a:lnTo>
                    <a:pt x="2995" y="1712"/>
                  </a:lnTo>
                  <a:lnTo>
                    <a:pt x="2996" y="1713"/>
                  </a:lnTo>
                  <a:lnTo>
                    <a:pt x="2997" y="1714"/>
                  </a:lnTo>
                  <a:lnTo>
                    <a:pt x="2998" y="1715"/>
                  </a:lnTo>
                  <a:lnTo>
                    <a:pt x="2999" y="1715"/>
                  </a:lnTo>
                  <a:lnTo>
                    <a:pt x="2999" y="1716"/>
                  </a:lnTo>
                  <a:lnTo>
                    <a:pt x="3000" y="1717"/>
                  </a:lnTo>
                  <a:lnTo>
                    <a:pt x="3001" y="1717"/>
                  </a:lnTo>
                  <a:lnTo>
                    <a:pt x="3002" y="1717"/>
                  </a:lnTo>
                  <a:lnTo>
                    <a:pt x="3002" y="1718"/>
                  </a:lnTo>
                  <a:lnTo>
                    <a:pt x="3003" y="1718"/>
                  </a:lnTo>
                  <a:lnTo>
                    <a:pt x="3004" y="1718"/>
                  </a:lnTo>
                  <a:lnTo>
                    <a:pt x="3004" y="1719"/>
                  </a:lnTo>
                  <a:lnTo>
                    <a:pt x="3005" y="1720"/>
                  </a:lnTo>
                  <a:lnTo>
                    <a:pt x="3006" y="1720"/>
                  </a:lnTo>
                  <a:lnTo>
                    <a:pt x="3007" y="1720"/>
                  </a:lnTo>
                  <a:lnTo>
                    <a:pt x="3008" y="1720"/>
                  </a:lnTo>
                  <a:lnTo>
                    <a:pt x="3009" y="1721"/>
                  </a:lnTo>
                  <a:lnTo>
                    <a:pt x="3010" y="1721"/>
                  </a:lnTo>
                  <a:lnTo>
                    <a:pt x="3011" y="1721"/>
                  </a:lnTo>
                  <a:lnTo>
                    <a:pt x="3012" y="1720"/>
                  </a:lnTo>
                  <a:lnTo>
                    <a:pt x="3013" y="1720"/>
                  </a:lnTo>
                  <a:lnTo>
                    <a:pt x="3013" y="1721"/>
                  </a:lnTo>
                  <a:lnTo>
                    <a:pt x="3014" y="1721"/>
                  </a:lnTo>
                  <a:lnTo>
                    <a:pt x="3015" y="1721"/>
                  </a:lnTo>
                  <a:lnTo>
                    <a:pt x="3016" y="1721"/>
                  </a:lnTo>
                  <a:lnTo>
                    <a:pt x="3017" y="1721"/>
                  </a:lnTo>
                  <a:lnTo>
                    <a:pt x="3017" y="1720"/>
                  </a:lnTo>
                  <a:lnTo>
                    <a:pt x="3018" y="1720"/>
                  </a:lnTo>
                  <a:lnTo>
                    <a:pt x="3019" y="1719"/>
                  </a:lnTo>
                  <a:lnTo>
                    <a:pt x="3020" y="1718"/>
                  </a:lnTo>
                  <a:lnTo>
                    <a:pt x="3020" y="1717"/>
                  </a:lnTo>
                  <a:lnTo>
                    <a:pt x="3021" y="1716"/>
                  </a:lnTo>
                  <a:lnTo>
                    <a:pt x="3021" y="1715"/>
                  </a:lnTo>
                  <a:lnTo>
                    <a:pt x="3022" y="1714"/>
                  </a:lnTo>
                  <a:lnTo>
                    <a:pt x="3023" y="1711"/>
                  </a:lnTo>
                  <a:lnTo>
                    <a:pt x="3023" y="1709"/>
                  </a:lnTo>
                  <a:lnTo>
                    <a:pt x="3024" y="1707"/>
                  </a:lnTo>
                  <a:lnTo>
                    <a:pt x="3025" y="1705"/>
                  </a:lnTo>
                  <a:lnTo>
                    <a:pt x="3025" y="1702"/>
                  </a:lnTo>
                  <a:lnTo>
                    <a:pt x="3026" y="1698"/>
                  </a:lnTo>
                  <a:lnTo>
                    <a:pt x="3026" y="1693"/>
                  </a:lnTo>
                  <a:lnTo>
                    <a:pt x="3027" y="1688"/>
                  </a:lnTo>
                  <a:lnTo>
                    <a:pt x="3028" y="1682"/>
                  </a:lnTo>
                  <a:lnTo>
                    <a:pt x="3028" y="1676"/>
                  </a:lnTo>
                  <a:lnTo>
                    <a:pt x="3029" y="1668"/>
                  </a:lnTo>
                  <a:lnTo>
                    <a:pt x="3030" y="1660"/>
                  </a:lnTo>
                  <a:lnTo>
                    <a:pt x="3030" y="1650"/>
                  </a:lnTo>
                  <a:lnTo>
                    <a:pt x="3031" y="1639"/>
                  </a:lnTo>
                  <a:lnTo>
                    <a:pt x="3031" y="1627"/>
                  </a:lnTo>
                  <a:lnTo>
                    <a:pt x="3032" y="1615"/>
                  </a:lnTo>
                  <a:lnTo>
                    <a:pt x="3033" y="1600"/>
                  </a:lnTo>
                  <a:lnTo>
                    <a:pt x="3033" y="1583"/>
                  </a:lnTo>
                  <a:lnTo>
                    <a:pt x="3034" y="1565"/>
                  </a:lnTo>
                  <a:lnTo>
                    <a:pt x="3034" y="1545"/>
                  </a:lnTo>
                  <a:lnTo>
                    <a:pt x="3035" y="1524"/>
                  </a:lnTo>
                  <a:lnTo>
                    <a:pt x="3036" y="1501"/>
                  </a:lnTo>
                  <a:lnTo>
                    <a:pt x="3036" y="1476"/>
                  </a:lnTo>
                  <a:lnTo>
                    <a:pt x="3037" y="1448"/>
                  </a:lnTo>
                  <a:lnTo>
                    <a:pt x="3038" y="1417"/>
                  </a:lnTo>
                  <a:lnTo>
                    <a:pt x="3038" y="1386"/>
                  </a:lnTo>
                  <a:lnTo>
                    <a:pt x="3039" y="1351"/>
                  </a:lnTo>
                  <a:lnTo>
                    <a:pt x="3039" y="1314"/>
                  </a:lnTo>
                  <a:lnTo>
                    <a:pt x="3040" y="1277"/>
                  </a:lnTo>
                  <a:lnTo>
                    <a:pt x="3041" y="1237"/>
                  </a:lnTo>
                  <a:lnTo>
                    <a:pt x="3041" y="1196"/>
                  </a:lnTo>
                  <a:lnTo>
                    <a:pt x="3042" y="1153"/>
                  </a:lnTo>
                  <a:lnTo>
                    <a:pt x="3043" y="1108"/>
                  </a:lnTo>
                  <a:lnTo>
                    <a:pt x="3043" y="1062"/>
                  </a:lnTo>
                  <a:lnTo>
                    <a:pt x="3044" y="1013"/>
                  </a:lnTo>
                  <a:lnTo>
                    <a:pt x="3044" y="964"/>
                  </a:lnTo>
                  <a:lnTo>
                    <a:pt x="3045" y="914"/>
                  </a:lnTo>
                  <a:lnTo>
                    <a:pt x="3046" y="863"/>
                  </a:lnTo>
                  <a:lnTo>
                    <a:pt x="3046" y="814"/>
                  </a:lnTo>
                  <a:lnTo>
                    <a:pt x="3047" y="763"/>
                  </a:lnTo>
                  <a:lnTo>
                    <a:pt x="3047" y="715"/>
                  </a:lnTo>
                  <a:lnTo>
                    <a:pt x="3048" y="665"/>
                  </a:lnTo>
                  <a:lnTo>
                    <a:pt x="3049" y="617"/>
                  </a:lnTo>
                  <a:lnTo>
                    <a:pt x="3049" y="569"/>
                  </a:lnTo>
                  <a:lnTo>
                    <a:pt x="3050" y="524"/>
                  </a:lnTo>
                  <a:lnTo>
                    <a:pt x="3051" y="480"/>
                  </a:lnTo>
                  <a:lnTo>
                    <a:pt x="3051" y="439"/>
                  </a:lnTo>
                  <a:lnTo>
                    <a:pt x="3052" y="401"/>
                  </a:lnTo>
                  <a:lnTo>
                    <a:pt x="3052" y="365"/>
                  </a:lnTo>
                  <a:lnTo>
                    <a:pt x="3053" y="331"/>
                  </a:lnTo>
                  <a:lnTo>
                    <a:pt x="3054" y="301"/>
                  </a:lnTo>
                  <a:lnTo>
                    <a:pt x="3054" y="275"/>
                  </a:lnTo>
                  <a:lnTo>
                    <a:pt x="3055" y="252"/>
                  </a:lnTo>
                  <a:lnTo>
                    <a:pt x="3056" y="234"/>
                  </a:lnTo>
                  <a:lnTo>
                    <a:pt x="3056" y="218"/>
                  </a:lnTo>
                  <a:lnTo>
                    <a:pt x="3057" y="206"/>
                  </a:lnTo>
                  <a:lnTo>
                    <a:pt x="3057" y="199"/>
                  </a:lnTo>
                  <a:lnTo>
                    <a:pt x="3058" y="195"/>
                  </a:lnTo>
                  <a:lnTo>
                    <a:pt x="3059" y="196"/>
                  </a:lnTo>
                  <a:lnTo>
                    <a:pt x="3059" y="200"/>
                  </a:lnTo>
                  <a:lnTo>
                    <a:pt x="3060" y="209"/>
                  </a:lnTo>
                  <a:lnTo>
                    <a:pt x="3060" y="220"/>
                  </a:lnTo>
                  <a:lnTo>
                    <a:pt x="3061" y="235"/>
                  </a:lnTo>
                  <a:lnTo>
                    <a:pt x="3062" y="254"/>
                  </a:lnTo>
                  <a:lnTo>
                    <a:pt x="3062" y="277"/>
                  </a:lnTo>
                  <a:lnTo>
                    <a:pt x="3063" y="303"/>
                  </a:lnTo>
                  <a:lnTo>
                    <a:pt x="3064" y="330"/>
                  </a:lnTo>
                  <a:lnTo>
                    <a:pt x="3064" y="361"/>
                  </a:lnTo>
                  <a:lnTo>
                    <a:pt x="3065" y="394"/>
                  </a:lnTo>
                  <a:lnTo>
                    <a:pt x="3065" y="429"/>
                  </a:lnTo>
                  <a:lnTo>
                    <a:pt x="3066" y="467"/>
                  </a:lnTo>
                  <a:lnTo>
                    <a:pt x="3067" y="505"/>
                  </a:lnTo>
                  <a:lnTo>
                    <a:pt x="3067" y="544"/>
                  </a:lnTo>
                  <a:lnTo>
                    <a:pt x="3068" y="585"/>
                  </a:lnTo>
                  <a:lnTo>
                    <a:pt x="3069" y="626"/>
                  </a:lnTo>
                  <a:lnTo>
                    <a:pt x="3069" y="668"/>
                  </a:lnTo>
                  <a:lnTo>
                    <a:pt x="3070" y="711"/>
                  </a:lnTo>
                  <a:lnTo>
                    <a:pt x="3070" y="753"/>
                  </a:lnTo>
                  <a:lnTo>
                    <a:pt x="3071" y="796"/>
                  </a:lnTo>
                  <a:lnTo>
                    <a:pt x="3072" y="838"/>
                  </a:lnTo>
                  <a:lnTo>
                    <a:pt x="3072" y="879"/>
                  </a:lnTo>
                  <a:lnTo>
                    <a:pt x="3073" y="920"/>
                  </a:lnTo>
                  <a:lnTo>
                    <a:pt x="3073" y="961"/>
                  </a:lnTo>
                  <a:lnTo>
                    <a:pt x="3074" y="999"/>
                  </a:lnTo>
                  <a:lnTo>
                    <a:pt x="3075" y="1038"/>
                  </a:lnTo>
                  <a:lnTo>
                    <a:pt x="3075" y="1075"/>
                  </a:lnTo>
                  <a:lnTo>
                    <a:pt x="3076" y="1111"/>
                  </a:lnTo>
                  <a:lnTo>
                    <a:pt x="3077" y="1147"/>
                  </a:lnTo>
                  <a:lnTo>
                    <a:pt x="3077" y="1181"/>
                  </a:lnTo>
                  <a:lnTo>
                    <a:pt x="3078" y="1213"/>
                  </a:lnTo>
                  <a:lnTo>
                    <a:pt x="3078" y="1245"/>
                  </a:lnTo>
                  <a:lnTo>
                    <a:pt x="3079" y="1275"/>
                  </a:lnTo>
                  <a:lnTo>
                    <a:pt x="3080" y="1303"/>
                  </a:lnTo>
                  <a:lnTo>
                    <a:pt x="3080" y="1330"/>
                  </a:lnTo>
                  <a:lnTo>
                    <a:pt x="3081" y="1356"/>
                  </a:lnTo>
                  <a:lnTo>
                    <a:pt x="3082" y="1380"/>
                  </a:lnTo>
                  <a:lnTo>
                    <a:pt x="3082" y="1403"/>
                  </a:lnTo>
                  <a:lnTo>
                    <a:pt x="3083" y="1424"/>
                  </a:lnTo>
                  <a:lnTo>
                    <a:pt x="3083" y="1444"/>
                  </a:lnTo>
                  <a:lnTo>
                    <a:pt x="3084" y="1464"/>
                  </a:lnTo>
                  <a:lnTo>
                    <a:pt x="3085" y="1482"/>
                  </a:lnTo>
                  <a:lnTo>
                    <a:pt x="3085" y="1500"/>
                  </a:lnTo>
                  <a:lnTo>
                    <a:pt x="3086" y="1516"/>
                  </a:lnTo>
                  <a:lnTo>
                    <a:pt x="3086" y="1531"/>
                  </a:lnTo>
                  <a:lnTo>
                    <a:pt x="3087" y="1544"/>
                  </a:lnTo>
                  <a:lnTo>
                    <a:pt x="3087" y="1557"/>
                  </a:lnTo>
                  <a:lnTo>
                    <a:pt x="3087" y="1569"/>
                  </a:lnTo>
                  <a:lnTo>
                    <a:pt x="3088" y="1581"/>
                  </a:lnTo>
                  <a:lnTo>
                    <a:pt x="3089" y="1592"/>
                  </a:lnTo>
                  <a:lnTo>
                    <a:pt x="3089" y="1601"/>
                  </a:lnTo>
                  <a:lnTo>
                    <a:pt x="3090" y="1611"/>
                  </a:lnTo>
                  <a:lnTo>
                    <a:pt x="3090" y="1620"/>
                  </a:lnTo>
                  <a:lnTo>
                    <a:pt x="3091" y="1627"/>
                  </a:lnTo>
                  <a:lnTo>
                    <a:pt x="3092" y="1633"/>
                  </a:lnTo>
                  <a:lnTo>
                    <a:pt x="3092" y="1640"/>
                  </a:lnTo>
                  <a:lnTo>
                    <a:pt x="3093" y="1646"/>
                  </a:lnTo>
                  <a:lnTo>
                    <a:pt x="3094" y="1652"/>
                  </a:lnTo>
                  <a:lnTo>
                    <a:pt x="3094" y="1657"/>
                  </a:lnTo>
                  <a:lnTo>
                    <a:pt x="3095" y="1662"/>
                  </a:lnTo>
                  <a:lnTo>
                    <a:pt x="3095" y="1666"/>
                  </a:lnTo>
                  <a:lnTo>
                    <a:pt x="3096" y="1671"/>
                  </a:lnTo>
                  <a:lnTo>
                    <a:pt x="3097" y="1675"/>
                  </a:lnTo>
                  <a:lnTo>
                    <a:pt x="3097" y="1678"/>
                  </a:lnTo>
                  <a:lnTo>
                    <a:pt x="3098" y="1682"/>
                  </a:lnTo>
                  <a:lnTo>
                    <a:pt x="3098" y="1684"/>
                  </a:lnTo>
                  <a:lnTo>
                    <a:pt x="3099" y="1687"/>
                  </a:lnTo>
                  <a:lnTo>
                    <a:pt x="3100" y="1690"/>
                  </a:lnTo>
                  <a:lnTo>
                    <a:pt x="3100" y="1692"/>
                  </a:lnTo>
                  <a:lnTo>
                    <a:pt x="3101" y="1695"/>
                  </a:lnTo>
                  <a:lnTo>
                    <a:pt x="3102" y="1697"/>
                  </a:lnTo>
                  <a:lnTo>
                    <a:pt x="3102" y="1698"/>
                  </a:lnTo>
                  <a:lnTo>
                    <a:pt x="3103" y="1700"/>
                  </a:lnTo>
                  <a:lnTo>
                    <a:pt x="3103" y="1701"/>
                  </a:lnTo>
                  <a:lnTo>
                    <a:pt x="3104" y="1704"/>
                  </a:lnTo>
                  <a:lnTo>
                    <a:pt x="3105" y="1706"/>
                  </a:lnTo>
                  <a:lnTo>
                    <a:pt x="3105" y="1707"/>
                  </a:lnTo>
                  <a:lnTo>
                    <a:pt x="3106" y="1708"/>
                  </a:lnTo>
                  <a:lnTo>
                    <a:pt x="3107" y="1708"/>
                  </a:lnTo>
                  <a:lnTo>
                    <a:pt x="3108" y="1709"/>
                  </a:lnTo>
                  <a:lnTo>
                    <a:pt x="3108" y="1710"/>
                  </a:lnTo>
                  <a:lnTo>
                    <a:pt x="3109" y="1711"/>
                  </a:lnTo>
                  <a:lnTo>
                    <a:pt x="3110" y="1712"/>
                  </a:lnTo>
                  <a:lnTo>
                    <a:pt x="3110" y="1713"/>
                  </a:lnTo>
                  <a:lnTo>
                    <a:pt x="3111" y="1713"/>
                  </a:lnTo>
                  <a:lnTo>
                    <a:pt x="3112" y="1713"/>
                  </a:lnTo>
                  <a:lnTo>
                    <a:pt x="3113" y="1713"/>
                  </a:lnTo>
                  <a:lnTo>
                    <a:pt x="3113" y="1714"/>
                  </a:lnTo>
                  <a:lnTo>
                    <a:pt x="3114" y="1714"/>
                  </a:lnTo>
                  <a:lnTo>
                    <a:pt x="3115" y="1714"/>
                  </a:lnTo>
                  <a:lnTo>
                    <a:pt x="3115" y="1715"/>
                  </a:lnTo>
                  <a:lnTo>
                    <a:pt x="3116" y="1715"/>
                  </a:lnTo>
                  <a:lnTo>
                    <a:pt x="3116" y="1714"/>
                  </a:lnTo>
                  <a:lnTo>
                    <a:pt x="3117" y="1714"/>
                  </a:lnTo>
                  <a:lnTo>
                    <a:pt x="3118" y="1714"/>
                  </a:lnTo>
                  <a:lnTo>
                    <a:pt x="3119" y="1714"/>
                  </a:lnTo>
                  <a:lnTo>
                    <a:pt x="3120" y="1713"/>
                  </a:lnTo>
                  <a:lnTo>
                    <a:pt x="3121" y="1713"/>
                  </a:lnTo>
                  <a:lnTo>
                    <a:pt x="3122" y="1714"/>
                  </a:lnTo>
                  <a:lnTo>
                    <a:pt x="3123" y="1713"/>
                  </a:lnTo>
                  <a:lnTo>
                    <a:pt x="3124" y="1713"/>
                  </a:lnTo>
                  <a:lnTo>
                    <a:pt x="3124" y="1712"/>
                  </a:lnTo>
                  <a:lnTo>
                    <a:pt x="3125" y="1711"/>
                  </a:lnTo>
                  <a:lnTo>
                    <a:pt x="3126" y="1710"/>
                  </a:lnTo>
                  <a:lnTo>
                    <a:pt x="3127" y="1710"/>
                  </a:lnTo>
                  <a:lnTo>
                    <a:pt x="3128" y="1710"/>
                  </a:lnTo>
                  <a:lnTo>
                    <a:pt x="3128" y="1709"/>
                  </a:lnTo>
                  <a:lnTo>
                    <a:pt x="3129" y="1709"/>
                  </a:lnTo>
                  <a:lnTo>
                    <a:pt x="3130" y="1709"/>
                  </a:lnTo>
                  <a:lnTo>
                    <a:pt x="3131" y="1709"/>
                  </a:lnTo>
                  <a:lnTo>
                    <a:pt x="3131" y="1708"/>
                  </a:lnTo>
                  <a:lnTo>
                    <a:pt x="3132" y="1708"/>
                  </a:lnTo>
                  <a:lnTo>
                    <a:pt x="3133" y="1708"/>
                  </a:lnTo>
                  <a:lnTo>
                    <a:pt x="3134" y="1708"/>
                  </a:lnTo>
                  <a:lnTo>
                    <a:pt x="3134" y="1707"/>
                  </a:lnTo>
                  <a:lnTo>
                    <a:pt x="3135" y="1706"/>
                  </a:lnTo>
                  <a:lnTo>
                    <a:pt x="3136" y="1705"/>
                  </a:lnTo>
                  <a:lnTo>
                    <a:pt x="3137" y="1706"/>
                  </a:lnTo>
                  <a:lnTo>
                    <a:pt x="3138" y="1705"/>
                  </a:lnTo>
                  <a:lnTo>
                    <a:pt x="3139" y="1705"/>
                  </a:lnTo>
                  <a:lnTo>
                    <a:pt x="3139" y="1706"/>
                  </a:lnTo>
                  <a:lnTo>
                    <a:pt x="3140" y="1706"/>
                  </a:lnTo>
                  <a:lnTo>
                    <a:pt x="3141" y="1705"/>
                  </a:lnTo>
                  <a:lnTo>
                    <a:pt x="3142" y="1705"/>
                  </a:lnTo>
                  <a:lnTo>
                    <a:pt x="3143" y="1705"/>
                  </a:lnTo>
                  <a:lnTo>
                    <a:pt x="3144" y="1705"/>
                  </a:lnTo>
                  <a:lnTo>
                    <a:pt x="3144" y="1706"/>
                  </a:lnTo>
                  <a:lnTo>
                    <a:pt x="3145" y="1706"/>
                  </a:lnTo>
                  <a:lnTo>
                    <a:pt x="3146" y="1707"/>
                  </a:lnTo>
                  <a:lnTo>
                    <a:pt x="3147" y="1707"/>
                  </a:lnTo>
                  <a:lnTo>
                    <a:pt x="3147" y="1708"/>
                  </a:lnTo>
                  <a:lnTo>
                    <a:pt x="3148" y="1707"/>
                  </a:lnTo>
                  <a:lnTo>
                    <a:pt x="3149" y="1708"/>
                  </a:lnTo>
                  <a:lnTo>
                    <a:pt x="3150" y="1708"/>
                  </a:lnTo>
                  <a:lnTo>
                    <a:pt x="3150" y="1709"/>
                  </a:lnTo>
                  <a:lnTo>
                    <a:pt x="3151" y="1709"/>
                  </a:lnTo>
                  <a:lnTo>
                    <a:pt x="3152" y="1709"/>
                  </a:lnTo>
                  <a:lnTo>
                    <a:pt x="3153" y="1710"/>
                  </a:lnTo>
                  <a:lnTo>
                    <a:pt x="3154" y="1710"/>
                  </a:lnTo>
                  <a:lnTo>
                    <a:pt x="3155" y="1710"/>
                  </a:lnTo>
                  <a:lnTo>
                    <a:pt x="3155" y="1711"/>
                  </a:lnTo>
                  <a:lnTo>
                    <a:pt x="3156" y="1711"/>
                  </a:lnTo>
                  <a:lnTo>
                    <a:pt x="3157" y="1711"/>
                  </a:lnTo>
                  <a:lnTo>
                    <a:pt x="3158" y="1711"/>
                  </a:lnTo>
                  <a:lnTo>
                    <a:pt x="3159" y="1711"/>
                  </a:lnTo>
                  <a:lnTo>
                    <a:pt x="3159" y="1712"/>
                  </a:lnTo>
                  <a:lnTo>
                    <a:pt x="3160" y="1713"/>
                  </a:lnTo>
                  <a:lnTo>
                    <a:pt x="3161" y="1713"/>
                  </a:lnTo>
                  <a:lnTo>
                    <a:pt x="3162" y="1712"/>
                  </a:lnTo>
                  <a:lnTo>
                    <a:pt x="3162" y="1713"/>
                  </a:lnTo>
                  <a:lnTo>
                    <a:pt x="3163" y="1713"/>
                  </a:lnTo>
                  <a:lnTo>
                    <a:pt x="3164" y="1713"/>
                  </a:lnTo>
                  <a:lnTo>
                    <a:pt x="3165" y="1713"/>
                  </a:lnTo>
                  <a:lnTo>
                    <a:pt x="3165" y="1714"/>
                  </a:lnTo>
                  <a:lnTo>
                    <a:pt x="3166" y="1713"/>
                  </a:lnTo>
                  <a:lnTo>
                    <a:pt x="3167" y="1713"/>
                  </a:lnTo>
                  <a:lnTo>
                    <a:pt x="3168" y="1713"/>
                  </a:lnTo>
                  <a:lnTo>
                    <a:pt x="3169" y="1714"/>
                  </a:lnTo>
                  <a:lnTo>
                    <a:pt x="3170" y="1713"/>
                  </a:lnTo>
                  <a:lnTo>
                    <a:pt x="3171" y="1714"/>
                  </a:lnTo>
                  <a:lnTo>
                    <a:pt x="3172" y="1714"/>
                  </a:lnTo>
                  <a:lnTo>
                    <a:pt x="3172" y="1715"/>
                  </a:lnTo>
                  <a:lnTo>
                    <a:pt x="3173" y="1715"/>
                  </a:lnTo>
                  <a:lnTo>
                    <a:pt x="3174" y="1715"/>
                  </a:lnTo>
                  <a:lnTo>
                    <a:pt x="3175" y="1715"/>
                  </a:lnTo>
                  <a:lnTo>
                    <a:pt x="3175" y="1714"/>
                  </a:lnTo>
                  <a:lnTo>
                    <a:pt x="3176" y="1715"/>
                  </a:lnTo>
                  <a:lnTo>
                    <a:pt x="3177" y="1715"/>
                  </a:lnTo>
                  <a:lnTo>
                    <a:pt x="3178" y="1715"/>
                  </a:lnTo>
                  <a:lnTo>
                    <a:pt x="3179" y="1715"/>
                  </a:lnTo>
                  <a:lnTo>
                    <a:pt x="3180" y="1715"/>
                  </a:lnTo>
                  <a:lnTo>
                    <a:pt x="3181" y="1715"/>
                  </a:lnTo>
                  <a:lnTo>
                    <a:pt x="3181" y="1714"/>
                  </a:lnTo>
                  <a:lnTo>
                    <a:pt x="3182" y="1714"/>
                  </a:lnTo>
                  <a:lnTo>
                    <a:pt x="3183" y="1715"/>
                  </a:lnTo>
                  <a:lnTo>
                    <a:pt x="3184" y="1715"/>
                  </a:lnTo>
                  <a:lnTo>
                    <a:pt x="3185" y="1715"/>
                  </a:lnTo>
                  <a:lnTo>
                    <a:pt x="3186" y="1714"/>
                  </a:lnTo>
                  <a:lnTo>
                    <a:pt x="3186" y="1715"/>
                  </a:lnTo>
                  <a:lnTo>
                    <a:pt x="3187" y="1715"/>
                  </a:lnTo>
                  <a:lnTo>
                    <a:pt x="3188" y="1714"/>
                  </a:lnTo>
                  <a:lnTo>
                    <a:pt x="3189" y="1714"/>
                  </a:lnTo>
                  <a:lnTo>
                    <a:pt x="3190" y="1713"/>
                  </a:lnTo>
                  <a:lnTo>
                    <a:pt x="3191" y="1714"/>
                  </a:lnTo>
                  <a:lnTo>
                    <a:pt x="3191" y="1713"/>
                  </a:lnTo>
                  <a:lnTo>
                    <a:pt x="3192" y="1712"/>
                  </a:lnTo>
                  <a:lnTo>
                    <a:pt x="3193" y="1713"/>
                  </a:lnTo>
                  <a:lnTo>
                    <a:pt x="3194" y="1712"/>
                  </a:lnTo>
                  <a:lnTo>
                    <a:pt x="3194" y="1711"/>
                  </a:lnTo>
                  <a:lnTo>
                    <a:pt x="3195" y="1711"/>
                  </a:lnTo>
                  <a:lnTo>
                    <a:pt x="3196" y="1711"/>
                  </a:lnTo>
                  <a:lnTo>
                    <a:pt x="3196" y="1712"/>
                  </a:lnTo>
                  <a:lnTo>
                    <a:pt x="3197" y="1711"/>
                  </a:lnTo>
                  <a:lnTo>
                    <a:pt x="3198" y="1711"/>
                  </a:lnTo>
                  <a:lnTo>
                    <a:pt x="3199" y="1711"/>
                  </a:lnTo>
                  <a:lnTo>
                    <a:pt x="3200" y="1711"/>
                  </a:lnTo>
                  <a:lnTo>
                    <a:pt x="3201" y="1711"/>
                  </a:lnTo>
                  <a:lnTo>
                    <a:pt x="3201" y="1710"/>
                  </a:lnTo>
                  <a:lnTo>
                    <a:pt x="3202" y="1710"/>
                  </a:lnTo>
                  <a:lnTo>
                    <a:pt x="3203" y="1711"/>
                  </a:lnTo>
                  <a:lnTo>
                    <a:pt x="3204" y="1711"/>
                  </a:lnTo>
                  <a:lnTo>
                    <a:pt x="3204" y="1710"/>
                  </a:lnTo>
                  <a:lnTo>
                    <a:pt x="3205" y="1709"/>
                  </a:lnTo>
                  <a:lnTo>
                    <a:pt x="3206" y="1710"/>
                  </a:lnTo>
                  <a:lnTo>
                    <a:pt x="3207" y="1710"/>
                  </a:lnTo>
                  <a:lnTo>
                    <a:pt x="3207" y="1711"/>
                  </a:lnTo>
                  <a:lnTo>
                    <a:pt x="3208" y="1711"/>
                  </a:lnTo>
                  <a:lnTo>
                    <a:pt x="3209" y="1711"/>
                  </a:lnTo>
                  <a:lnTo>
                    <a:pt x="3210" y="1711"/>
                  </a:lnTo>
                  <a:lnTo>
                    <a:pt x="3211" y="1711"/>
                  </a:lnTo>
                  <a:lnTo>
                    <a:pt x="3211" y="1710"/>
                  </a:lnTo>
                  <a:lnTo>
                    <a:pt x="3212" y="1711"/>
                  </a:lnTo>
                  <a:lnTo>
                    <a:pt x="3212" y="1712"/>
                  </a:lnTo>
                  <a:lnTo>
                    <a:pt x="3213" y="1712"/>
                  </a:lnTo>
                  <a:lnTo>
                    <a:pt x="3214" y="1712"/>
                  </a:lnTo>
                  <a:lnTo>
                    <a:pt x="3214" y="1713"/>
                  </a:lnTo>
                  <a:lnTo>
                    <a:pt x="3215" y="1713"/>
                  </a:lnTo>
                  <a:lnTo>
                    <a:pt x="3216" y="1713"/>
                  </a:lnTo>
                  <a:lnTo>
                    <a:pt x="3217" y="1713"/>
                  </a:lnTo>
                  <a:lnTo>
                    <a:pt x="3218" y="1713"/>
                  </a:lnTo>
                  <a:lnTo>
                    <a:pt x="3219" y="1714"/>
                  </a:lnTo>
                  <a:lnTo>
                    <a:pt x="3220" y="1714"/>
                  </a:lnTo>
                  <a:lnTo>
                    <a:pt x="3220" y="1715"/>
                  </a:lnTo>
                  <a:lnTo>
                    <a:pt x="3221" y="1715"/>
                  </a:lnTo>
                  <a:lnTo>
                    <a:pt x="3222" y="1715"/>
                  </a:lnTo>
                  <a:lnTo>
                    <a:pt x="3223" y="1715"/>
                  </a:lnTo>
                  <a:lnTo>
                    <a:pt x="3224" y="1716"/>
                  </a:lnTo>
                  <a:lnTo>
                    <a:pt x="3225" y="1716"/>
                  </a:lnTo>
                  <a:lnTo>
                    <a:pt x="3226" y="1716"/>
                  </a:lnTo>
                  <a:lnTo>
                    <a:pt x="3226" y="1717"/>
                  </a:lnTo>
                  <a:lnTo>
                    <a:pt x="3227" y="1717"/>
                  </a:lnTo>
                  <a:lnTo>
                    <a:pt x="3228" y="1717"/>
                  </a:lnTo>
                  <a:lnTo>
                    <a:pt x="3228" y="1718"/>
                  </a:lnTo>
                  <a:lnTo>
                    <a:pt x="3229" y="1718"/>
                  </a:lnTo>
                  <a:lnTo>
                    <a:pt x="3229" y="1717"/>
                  </a:lnTo>
                  <a:lnTo>
                    <a:pt x="3230" y="1717"/>
                  </a:lnTo>
                  <a:lnTo>
                    <a:pt x="3231" y="1717"/>
                  </a:lnTo>
                  <a:lnTo>
                    <a:pt x="3232" y="1717"/>
                  </a:lnTo>
                  <a:lnTo>
                    <a:pt x="3233" y="1717"/>
                  </a:lnTo>
                  <a:lnTo>
                    <a:pt x="3234" y="1718"/>
                  </a:lnTo>
                  <a:lnTo>
                    <a:pt x="3235" y="1718"/>
                  </a:lnTo>
                  <a:lnTo>
                    <a:pt x="3236" y="1718"/>
                  </a:lnTo>
                  <a:lnTo>
                    <a:pt x="3236" y="1717"/>
                  </a:lnTo>
                  <a:lnTo>
                    <a:pt x="3237" y="1718"/>
                  </a:lnTo>
                  <a:lnTo>
                    <a:pt x="3238" y="1717"/>
                  </a:lnTo>
                  <a:lnTo>
                    <a:pt x="3239" y="1717"/>
                  </a:lnTo>
                  <a:lnTo>
                    <a:pt x="3240" y="1717"/>
                  </a:lnTo>
                  <a:lnTo>
                    <a:pt x="3241" y="1717"/>
                  </a:lnTo>
                  <a:lnTo>
                    <a:pt x="3242" y="1717"/>
                  </a:lnTo>
                  <a:lnTo>
                    <a:pt x="3243" y="1718"/>
                  </a:lnTo>
                  <a:lnTo>
                    <a:pt x="3244" y="1718"/>
                  </a:lnTo>
                  <a:lnTo>
                    <a:pt x="3245" y="1718"/>
                  </a:lnTo>
                  <a:lnTo>
                    <a:pt x="3246" y="1718"/>
                  </a:lnTo>
                  <a:lnTo>
                    <a:pt x="3247" y="1718"/>
                  </a:lnTo>
                  <a:lnTo>
                    <a:pt x="3247" y="1717"/>
                  </a:lnTo>
                  <a:lnTo>
                    <a:pt x="3248" y="1717"/>
                  </a:lnTo>
                  <a:lnTo>
                    <a:pt x="3249" y="1717"/>
                  </a:lnTo>
                  <a:lnTo>
                    <a:pt x="3250" y="1717"/>
                  </a:lnTo>
                  <a:lnTo>
                    <a:pt x="3251" y="1717"/>
                  </a:lnTo>
                  <a:lnTo>
                    <a:pt x="3252" y="1718"/>
                  </a:lnTo>
                  <a:lnTo>
                    <a:pt x="3253" y="1719"/>
                  </a:lnTo>
                  <a:lnTo>
                    <a:pt x="3254" y="1719"/>
                  </a:lnTo>
                  <a:lnTo>
                    <a:pt x="3255" y="1719"/>
                  </a:lnTo>
                  <a:lnTo>
                    <a:pt x="3256" y="1719"/>
                  </a:lnTo>
                  <a:lnTo>
                    <a:pt x="3257" y="1719"/>
                  </a:lnTo>
                  <a:lnTo>
                    <a:pt x="3258" y="1719"/>
                  </a:lnTo>
                  <a:lnTo>
                    <a:pt x="3258" y="1720"/>
                  </a:lnTo>
                  <a:lnTo>
                    <a:pt x="3259" y="1720"/>
                  </a:lnTo>
                  <a:lnTo>
                    <a:pt x="3260" y="1720"/>
                  </a:lnTo>
                  <a:lnTo>
                    <a:pt x="3260" y="1719"/>
                  </a:lnTo>
                  <a:lnTo>
                    <a:pt x="3261" y="1719"/>
                  </a:lnTo>
                  <a:lnTo>
                    <a:pt x="3262" y="1719"/>
                  </a:lnTo>
                  <a:lnTo>
                    <a:pt x="3262" y="1720"/>
                  </a:lnTo>
                  <a:lnTo>
                    <a:pt x="3263" y="1720"/>
                  </a:lnTo>
                  <a:lnTo>
                    <a:pt x="3264" y="1720"/>
                  </a:lnTo>
                  <a:lnTo>
                    <a:pt x="3265" y="1720"/>
                  </a:lnTo>
                  <a:lnTo>
                    <a:pt x="3265" y="1721"/>
                  </a:lnTo>
                  <a:lnTo>
                    <a:pt x="3266" y="1721"/>
                  </a:lnTo>
                  <a:lnTo>
                    <a:pt x="3267" y="1721"/>
                  </a:lnTo>
                  <a:lnTo>
                    <a:pt x="3268" y="1721"/>
                  </a:lnTo>
                  <a:lnTo>
                    <a:pt x="3269" y="1722"/>
                  </a:lnTo>
                  <a:lnTo>
                    <a:pt x="3270" y="1722"/>
                  </a:lnTo>
                  <a:lnTo>
                    <a:pt x="3271" y="1722"/>
                  </a:lnTo>
                  <a:lnTo>
                    <a:pt x="3272" y="1722"/>
                  </a:lnTo>
                  <a:lnTo>
                    <a:pt x="3273" y="1723"/>
                  </a:lnTo>
                  <a:lnTo>
                    <a:pt x="3274" y="1723"/>
                  </a:lnTo>
                  <a:lnTo>
                    <a:pt x="3275" y="1723"/>
                  </a:lnTo>
                  <a:lnTo>
                    <a:pt x="3276" y="1723"/>
                  </a:lnTo>
                  <a:lnTo>
                    <a:pt x="3277" y="1723"/>
                  </a:lnTo>
                  <a:lnTo>
                    <a:pt x="3278" y="1723"/>
                  </a:lnTo>
                  <a:lnTo>
                    <a:pt x="3279" y="1724"/>
                  </a:lnTo>
                  <a:lnTo>
                    <a:pt x="3280" y="1724"/>
                  </a:lnTo>
                  <a:lnTo>
                    <a:pt x="3280" y="1723"/>
                  </a:lnTo>
                  <a:lnTo>
                    <a:pt x="3281" y="1723"/>
                  </a:lnTo>
                  <a:lnTo>
                    <a:pt x="3282" y="1724"/>
                  </a:lnTo>
                  <a:lnTo>
                    <a:pt x="3283" y="1724"/>
                  </a:lnTo>
                  <a:lnTo>
                    <a:pt x="3283" y="1723"/>
                  </a:lnTo>
                  <a:lnTo>
                    <a:pt x="3284" y="1723"/>
                  </a:lnTo>
                  <a:lnTo>
                    <a:pt x="3285" y="1723"/>
                  </a:lnTo>
                  <a:lnTo>
                    <a:pt x="3286" y="1723"/>
                  </a:lnTo>
                  <a:lnTo>
                    <a:pt x="3287" y="1723"/>
                  </a:lnTo>
                  <a:lnTo>
                    <a:pt x="3288" y="1723"/>
                  </a:lnTo>
                  <a:lnTo>
                    <a:pt x="3289" y="1723"/>
                  </a:lnTo>
                  <a:lnTo>
                    <a:pt x="3290" y="1722"/>
                  </a:lnTo>
                  <a:lnTo>
                    <a:pt x="3291" y="1722"/>
                  </a:lnTo>
                  <a:lnTo>
                    <a:pt x="3292" y="1721"/>
                  </a:lnTo>
                  <a:lnTo>
                    <a:pt x="3293" y="1721"/>
                  </a:lnTo>
                  <a:lnTo>
                    <a:pt x="3294" y="1720"/>
                  </a:lnTo>
                  <a:lnTo>
                    <a:pt x="3295" y="1720"/>
                  </a:lnTo>
                  <a:lnTo>
                    <a:pt x="3296" y="1719"/>
                  </a:lnTo>
                  <a:lnTo>
                    <a:pt x="3297" y="1719"/>
                  </a:lnTo>
                  <a:lnTo>
                    <a:pt x="3298" y="1718"/>
                  </a:lnTo>
                  <a:lnTo>
                    <a:pt x="3299" y="1718"/>
                  </a:lnTo>
                  <a:lnTo>
                    <a:pt x="3300" y="1718"/>
                  </a:lnTo>
                  <a:lnTo>
                    <a:pt x="3301" y="1718"/>
                  </a:lnTo>
                  <a:lnTo>
                    <a:pt x="3302" y="1717"/>
                  </a:lnTo>
                  <a:lnTo>
                    <a:pt x="3303" y="1717"/>
                  </a:lnTo>
                  <a:lnTo>
                    <a:pt x="3304" y="1716"/>
                  </a:lnTo>
                  <a:lnTo>
                    <a:pt x="3304" y="1717"/>
                  </a:lnTo>
                  <a:lnTo>
                    <a:pt x="3305" y="1716"/>
                  </a:lnTo>
                  <a:lnTo>
                    <a:pt x="3306" y="1716"/>
                  </a:lnTo>
                  <a:lnTo>
                    <a:pt x="3307" y="1715"/>
                  </a:lnTo>
                  <a:lnTo>
                    <a:pt x="3308" y="1715"/>
                  </a:lnTo>
                  <a:lnTo>
                    <a:pt x="3309" y="1716"/>
                  </a:lnTo>
                  <a:lnTo>
                    <a:pt x="3310" y="1716"/>
                  </a:lnTo>
                  <a:lnTo>
                    <a:pt x="3311" y="1716"/>
                  </a:lnTo>
                  <a:lnTo>
                    <a:pt x="3312" y="1716"/>
                  </a:lnTo>
                  <a:lnTo>
                    <a:pt x="3313" y="1717"/>
                  </a:lnTo>
                  <a:lnTo>
                    <a:pt x="3314" y="1718"/>
                  </a:lnTo>
                  <a:lnTo>
                    <a:pt x="3315" y="1718"/>
                  </a:lnTo>
                  <a:lnTo>
                    <a:pt x="3316" y="1718"/>
                  </a:lnTo>
                  <a:lnTo>
                    <a:pt x="3317" y="1718"/>
                  </a:lnTo>
                  <a:lnTo>
                    <a:pt x="3318" y="1719"/>
                  </a:lnTo>
                  <a:lnTo>
                    <a:pt x="3319" y="1719"/>
                  </a:lnTo>
                  <a:lnTo>
                    <a:pt x="3319" y="1720"/>
                  </a:lnTo>
                  <a:lnTo>
                    <a:pt x="3320" y="1720"/>
                  </a:lnTo>
                  <a:lnTo>
                    <a:pt x="3321" y="1720"/>
                  </a:lnTo>
                  <a:lnTo>
                    <a:pt x="3322" y="1720"/>
                  </a:lnTo>
                  <a:lnTo>
                    <a:pt x="3322" y="1721"/>
                  </a:lnTo>
                  <a:lnTo>
                    <a:pt x="3323" y="1721"/>
                  </a:lnTo>
                  <a:lnTo>
                    <a:pt x="3323" y="1722"/>
                  </a:lnTo>
                  <a:lnTo>
                    <a:pt x="3324" y="1722"/>
                  </a:lnTo>
                  <a:lnTo>
                    <a:pt x="3325" y="1722"/>
                  </a:lnTo>
                  <a:lnTo>
                    <a:pt x="3326" y="1722"/>
                  </a:lnTo>
                  <a:lnTo>
                    <a:pt x="3327" y="1723"/>
                  </a:lnTo>
                  <a:lnTo>
                    <a:pt x="3327" y="1724"/>
                  </a:lnTo>
                  <a:lnTo>
                    <a:pt x="3328" y="1724"/>
                  </a:lnTo>
                  <a:lnTo>
                    <a:pt x="3329" y="1724"/>
                  </a:lnTo>
                  <a:lnTo>
                    <a:pt x="3330" y="1725"/>
                  </a:lnTo>
                  <a:lnTo>
                    <a:pt x="3331" y="1725"/>
                  </a:lnTo>
                  <a:lnTo>
                    <a:pt x="3332" y="1724"/>
                  </a:lnTo>
                  <a:lnTo>
                    <a:pt x="3333" y="1724"/>
                  </a:lnTo>
                  <a:lnTo>
                    <a:pt x="3334" y="1724"/>
                  </a:lnTo>
                  <a:lnTo>
                    <a:pt x="3335" y="1724"/>
                  </a:lnTo>
                  <a:lnTo>
                    <a:pt x="3336" y="1724"/>
                  </a:lnTo>
                  <a:lnTo>
                    <a:pt x="3336" y="1725"/>
                  </a:lnTo>
                  <a:lnTo>
                    <a:pt x="3337" y="1725"/>
                  </a:lnTo>
                  <a:lnTo>
                    <a:pt x="3338" y="1726"/>
                  </a:lnTo>
                  <a:lnTo>
                    <a:pt x="3339" y="1725"/>
                  </a:lnTo>
                  <a:lnTo>
                    <a:pt x="3340" y="1725"/>
                  </a:lnTo>
                  <a:lnTo>
                    <a:pt x="3341" y="1725"/>
                  </a:lnTo>
                  <a:lnTo>
                    <a:pt x="3342" y="1725"/>
                  </a:lnTo>
                  <a:lnTo>
                    <a:pt x="3343" y="1726"/>
                  </a:lnTo>
                  <a:lnTo>
                    <a:pt x="3343" y="1725"/>
                  </a:lnTo>
                  <a:lnTo>
                    <a:pt x="3344" y="1724"/>
                  </a:lnTo>
                  <a:lnTo>
                    <a:pt x="3345" y="1724"/>
                  </a:lnTo>
                  <a:lnTo>
                    <a:pt x="3346" y="1724"/>
                  </a:lnTo>
                  <a:lnTo>
                    <a:pt x="3346" y="1723"/>
                  </a:lnTo>
                  <a:lnTo>
                    <a:pt x="3347" y="1724"/>
                  </a:lnTo>
                  <a:lnTo>
                    <a:pt x="3348" y="1724"/>
                  </a:lnTo>
                  <a:lnTo>
                    <a:pt x="3349" y="1723"/>
                  </a:lnTo>
                  <a:lnTo>
                    <a:pt x="3349" y="1722"/>
                  </a:lnTo>
                  <a:lnTo>
                    <a:pt x="3350" y="1722"/>
                  </a:lnTo>
                  <a:lnTo>
                    <a:pt x="3351" y="1722"/>
                  </a:lnTo>
                  <a:lnTo>
                    <a:pt x="3351" y="1721"/>
                  </a:lnTo>
                  <a:lnTo>
                    <a:pt x="3352" y="1722"/>
                  </a:lnTo>
                  <a:lnTo>
                    <a:pt x="3352" y="1722"/>
                  </a:lnTo>
                  <a:lnTo>
                    <a:pt x="3352" y="1721"/>
                  </a:lnTo>
                  <a:lnTo>
                    <a:pt x="3353" y="1721"/>
                  </a:lnTo>
                  <a:lnTo>
                    <a:pt x="3353" y="1720"/>
                  </a:lnTo>
                  <a:lnTo>
                    <a:pt x="3354" y="1720"/>
                  </a:lnTo>
                  <a:lnTo>
                    <a:pt x="3355" y="1720"/>
                  </a:lnTo>
                  <a:lnTo>
                    <a:pt x="3356" y="1720"/>
                  </a:lnTo>
                  <a:lnTo>
                    <a:pt x="3357" y="1720"/>
                  </a:lnTo>
                  <a:lnTo>
                    <a:pt x="3357" y="1719"/>
                  </a:lnTo>
                  <a:lnTo>
                    <a:pt x="3358" y="1719"/>
                  </a:lnTo>
                  <a:lnTo>
                    <a:pt x="3359" y="1719"/>
                  </a:lnTo>
                  <a:lnTo>
                    <a:pt x="3360" y="1718"/>
                  </a:lnTo>
                  <a:lnTo>
                    <a:pt x="3361" y="1719"/>
                  </a:lnTo>
                  <a:lnTo>
                    <a:pt x="3362" y="1719"/>
                  </a:lnTo>
                  <a:lnTo>
                    <a:pt x="3363" y="1719"/>
                  </a:lnTo>
                  <a:lnTo>
                    <a:pt x="3364" y="1718"/>
                  </a:lnTo>
                  <a:lnTo>
                    <a:pt x="3365" y="1718"/>
                  </a:lnTo>
                  <a:lnTo>
                    <a:pt x="3365" y="1719"/>
                  </a:lnTo>
                  <a:lnTo>
                    <a:pt x="3366" y="1719"/>
                  </a:lnTo>
                  <a:lnTo>
                    <a:pt x="3367" y="1719"/>
                  </a:lnTo>
                  <a:lnTo>
                    <a:pt x="3368" y="1719"/>
                  </a:lnTo>
                  <a:lnTo>
                    <a:pt x="3369" y="1719"/>
                  </a:lnTo>
                  <a:lnTo>
                    <a:pt x="3370" y="1720"/>
                  </a:lnTo>
                  <a:lnTo>
                    <a:pt x="3371" y="1720"/>
                  </a:lnTo>
                  <a:lnTo>
                    <a:pt x="3372" y="1720"/>
                  </a:lnTo>
                  <a:lnTo>
                    <a:pt x="3373" y="1720"/>
                  </a:lnTo>
                  <a:lnTo>
                    <a:pt x="3373" y="1721"/>
                  </a:lnTo>
                  <a:lnTo>
                    <a:pt x="3374" y="1722"/>
                  </a:lnTo>
                  <a:lnTo>
                    <a:pt x="3375" y="1722"/>
                  </a:lnTo>
                  <a:lnTo>
                    <a:pt x="3376" y="1722"/>
                  </a:lnTo>
                  <a:lnTo>
                    <a:pt x="3376" y="1723"/>
                  </a:lnTo>
                  <a:lnTo>
                    <a:pt x="3377" y="1723"/>
                  </a:lnTo>
                  <a:lnTo>
                    <a:pt x="3378" y="1724"/>
                  </a:lnTo>
                  <a:lnTo>
                    <a:pt x="3379" y="1724"/>
                  </a:lnTo>
                  <a:lnTo>
                    <a:pt x="3380" y="1724"/>
                  </a:lnTo>
                  <a:lnTo>
                    <a:pt x="3381" y="1725"/>
                  </a:lnTo>
                </a:path>
              </a:pathLst>
            </a:custGeom>
            <a:noFill/>
            <a:ln w="12700">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4" name="Freeform 173">
              <a:extLst>
                <a:ext uri="{FF2B5EF4-FFF2-40B4-BE49-F238E27FC236}">
                  <a16:creationId xmlns:a16="http://schemas.microsoft.com/office/drawing/2014/main" id="{E41BED46-576B-4569-59DF-FC815AF7E8C1}"/>
                </a:ext>
              </a:extLst>
            </p:cNvPr>
            <p:cNvSpPr>
              <a:spLocks/>
            </p:cNvSpPr>
            <p:nvPr/>
          </p:nvSpPr>
          <p:spPr bwMode="auto">
            <a:xfrm>
              <a:off x="7059613" y="1996253"/>
              <a:ext cx="3532188" cy="2347913"/>
            </a:xfrm>
            <a:custGeom>
              <a:avLst/>
              <a:gdLst>
                <a:gd name="T0" fmla="*/ 39 w 2225"/>
                <a:gd name="T1" fmla="*/ 1473 h 1479"/>
                <a:gd name="T2" fmla="*/ 76 w 2225"/>
                <a:gd name="T3" fmla="*/ 1450 h 1479"/>
                <a:gd name="T4" fmla="*/ 113 w 2225"/>
                <a:gd name="T5" fmla="*/ 1470 h 1479"/>
                <a:gd name="T6" fmla="*/ 153 w 2225"/>
                <a:gd name="T7" fmla="*/ 1455 h 1479"/>
                <a:gd name="T8" fmla="*/ 189 w 2225"/>
                <a:gd name="T9" fmla="*/ 1421 h 1479"/>
                <a:gd name="T10" fmla="*/ 218 w 2225"/>
                <a:gd name="T11" fmla="*/ 35 h 1479"/>
                <a:gd name="T12" fmla="*/ 246 w 2225"/>
                <a:gd name="T13" fmla="*/ 1189 h 1479"/>
                <a:gd name="T14" fmla="*/ 275 w 2225"/>
                <a:gd name="T15" fmla="*/ 1445 h 1479"/>
                <a:gd name="T16" fmla="*/ 311 w 2225"/>
                <a:gd name="T17" fmla="*/ 1454 h 1479"/>
                <a:gd name="T18" fmla="*/ 349 w 2225"/>
                <a:gd name="T19" fmla="*/ 1451 h 1479"/>
                <a:gd name="T20" fmla="*/ 390 w 2225"/>
                <a:gd name="T21" fmla="*/ 1455 h 1479"/>
                <a:gd name="T22" fmla="*/ 430 w 2225"/>
                <a:gd name="T23" fmla="*/ 1463 h 1479"/>
                <a:gd name="T24" fmla="*/ 469 w 2225"/>
                <a:gd name="T25" fmla="*/ 1458 h 1479"/>
                <a:gd name="T26" fmla="*/ 506 w 2225"/>
                <a:gd name="T27" fmla="*/ 1469 h 1479"/>
                <a:gd name="T28" fmla="*/ 548 w 2225"/>
                <a:gd name="T29" fmla="*/ 1466 h 1479"/>
                <a:gd name="T30" fmla="*/ 585 w 2225"/>
                <a:gd name="T31" fmla="*/ 1459 h 1479"/>
                <a:gd name="T32" fmla="*/ 622 w 2225"/>
                <a:gd name="T33" fmla="*/ 1452 h 1479"/>
                <a:gd name="T34" fmla="*/ 657 w 2225"/>
                <a:gd name="T35" fmla="*/ 1393 h 1479"/>
                <a:gd name="T36" fmla="*/ 686 w 2225"/>
                <a:gd name="T37" fmla="*/ 35 h 1479"/>
                <a:gd name="T38" fmla="*/ 715 w 2225"/>
                <a:gd name="T39" fmla="*/ 1197 h 1479"/>
                <a:gd name="T40" fmla="*/ 746 w 2225"/>
                <a:gd name="T41" fmla="*/ 1433 h 1479"/>
                <a:gd name="T42" fmla="*/ 783 w 2225"/>
                <a:gd name="T43" fmla="*/ 1425 h 1479"/>
                <a:gd name="T44" fmla="*/ 824 w 2225"/>
                <a:gd name="T45" fmla="*/ 1447 h 1479"/>
                <a:gd name="T46" fmla="*/ 863 w 2225"/>
                <a:gd name="T47" fmla="*/ 1453 h 1479"/>
                <a:gd name="T48" fmla="*/ 900 w 2225"/>
                <a:gd name="T49" fmla="*/ 1438 h 1479"/>
                <a:gd name="T50" fmla="*/ 937 w 2225"/>
                <a:gd name="T51" fmla="*/ 1419 h 1479"/>
                <a:gd name="T52" fmla="*/ 973 w 2225"/>
                <a:gd name="T53" fmla="*/ 1393 h 1479"/>
                <a:gd name="T54" fmla="*/ 1002 w 2225"/>
                <a:gd name="T55" fmla="*/ 330 h 1479"/>
                <a:gd name="T56" fmla="*/ 1031 w 2225"/>
                <a:gd name="T57" fmla="*/ 1048 h 1479"/>
                <a:gd name="T58" fmla="*/ 1059 w 2225"/>
                <a:gd name="T59" fmla="*/ 1386 h 1479"/>
                <a:gd name="T60" fmla="*/ 1097 w 2225"/>
                <a:gd name="T61" fmla="*/ 1396 h 1479"/>
                <a:gd name="T62" fmla="*/ 1130 w 2225"/>
                <a:gd name="T63" fmla="*/ 1427 h 1479"/>
                <a:gd name="T64" fmla="*/ 1167 w 2225"/>
                <a:gd name="T65" fmla="*/ 1403 h 1479"/>
                <a:gd name="T66" fmla="*/ 1197 w 2225"/>
                <a:gd name="T67" fmla="*/ 1351 h 1479"/>
                <a:gd name="T68" fmla="*/ 1230 w 2225"/>
                <a:gd name="T69" fmla="*/ 1258 h 1479"/>
                <a:gd name="T70" fmla="*/ 1259 w 2225"/>
                <a:gd name="T71" fmla="*/ 360 h 1479"/>
                <a:gd name="T72" fmla="*/ 1288 w 2225"/>
                <a:gd name="T73" fmla="*/ 1152 h 1479"/>
                <a:gd name="T74" fmla="*/ 1319 w 2225"/>
                <a:gd name="T75" fmla="*/ 1202 h 1479"/>
                <a:gd name="T76" fmla="*/ 1348 w 2225"/>
                <a:gd name="T77" fmla="*/ 354 h 1479"/>
                <a:gd name="T78" fmla="*/ 1377 w 2225"/>
                <a:gd name="T79" fmla="*/ 1118 h 1479"/>
                <a:gd name="T80" fmla="*/ 1407 w 2225"/>
                <a:gd name="T81" fmla="*/ 1300 h 1479"/>
                <a:gd name="T82" fmla="*/ 1437 w 2225"/>
                <a:gd name="T83" fmla="*/ 1247 h 1479"/>
                <a:gd name="T84" fmla="*/ 1467 w 2225"/>
                <a:gd name="T85" fmla="*/ 1022 h 1479"/>
                <a:gd name="T86" fmla="*/ 1496 w 2225"/>
                <a:gd name="T87" fmla="*/ 518 h 1479"/>
                <a:gd name="T88" fmla="*/ 1525 w 2225"/>
                <a:gd name="T89" fmla="*/ 1164 h 1479"/>
                <a:gd name="T90" fmla="*/ 1560 w 2225"/>
                <a:gd name="T91" fmla="*/ 1179 h 1479"/>
                <a:gd name="T92" fmla="*/ 1588 w 2225"/>
                <a:gd name="T93" fmla="*/ 812 h 1479"/>
                <a:gd name="T94" fmla="*/ 1618 w 2225"/>
                <a:gd name="T95" fmla="*/ 1188 h 1479"/>
                <a:gd name="T96" fmla="*/ 1647 w 2225"/>
                <a:gd name="T97" fmla="*/ 1365 h 1479"/>
                <a:gd name="T98" fmla="*/ 1677 w 2225"/>
                <a:gd name="T99" fmla="*/ 1415 h 1479"/>
                <a:gd name="T100" fmla="*/ 1716 w 2225"/>
                <a:gd name="T101" fmla="*/ 1434 h 1479"/>
                <a:gd name="T102" fmla="*/ 1754 w 2225"/>
                <a:gd name="T103" fmla="*/ 1445 h 1479"/>
                <a:gd name="T104" fmla="*/ 1791 w 2225"/>
                <a:gd name="T105" fmla="*/ 1456 h 1479"/>
                <a:gd name="T106" fmla="*/ 1827 w 2225"/>
                <a:gd name="T107" fmla="*/ 1458 h 1479"/>
                <a:gd name="T108" fmla="*/ 1865 w 2225"/>
                <a:gd name="T109" fmla="*/ 1462 h 1479"/>
                <a:gd name="T110" fmla="*/ 1909 w 2225"/>
                <a:gd name="T111" fmla="*/ 1464 h 1479"/>
                <a:gd name="T112" fmla="*/ 1952 w 2225"/>
                <a:gd name="T113" fmla="*/ 1464 h 1479"/>
                <a:gd name="T114" fmla="*/ 1991 w 2225"/>
                <a:gd name="T115" fmla="*/ 1463 h 1479"/>
                <a:gd name="T116" fmla="*/ 2030 w 2225"/>
                <a:gd name="T117" fmla="*/ 1465 h 1479"/>
                <a:gd name="T118" fmla="*/ 2070 w 2225"/>
                <a:gd name="T119" fmla="*/ 1464 h 1479"/>
                <a:gd name="T120" fmla="*/ 2111 w 2225"/>
                <a:gd name="T121" fmla="*/ 1463 h 1479"/>
                <a:gd name="T122" fmla="*/ 2152 w 2225"/>
                <a:gd name="T123" fmla="*/ 1462 h 1479"/>
                <a:gd name="T124" fmla="*/ 2192 w 2225"/>
                <a:gd name="T125" fmla="*/ 1464 h 1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25" h="1479">
                  <a:moveTo>
                    <a:pt x="0" y="1476"/>
                  </a:moveTo>
                  <a:lnTo>
                    <a:pt x="0" y="1475"/>
                  </a:lnTo>
                  <a:lnTo>
                    <a:pt x="1" y="1476"/>
                  </a:lnTo>
                  <a:lnTo>
                    <a:pt x="2" y="1476"/>
                  </a:lnTo>
                  <a:lnTo>
                    <a:pt x="3" y="1476"/>
                  </a:lnTo>
                  <a:lnTo>
                    <a:pt x="3" y="1477"/>
                  </a:lnTo>
                  <a:lnTo>
                    <a:pt x="4" y="1477"/>
                  </a:lnTo>
                  <a:lnTo>
                    <a:pt x="5" y="1478"/>
                  </a:lnTo>
                  <a:lnTo>
                    <a:pt x="6" y="1478"/>
                  </a:lnTo>
                  <a:lnTo>
                    <a:pt x="7" y="1477"/>
                  </a:lnTo>
                  <a:lnTo>
                    <a:pt x="8" y="1478"/>
                  </a:lnTo>
                  <a:lnTo>
                    <a:pt x="9" y="1478"/>
                  </a:lnTo>
                  <a:lnTo>
                    <a:pt x="10" y="1477"/>
                  </a:lnTo>
                  <a:lnTo>
                    <a:pt x="10" y="1478"/>
                  </a:lnTo>
                  <a:lnTo>
                    <a:pt x="11" y="1478"/>
                  </a:lnTo>
                  <a:lnTo>
                    <a:pt x="11" y="1477"/>
                  </a:lnTo>
                  <a:lnTo>
                    <a:pt x="12" y="1477"/>
                  </a:lnTo>
                  <a:lnTo>
                    <a:pt x="13" y="1478"/>
                  </a:lnTo>
                  <a:lnTo>
                    <a:pt x="14" y="1479"/>
                  </a:lnTo>
                  <a:lnTo>
                    <a:pt x="15" y="1479"/>
                  </a:lnTo>
                  <a:lnTo>
                    <a:pt x="15" y="1478"/>
                  </a:lnTo>
                  <a:lnTo>
                    <a:pt x="16" y="1478"/>
                  </a:lnTo>
                  <a:lnTo>
                    <a:pt x="17" y="1478"/>
                  </a:lnTo>
                  <a:lnTo>
                    <a:pt x="18" y="1477"/>
                  </a:lnTo>
                  <a:lnTo>
                    <a:pt x="19" y="1477"/>
                  </a:lnTo>
                  <a:lnTo>
                    <a:pt x="20" y="1476"/>
                  </a:lnTo>
                  <a:lnTo>
                    <a:pt x="21" y="1476"/>
                  </a:lnTo>
                  <a:lnTo>
                    <a:pt x="22" y="1476"/>
                  </a:lnTo>
                  <a:lnTo>
                    <a:pt x="23" y="1476"/>
                  </a:lnTo>
                  <a:lnTo>
                    <a:pt x="24" y="1476"/>
                  </a:lnTo>
                  <a:lnTo>
                    <a:pt x="24" y="1475"/>
                  </a:lnTo>
                  <a:lnTo>
                    <a:pt x="25" y="1476"/>
                  </a:lnTo>
                  <a:lnTo>
                    <a:pt x="26" y="1476"/>
                  </a:lnTo>
                  <a:lnTo>
                    <a:pt x="27" y="1476"/>
                  </a:lnTo>
                  <a:lnTo>
                    <a:pt x="28" y="1476"/>
                  </a:lnTo>
                  <a:lnTo>
                    <a:pt x="29" y="1476"/>
                  </a:lnTo>
                  <a:lnTo>
                    <a:pt x="30" y="1475"/>
                  </a:lnTo>
                  <a:lnTo>
                    <a:pt x="31" y="1475"/>
                  </a:lnTo>
                  <a:lnTo>
                    <a:pt x="32" y="1476"/>
                  </a:lnTo>
                  <a:lnTo>
                    <a:pt x="33" y="1476"/>
                  </a:lnTo>
                  <a:lnTo>
                    <a:pt x="34" y="1476"/>
                  </a:lnTo>
                  <a:lnTo>
                    <a:pt x="35" y="1475"/>
                  </a:lnTo>
                  <a:lnTo>
                    <a:pt x="36" y="1474"/>
                  </a:lnTo>
                  <a:lnTo>
                    <a:pt x="37" y="1474"/>
                  </a:lnTo>
                  <a:lnTo>
                    <a:pt x="38" y="1474"/>
                  </a:lnTo>
                  <a:lnTo>
                    <a:pt x="39" y="1474"/>
                  </a:lnTo>
                  <a:lnTo>
                    <a:pt x="39" y="1473"/>
                  </a:lnTo>
                  <a:lnTo>
                    <a:pt x="40" y="1473"/>
                  </a:lnTo>
                  <a:lnTo>
                    <a:pt x="41" y="1472"/>
                  </a:lnTo>
                  <a:lnTo>
                    <a:pt x="42" y="1471"/>
                  </a:lnTo>
                  <a:lnTo>
                    <a:pt x="43" y="1471"/>
                  </a:lnTo>
                  <a:lnTo>
                    <a:pt x="44" y="1471"/>
                  </a:lnTo>
                  <a:lnTo>
                    <a:pt x="44" y="1470"/>
                  </a:lnTo>
                  <a:lnTo>
                    <a:pt x="45" y="1470"/>
                  </a:lnTo>
                  <a:lnTo>
                    <a:pt x="46" y="1469"/>
                  </a:lnTo>
                  <a:lnTo>
                    <a:pt x="47" y="1468"/>
                  </a:lnTo>
                  <a:lnTo>
                    <a:pt x="48" y="1469"/>
                  </a:lnTo>
                  <a:lnTo>
                    <a:pt x="49" y="1468"/>
                  </a:lnTo>
                  <a:lnTo>
                    <a:pt x="49" y="1467"/>
                  </a:lnTo>
                  <a:lnTo>
                    <a:pt x="50" y="1467"/>
                  </a:lnTo>
                  <a:lnTo>
                    <a:pt x="51" y="1466"/>
                  </a:lnTo>
                  <a:lnTo>
                    <a:pt x="52" y="1466"/>
                  </a:lnTo>
                  <a:lnTo>
                    <a:pt x="53" y="1465"/>
                  </a:lnTo>
                  <a:lnTo>
                    <a:pt x="54" y="1465"/>
                  </a:lnTo>
                  <a:lnTo>
                    <a:pt x="55" y="1464"/>
                  </a:lnTo>
                  <a:lnTo>
                    <a:pt x="56" y="1464"/>
                  </a:lnTo>
                  <a:lnTo>
                    <a:pt x="57" y="1463"/>
                  </a:lnTo>
                  <a:lnTo>
                    <a:pt x="58" y="1463"/>
                  </a:lnTo>
                  <a:lnTo>
                    <a:pt x="58" y="1462"/>
                  </a:lnTo>
                  <a:lnTo>
                    <a:pt x="59" y="1462"/>
                  </a:lnTo>
                  <a:lnTo>
                    <a:pt x="60" y="1462"/>
                  </a:lnTo>
                  <a:lnTo>
                    <a:pt x="60" y="1461"/>
                  </a:lnTo>
                  <a:lnTo>
                    <a:pt x="61" y="1460"/>
                  </a:lnTo>
                  <a:lnTo>
                    <a:pt x="62" y="1459"/>
                  </a:lnTo>
                  <a:lnTo>
                    <a:pt x="62" y="1458"/>
                  </a:lnTo>
                  <a:lnTo>
                    <a:pt x="63" y="1458"/>
                  </a:lnTo>
                  <a:lnTo>
                    <a:pt x="64" y="1458"/>
                  </a:lnTo>
                  <a:lnTo>
                    <a:pt x="65" y="1458"/>
                  </a:lnTo>
                  <a:lnTo>
                    <a:pt x="65" y="1457"/>
                  </a:lnTo>
                  <a:lnTo>
                    <a:pt x="66" y="1456"/>
                  </a:lnTo>
                  <a:lnTo>
                    <a:pt x="67" y="1456"/>
                  </a:lnTo>
                  <a:lnTo>
                    <a:pt x="68" y="1456"/>
                  </a:lnTo>
                  <a:lnTo>
                    <a:pt x="68" y="1455"/>
                  </a:lnTo>
                  <a:lnTo>
                    <a:pt x="69" y="1455"/>
                  </a:lnTo>
                  <a:lnTo>
                    <a:pt x="70" y="1454"/>
                  </a:lnTo>
                  <a:lnTo>
                    <a:pt x="70" y="1453"/>
                  </a:lnTo>
                  <a:lnTo>
                    <a:pt x="71" y="1452"/>
                  </a:lnTo>
                  <a:lnTo>
                    <a:pt x="72" y="1452"/>
                  </a:lnTo>
                  <a:lnTo>
                    <a:pt x="73" y="1452"/>
                  </a:lnTo>
                  <a:lnTo>
                    <a:pt x="73" y="1451"/>
                  </a:lnTo>
                  <a:lnTo>
                    <a:pt x="74" y="1451"/>
                  </a:lnTo>
                  <a:lnTo>
                    <a:pt x="75" y="1450"/>
                  </a:lnTo>
                  <a:lnTo>
                    <a:pt x="75" y="1451"/>
                  </a:lnTo>
                  <a:lnTo>
                    <a:pt x="76" y="1450"/>
                  </a:lnTo>
                  <a:lnTo>
                    <a:pt x="77" y="1450"/>
                  </a:lnTo>
                  <a:lnTo>
                    <a:pt x="78" y="1450"/>
                  </a:lnTo>
                  <a:lnTo>
                    <a:pt x="79" y="1450"/>
                  </a:lnTo>
                  <a:lnTo>
                    <a:pt x="80" y="1450"/>
                  </a:lnTo>
                  <a:lnTo>
                    <a:pt x="81" y="1450"/>
                  </a:lnTo>
                  <a:lnTo>
                    <a:pt x="82" y="1450"/>
                  </a:lnTo>
                  <a:lnTo>
                    <a:pt x="83" y="1450"/>
                  </a:lnTo>
                  <a:lnTo>
                    <a:pt x="84" y="1451"/>
                  </a:lnTo>
                  <a:lnTo>
                    <a:pt x="85" y="1452"/>
                  </a:lnTo>
                  <a:lnTo>
                    <a:pt x="86" y="1452"/>
                  </a:lnTo>
                  <a:lnTo>
                    <a:pt x="86" y="1453"/>
                  </a:lnTo>
                  <a:lnTo>
                    <a:pt x="87" y="1454"/>
                  </a:lnTo>
                  <a:lnTo>
                    <a:pt x="88" y="1454"/>
                  </a:lnTo>
                  <a:lnTo>
                    <a:pt x="88" y="1455"/>
                  </a:lnTo>
                  <a:lnTo>
                    <a:pt x="89" y="1456"/>
                  </a:lnTo>
                  <a:lnTo>
                    <a:pt x="90" y="1457"/>
                  </a:lnTo>
                  <a:lnTo>
                    <a:pt x="91" y="1458"/>
                  </a:lnTo>
                  <a:lnTo>
                    <a:pt x="92" y="1458"/>
                  </a:lnTo>
                  <a:lnTo>
                    <a:pt x="93" y="1458"/>
                  </a:lnTo>
                  <a:lnTo>
                    <a:pt x="93" y="1459"/>
                  </a:lnTo>
                  <a:lnTo>
                    <a:pt x="94" y="1460"/>
                  </a:lnTo>
                  <a:lnTo>
                    <a:pt x="95" y="1461"/>
                  </a:lnTo>
                  <a:lnTo>
                    <a:pt x="96" y="1462"/>
                  </a:lnTo>
                  <a:lnTo>
                    <a:pt x="97" y="1463"/>
                  </a:lnTo>
                  <a:lnTo>
                    <a:pt x="98" y="1463"/>
                  </a:lnTo>
                  <a:lnTo>
                    <a:pt x="99" y="1463"/>
                  </a:lnTo>
                  <a:lnTo>
                    <a:pt x="99" y="1464"/>
                  </a:lnTo>
                  <a:lnTo>
                    <a:pt x="100" y="1464"/>
                  </a:lnTo>
                  <a:lnTo>
                    <a:pt x="101" y="1464"/>
                  </a:lnTo>
                  <a:lnTo>
                    <a:pt x="101" y="1465"/>
                  </a:lnTo>
                  <a:lnTo>
                    <a:pt x="102" y="1466"/>
                  </a:lnTo>
                  <a:lnTo>
                    <a:pt x="103" y="1466"/>
                  </a:lnTo>
                  <a:lnTo>
                    <a:pt x="104" y="1466"/>
                  </a:lnTo>
                  <a:lnTo>
                    <a:pt x="104" y="1467"/>
                  </a:lnTo>
                  <a:lnTo>
                    <a:pt x="104" y="1467"/>
                  </a:lnTo>
                  <a:lnTo>
                    <a:pt x="105" y="1467"/>
                  </a:lnTo>
                  <a:lnTo>
                    <a:pt x="105" y="1468"/>
                  </a:lnTo>
                  <a:lnTo>
                    <a:pt x="106" y="1468"/>
                  </a:lnTo>
                  <a:lnTo>
                    <a:pt x="107" y="1468"/>
                  </a:lnTo>
                  <a:lnTo>
                    <a:pt x="108" y="1468"/>
                  </a:lnTo>
                  <a:lnTo>
                    <a:pt x="108" y="1469"/>
                  </a:lnTo>
                  <a:lnTo>
                    <a:pt x="109" y="1470"/>
                  </a:lnTo>
                  <a:lnTo>
                    <a:pt x="110" y="1470"/>
                  </a:lnTo>
                  <a:lnTo>
                    <a:pt x="110" y="1469"/>
                  </a:lnTo>
                  <a:lnTo>
                    <a:pt x="111" y="1469"/>
                  </a:lnTo>
                  <a:lnTo>
                    <a:pt x="112" y="1469"/>
                  </a:lnTo>
                  <a:lnTo>
                    <a:pt x="113" y="1470"/>
                  </a:lnTo>
                  <a:lnTo>
                    <a:pt x="114" y="1470"/>
                  </a:lnTo>
                  <a:lnTo>
                    <a:pt x="115" y="1470"/>
                  </a:lnTo>
                  <a:lnTo>
                    <a:pt x="116" y="1470"/>
                  </a:lnTo>
                  <a:lnTo>
                    <a:pt x="117" y="1470"/>
                  </a:lnTo>
                  <a:lnTo>
                    <a:pt x="118" y="1470"/>
                  </a:lnTo>
                  <a:lnTo>
                    <a:pt x="119" y="1470"/>
                  </a:lnTo>
                  <a:lnTo>
                    <a:pt x="120" y="1470"/>
                  </a:lnTo>
                  <a:lnTo>
                    <a:pt x="121" y="1469"/>
                  </a:lnTo>
                  <a:lnTo>
                    <a:pt x="122" y="1469"/>
                  </a:lnTo>
                  <a:lnTo>
                    <a:pt x="123" y="1469"/>
                  </a:lnTo>
                  <a:lnTo>
                    <a:pt x="124" y="1469"/>
                  </a:lnTo>
                  <a:lnTo>
                    <a:pt x="125" y="1469"/>
                  </a:lnTo>
                  <a:lnTo>
                    <a:pt x="126" y="1469"/>
                  </a:lnTo>
                  <a:lnTo>
                    <a:pt x="126" y="1468"/>
                  </a:lnTo>
                  <a:lnTo>
                    <a:pt x="127" y="1468"/>
                  </a:lnTo>
                  <a:lnTo>
                    <a:pt x="127" y="1467"/>
                  </a:lnTo>
                  <a:lnTo>
                    <a:pt x="128" y="1467"/>
                  </a:lnTo>
                  <a:lnTo>
                    <a:pt x="129" y="1467"/>
                  </a:lnTo>
                  <a:lnTo>
                    <a:pt x="129" y="1466"/>
                  </a:lnTo>
                  <a:lnTo>
                    <a:pt x="130" y="1466"/>
                  </a:lnTo>
                  <a:lnTo>
                    <a:pt x="131" y="1466"/>
                  </a:lnTo>
                  <a:lnTo>
                    <a:pt x="131" y="1465"/>
                  </a:lnTo>
                  <a:lnTo>
                    <a:pt x="132" y="1465"/>
                  </a:lnTo>
                  <a:lnTo>
                    <a:pt x="133" y="1464"/>
                  </a:lnTo>
                  <a:lnTo>
                    <a:pt x="134" y="1464"/>
                  </a:lnTo>
                  <a:lnTo>
                    <a:pt x="135" y="1463"/>
                  </a:lnTo>
                  <a:lnTo>
                    <a:pt x="136" y="1462"/>
                  </a:lnTo>
                  <a:lnTo>
                    <a:pt x="137" y="1461"/>
                  </a:lnTo>
                  <a:lnTo>
                    <a:pt x="138" y="1460"/>
                  </a:lnTo>
                  <a:lnTo>
                    <a:pt x="139" y="1460"/>
                  </a:lnTo>
                  <a:lnTo>
                    <a:pt x="139" y="1459"/>
                  </a:lnTo>
                  <a:lnTo>
                    <a:pt x="140" y="1460"/>
                  </a:lnTo>
                  <a:lnTo>
                    <a:pt x="141" y="1459"/>
                  </a:lnTo>
                  <a:lnTo>
                    <a:pt x="142" y="1459"/>
                  </a:lnTo>
                  <a:lnTo>
                    <a:pt x="142" y="1458"/>
                  </a:lnTo>
                  <a:lnTo>
                    <a:pt x="143" y="1457"/>
                  </a:lnTo>
                  <a:lnTo>
                    <a:pt x="144" y="1457"/>
                  </a:lnTo>
                  <a:lnTo>
                    <a:pt x="145" y="1457"/>
                  </a:lnTo>
                  <a:lnTo>
                    <a:pt x="146" y="1456"/>
                  </a:lnTo>
                  <a:lnTo>
                    <a:pt x="147" y="1456"/>
                  </a:lnTo>
                  <a:lnTo>
                    <a:pt x="148" y="1456"/>
                  </a:lnTo>
                  <a:lnTo>
                    <a:pt x="149" y="1456"/>
                  </a:lnTo>
                  <a:lnTo>
                    <a:pt x="150" y="1456"/>
                  </a:lnTo>
                  <a:lnTo>
                    <a:pt x="150" y="1455"/>
                  </a:lnTo>
                  <a:lnTo>
                    <a:pt x="151" y="1455"/>
                  </a:lnTo>
                  <a:lnTo>
                    <a:pt x="152" y="1455"/>
                  </a:lnTo>
                  <a:lnTo>
                    <a:pt x="153" y="1455"/>
                  </a:lnTo>
                  <a:lnTo>
                    <a:pt x="153" y="1454"/>
                  </a:lnTo>
                  <a:lnTo>
                    <a:pt x="154" y="1454"/>
                  </a:lnTo>
                  <a:lnTo>
                    <a:pt x="155" y="1454"/>
                  </a:lnTo>
                  <a:lnTo>
                    <a:pt x="156" y="1454"/>
                  </a:lnTo>
                  <a:lnTo>
                    <a:pt x="157" y="1454"/>
                  </a:lnTo>
                  <a:lnTo>
                    <a:pt x="158" y="1454"/>
                  </a:lnTo>
                  <a:lnTo>
                    <a:pt x="159" y="1454"/>
                  </a:lnTo>
                  <a:lnTo>
                    <a:pt x="160" y="1455"/>
                  </a:lnTo>
                  <a:lnTo>
                    <a:pt x="161" y="1456"/>
                  </a:lnTo>
                  <a:lnTo>
                    <a:pt x="162" y="1456"/>
                  </a:lnTo>
                  <a:lnTo>
                    <a:pt x="163" y="1455"/>
                  </a:lnTo>
                  <a:lnTo>
                    <a:pt x="164" y="1455"/>
                  </a:lnTo>
                  <a:lnTo>
                    <a:pt x="165" y="1455"/>
                  </a:lnTo>
                  <a:lnTo>
                    <a:pt x="166" y="1455"/>
                  </a:lnTo>
                  <a:lnTo>
                    <a:pt x="166" y="1456"/>
                  </a:lnTo>
                  <a:lnTo>
                    <a:pt x="167" y="1457"/>
                  </a:lnTo>
                  <a:lnTo>
                    <a:pt x="168" y="1457"/>
                  </a:lnTo>
                  <a:lnTo>
                    <a:pt x="168" y="1456"/>
                  </a:lnTo>
                  <a:lnTo>
                    <a:pt x="169" y="1456"/>
                  </a:lnTo>
                  <a:lnTo>
                    <a:pt x="170" y="1456"/>
                  </a:lnTo>
                  <a:lnTo>
                    <a:pt x="171" y="1456"/>
                  </a:lnTo>
                  <a:lnTo>
                    <a:pt x="171" y="1455"/>
                  </a:lnTo>
                  <a:lnTo>
                    <a:pt x="172" y="1456"/>
                  </a:lnTo>
                  <a:lnTo>
                    <a:pt x="173" y="1456"/>
                  </a:lnTo>
                  <a:lnTo>
                    <a:pt x="174" y="1456"/>
                  </a:lnTo>
                  <a:lnTo>
                    <a:pt x="175" y="1456"/>
                  </a:lnTo>
                  <a:lnTo>
                    <a:pt x="176" y="1456"/>
                  </a:lnTo>
                  <a:lnTo>
                    <a:pt x="176" y="1457"/>
                  </a:lnTo>
                  <a:lnTo>
                    <a:pt x="177" y="1457"/>
                  </a:lnTo>
                  <a:lnTo>
                    <a:pt x="178" y="1456"/>
                  </a:lnTo>
                  <a:lnTo>
                    <a:pt x="179" y="1457"/>
                  </a:lnTo>
                  <a:lnTo>
                    <a:pt x="179" y="1456"/>
                  </a:lnTo>
                  <a:lnTo>
                    <a:pt x="180" y="1456"/>
                  </a:lnTo>
                  <a:lnTo>
                    <a:pt x="181" y="1455"/>
                  </a:lnTo>
                  <a:lnTo>
                    <a:pt x="181" y="1454"/>
                  </a:lnTo>
                  <a:lnTo>
                    <a:pt x="182" y="1453"/>
                  </a:lnTo>
                  <a:lnTo>
                    <a:pt x="183" y="1452"/>
                  </a:lnTo>
                  <a:lnTo>
                    <a:pt x="183" y="1451"/>
                  </a:lnTo>
                  <a:lnTo>
                    <a:pt x="184" y="1449"/>
                  </a:lnTo>
                  <a:lnTo>
                    <a:pt x="184" y="1448"/>
                  </a:lnTo>
                  <a:lnTo>
                    <a:pt x="185" y="1446"/>
                  </a:lnTo>
                  <a:lnTo>
                    <a:pt x="186" y="1443"/>
                  </a:lnTo>
                  <a:lnTo>
                    <a:pt x="186" y="1439"/>
                  </a:lnTo>
                  <a:lnTo>
                    <a:pt x="187" y="1435"/>
                  </a:lnTo>
                  <a:lnTo>
                    <a:pt x="188" y="1431"/>
                  </a:lnTo>
                  <a:lnTo>
                    <a:pt x="188" y="1426"/>
                  </a:lnTo>
                  <a:lnTo>
                    <a:pt x="189" y="1421"/>
                  </a:lnTo>
                  <a:lnTo>
                    <a:pt x="189" y="1415"/>
                  </a:lnTo>
                  <a:lnTo>
                    <a:pt x="190" y="1409"/>
                  </a:lnTo>
                  <a:lnTo>
                    <a:pt x="191" y="1401"/>
                  </a:lnTo>
                  <a:lnTo>
                    <a:pt x="191" y="1392"/>
                  </a:lnTo>
                  <a:lnTo>
                    <a:pt x="192" y="1382"/>
                  </a:lnTo>
                  <a:lnTo>
                    <a:pt x="192" y="1373"/>
                  </a:lnTo>
                  <a:lnTo>
                    <a:pt x="193" y="1360"/>
                  </a:lnTo>
                  <a:lnTo>
                    <a:pt x="194" y="1347"/>
                  </a:lnTo>
                  <a:lnTo>
                    <a:pt x="194" y="1333"/>
                  </a:lnTo>
                  <a:lnTo>
                    <a:pt x="195" y="1316"/>
                  </a:lnTo>
                  <a:lnTo>
                    <a:pt x="196" y="1298"/>
                  </a:lnTo>
                  <a:lnTo>
                    <a:pt x="196" y="1279"/>
                  </a:lnTo>
                  <a:lnTo>
                    <a:pt x="197" y="1258"/>
                  </a:lnTo>
                  <a:lnTo>
                    <a:pt x="197" y="1235"/>
                  </a:lnTo>
                  <a:lnTo>
                    <a:pt x="198" y="1210"/>
                  </a:lnTo>
                  <a:lnTo>
                    <a:pt x="199" y="1184"/>
                  </a:lnTo>
                  <a:lnTo>
                    <a:pt x="199" y="1156"/>
                  </a:lnTo>
                  <a:lnTo>
                    <a:pt x="200" y="1126"/>
                  </a:lnTo>
                  <a:lnTo>
                    <a:pt x="201" y="1094"/>
                  </a:lnTo>
                  <a:lnTo>
                    <a:pt x="201" y="1060"/>
                  </a:lnTo>
                  <a:lnTo>
                    <a:pt x="202" y="1025"/>
                  </a:lnTo>
                  <a:lnTo>
                    <a:pt x="202" y="987"/>
                  </a:lnTo>
                  <a:lnTo>
                    <a:pt x="203" y="949"/>
                  </a:lnTo>
                  <a:lnTo>
                    <a:pt x="204" y="909"/>
                  </a:lnTo>
                  <a:lnTo>
                    <a:pt x="204" y="867"/>
                  </a:lnTo>
                  <a:lnTo>
                    <a:pt x="205" y="824"/>
                  </a:lnTo>
                  <a:lnTo>
                    <a:pt x="205" y="780"/>
                  </a:lnTo>
                  <a:lnTo>
                    <a:pt x="206" y="735"/>
                  </a:lnTo>
                  <a:lnTo>
                    <a:pt x="207" y="690"/>
                  </a:lnTo>
                  <a:lnTo>
                    <a:pt x="207" y="644"/>
                  </a:lnTo>
                  <a:lnTo>
                    <a:pt x="208" y="599"/>
                  </a:lnTo>
                  <a:lnTo>
                    <a:pt x="209" y="552"/>
                  </a:lnTo>
                  <a:lnTo>
                    <a:pt x="209" y="506"/>
                  </a:lnTo>
                  <a:lnTo>
                    <a:pt x="210" y="462"/>
                  </a:lnTo>
                  <a:lnTo>
                    <a:pt x="210" y="417"/>
                  </a:lnTo>
                  <a:lnTo>
                    <a:pt x="211" y="374"/>
                  </a:lnTo>
                  <a:lnTo>
                    <a:pt x="212" y="332"/>
                  </a:lnTo>
                  <a:lnTo>
                    <a:pt x="212" y="291"/>
                  </a:lnTo>
                  <a:lnTo>
                    <a:pt x="213" y="253"/>
                  </a:lnTo>
                  <a:lnTo>
                    <a:pt x="214" y="216"/>
                  </a:lnTo>
                  <a:lnTo>
                    <a:pt x="214" y="181"/>
                  </a:lnTo>
                  <a:lnTo>
                    <a:pt x="215" y="151"/>
                  </a:lnTo>
                  <a:lnTo>
                    <a:pt x="215" y="121"/>
                  </a:lnTo>
                  <a:lnTo>
                    <a:pt x="216" y="95"/>
                  </a:lnTo>
                  <a:lnTo>
                    <a:pt x="217" y="71"/>
                  </a:lnTo>
                  <a:lnTo>
                    <a:pt x="217" y="52"/>
                  </a:lnTo>
                  <a:lnTo>
                    <a:pt x="218" y="35"/>
                  </a:lnTo>
                  <a:lnTo>
                    <a:pt x="218" y="21"/>
                  </a:lnTo>
                  <a:lnTo>
                    <a:pt x="219" y="10"/>
                  </a:lnTo>
                  <a:lnTo>
                    <a:pt x="220" y="3"/>
                  </a:lnTo>
                  <a:lnTo>
                    <a:pt x="220" y="0"/>
                  </a:lnTo>
                  <a:lnTo>
                    <a:pt x="221" y="0"/>
                  </a:lnTo>
                  <a:lnTo>
                    <a:pt x="222" y="4"/>
                  </a:lnTo>
                  <a:lnTo>
                    <a:pt x="222" y="10"/>
                  </a:lnTo>
                  <a:lnTo>
                    <a:pt x="223" y="20"/>
                  </a:lnTo>
                  <a:lnTo>
                    <a:pt x="223" y="33"/>
                  </a:lnTo>
                  <a:lnTo>
                    <a:pt x="224" y="49"/>
                  </a:lnTo>
                  <a:lnTo>
                    <a:pt x="225" y="66"/>
                  </a:lnTo>
                  <a:lnTo>
                    <a:pt x="225" y="87"/>
                  </a:lnTo>
                  <a:lnTo>
                    <a:pt x="226" y="111"/>
                  </a:lnTo>
                  <a:lnTo>
                    <a:pt x="227" y="138"/>
                  </a:lnTo>
                  <a:lnTo>
                    <a:pt x="227" y="165"/>
                  </a:lnTo>
                  <a:lnTo>
                    <a:pt x="228" y="195"/>
                  </a:lnTo>
                  <a:lnTo>
                    <a:pt x="228" y="227"/>
                  </a:lnTo>
                  <a:lnTo>
                    <a:pt x="229" y="261"/>
                  </a:lnTo>
                  <a:lnTo>
                    <a:pt x="230" y="295"/>
                  </a:lnTo>
                  <a:lnTo>
                    <a:pt x="230" y="331"/>
                  </a:lnTo>
                  <a:lnTo>
                    <a:pt x="231" y="369"/>
                  </a:lnTo>
                  <a:lnTo>
                    <a:pt x="231" y="405"/>
                  </a:lnTo>
                  <a:lnTo>
                    <a:pt x="232" y="443"/>
                  </a:lnTo>
                  <a:lnTo>
                    <a:pt x="233" y="482"/>
                  </a:lnTo>
                  <a:lnTo>
                    <a:pt x="233" y="520"/>
                  </a:lnTo>
                  <a:lnTo>
                    <a:pt x="234" y="559"/>
                  </a:lnTo>
                  <a:lnTo>
                    <a:pt x="235" y="598"/>
                  </a:lnTo>
                  <a:lnTo>
                    <a:pt x="235" y="634"/>
                  </a:lnTo>
                  <a:lnTo>
                    <a:pt x="236" y="671"/>
                  </a:lnTo>
                  <a:lnTo>
                    <a:pt x="236" y="708"/>
                  </a:lnTo>
                  <a:lnTo>
                    <a:pt x="236" y="744"/>
                  </a:lnTo>
                  <a:lnTo>
                    <a:pt x="237" y="780"/>
                  </a:lnTo>
                  <a:lnTo>
                    <a:pt x="237" y="816"/>
                  </a:lnTo>
                  <a:lnTo>
                    <a:pt x="238" y="850"/>
                  </a:lnTo>
                  <a:lnTo>
                    <a:pt x="239" y="883"/>
                  </a:lnTo>
                  <a:lnTo>
                    <a:pt x="239" y="915"/>
                  </a:lnTo>
                  <a:lnTo>
                    <a:pt x="240" y="945"/>
                  </a:lnTo>
                  <a:lnTo>
                    <a:pt x="240" y="975"/>
                  </a:lnTo>
                  <a:lnTo>
                    <a:pt x="241" y="1004"/>
                  </a:lnTo>
                  <a:lnTo>
                    <a:pt x="242" y="1031"/>
                  </a:lnTo>
                  <a:lnTo>
                    <a:pt x="242" y="1056"/>
                  </a:lnTo>
                  <a:lnTo>
                    <a:pt x="243" y="1081"/>
                  </a:lnTo>
                  <a:lnTo>
                    <a:pt x="243" y="1105"/>
                  </a:lnTo>
                  <a:lnTo>
                    <a:pt x="244" y="1129"/>
                  </a:lnTo>
                  <a:lnTo>
                    <a:pt x="245" y="1150"/>
                  </a:lnTo>
                  <a:lnTo>
                    <a:pt x="245" y="1169"/>
                  </a:lnTo>
                  <a:lnTo>
                    <a:pt x="246" y="1189"/>
                  </a:lnTo>
                  <a:lnTo>
                    <a:pt x="247" y="1208"/>
                  </a:lnTo>
                  <a:lnTo>
                    <a:pt x="247" y="1225"/>
                  </a:lnTo>
                  <a:lnTo>
                    <a:pt x="248" y="1241"/>
                  </a:lnTo>
                  <a:lnTo>
                    <a:pt x="248" y="1257"/>
                  </a:lnTo>
                  <a:lnTo>
                    <a:pt x="249" y="1270"/>
                  </a:lnTo>
                  <a:lnTo>
                    <a:pt x="250" y="1284"/>
                  </a:lnTo>
                  <a:lnTo>
                    <a:pt x="250" y="1296"/>
                  </a:lnTo>
                  <a:lnTo>
                    <a:pt x="251" y="1308"/>
                  </a:lnTo>
                  <a:lnTo>
                    <a:pt x="252" y="1319"/>
                  </a:lnTo>
                  <a:lnTo>
                    <a:pt x="252" y="1329"/>
                  </a:lnTo>
                  <a:lnTo>
                    <a:pt x="253" y="1339"/>
                  </a:lnTo>
                  <a:lnTo>
                    <a:pt x="253" y="1348"/>
                  </a:lnTo>
                  <a:lnTo>
                    <a:pt x="254" y="1355"/>
                  </a:lnTo>
                  <a:lnTo>
                    <a:pt x="255" y="1363"/>
                  </a:lnTo>
                  <a:lnTo>
                    <a:pt x="255" y="1370"/>
                  </a:lnTo>
                  <a:lnTo>
                    <a:pt x="256" y="1375"/>
                  </a:lnTo>
                  <a:lnTo>
                    <a:pt x="256" y="1381"/>
                  </a:lnTo>
                  <a:lnTo>
                    <a:pt x="257" y="1386"/>
                  </a:lnTo>
                  <a:lnTo>
                    <a:pt x="258" y="1391"/>
                  </a:lnTo>
                  <a:lnTo>
                    <a:pt x="258" y="1397"/>
                  </a:lnTo>
                  <a:lnTo>
                    <a:pt x="259" y="1400"/>
                  </a:lnTo>
                  <a:lnTo>
                    <a:pt x="260" y="1404"/>
                  </a:lnTo>
                  <a:lnTo>
                    <a:pt x="260" y="1408"/>
                  </a:lnTo>
                  <a:lnTo>
                    <a:pt x="261" y="1412"/>
                  </a:lnTo>
                  <a:lnTo>
                    <a:pt x="261" y="1415"/>
                  </a:lnTo>
                  <a:lnTo>
                    <a:pt x="262" y="1418"/>
                  </a:lnTo>
                  <a:lnTo>
                    <a:pt x="263" y="1421"/>
                  </a:lnTo>
                  <a:lnTo>
                    <a:pt x="263" y="1422"/>
                  </a:lnTo>
                  <a:lnTo>
                    <a:pt x="264" y="1424"/>
                  </a:lnTo>
                  <a:lnTo>
                    <a:pt x="265" y="1426"/>
                  </a:lnTo>
                  <a:lnTo>
                    <a:pt x="265" y="1428"/>
                  </a:lnTo>
                  <a:lnTo>
                    <a:pt x="266" y="1430"/>
                  </a:lnTo>
                  <a:lnTo>
                    <a:pt x="266" y="1432"/>
                  </a:lnTo>
                  <a:lnTo>
                    <a:pt x="267" y="1433"/>
                  </a:lnTo>
                  <a:lnTo>
                    <a:pt x="268" y="1434"/>
                  </a:lnTo>
                  <a:lnTo>
                    <a:pt x="268" y="1436"/>
                  </a:lnTo>
                  <a:lnTo>
                    <a:pt x="269" y="1436"/>
                  </a:lnTo>
                  <a:lnTo>
                    <a:pt x="269" y="1438"/>
                  </a:lnTo>
                  <a:lnTo>
                    <a:pt x="270" y="1439"/>
                  </a:lnTo>
                  <a:lnTo>
                    <a:pt x="271" y="1440"/>
                  </a:lnTo>
                  <a:lnTo>
                    <a:pt x="271" y="1441"/>
                  </a:lnTo>
                  <a:lnTo>
                    <a:pt x="272" y="1442"/>
                  </a:lnTo>
                  <a:lnTo>
                    <a:pt x="273" y="1442"/>
                  </a:lnTo>
                  <a:lnTo>
                    <a:pt x="273" y="1443"/>
                  </a:lnTo>
                  <a:lnTo>
                    <a:pt x="274" y="1444"/>
                  </a:lnTo>
                  <a:lnTo>
                    <a:pt x="274" y="1445"/>
                  </a:lnTo>
                  <a:lnTo>
                    <a:pt x="275" y="1445"/>
                  </a:lnTo>
                  <a:lnTo>
                    <a:pt x="276" y="1446"/>
                  </a:lnTo>
                  <a:lnTo>
                    <a:pt x="276" y="1447"/>
                  </a:lnTo>
                  <a:lnTo>
                    <a:pt x="277" y="1447"/>
                  </a:lnTo>
                  <a:lnTo>
                    <a:pt x="278" y="1447"/>
                  </a:lnTo>
                  <a:lnTo>
                    <a:pt x="278" y="1448"/>
                  </a:lnTo>
                  <a:lnTo>
                    <a:pt x="279" y="1449"/>
                  </a:lnTo>
                  <a:lnTo>
                    <a:pt x="280" y="1449"/>
                  </a:lnTo>
                  <a:lnTo>
                    <a:pt x="281" y="1449"/>
                  </a:lnTo>
                  <a:lnTo>
                    <a:pt x="281" y="1450"/>
                  </a:lnTo>
                  <a:lnTo>
                    <a:pt x="282" y="1450"/>
                  </a:lnTo>
                  <a:lnTo>
                    <a:pt x="283" y="1451"/>
                  </a:lnTo>
                  <a:lnTo>
                    <a:pt x="284" y="1451"/>
                  </a:lnTo>
                  <a:lnTo>
                    <a:pt x="284" y="1452"/>
                  </a:lnTo>
                  <a:lnTo>
                    <a:pt x="285" y="1452"/>
                  </a:lnTo>
                  <a:lnTo>
                    <a:pt x="286" y="1452"/>
                  </a:lnTo>
                  <a:lnTo>
                    <a:pt x="287" y="1452"/>
                  </a:lnTo>
                  <a:lnTo>
                    <a:pt x="287" y="1453"/>
                  </a:lnTo>
                  <a:lnTo>
                    <a:pt x="288" y="1453"/>
                  </a:lnTo>
                  <a:lnTo>
                    <a:pt x="289" y="1454"/>
                  </a:lnTo>
                  <a:lnTo>
                    <a:pt x="289" y="1455"/>
                  </a:lnTo>
                  <a:lnTo>
                    <a:pt x="290" y="1455"/>
                  </a:lnTo>
                  <a:lnTo>
                    <a:pt x="291" y="1454"/>
                  </a:lnTo>
                  <a:lnTo>
                    <a:pt x="292" y="1454"/>
                  </a:lnTo>
                  <a:lnTo>
                    <a:pt x="293" y="1455"/>
                  </a:lnTo>
                  <a:lnTo>
                    <a:pt x="294" y="1455"/>
                  </a:lnTo>
                  <a:lnTo>
                    <a:pt x="295" y="1456"/>
                  </a:lnTo>
                  <a:lnTo>
                    <a:pt x="296" y="1456"/>
                  </a:lnTo>
                  <a:lnTo>
                    <a:pt x="297" y="1456"/>
                  </a:lnTo>
                  <a:lnTo>
                    <a:pt x="297" y="1455"/>
                  </a:lnTo>
                  <a:lnTo>
                    <a:pt x="298" y="1455"/>
                  </a:lnTo>
                  <a:lnTo>
                    <a:pt x="299" y="1456"/>
                  </a:lnTo>
                  <a:lnTo>
                    <a:pt x="299" y="1455"/>
                  </a:lnTo>
                  <a:lnTo>
                    <a:pt x="300" y="1455"/>
                  </a:lnTo>
                  <a:lnTo>
                    <a:pt x="301" y="1455"/>
                  </a:lnTo>
                  <a:lnTo>
                    <a:pt x="302" y="1455"/>
                  </a:lnTo>
                  <a:lnTo>
                    <a:pt x="302" y="1454"/>
                  </a:lnTo>
                  <a:lnTo>
                    <a:pt x="303" y="1454"/>
                  </a:lnTo>
                  <a:lnTo>
                    <a:pt x="304" y="1454"/>
                  </a:lnTo>
                  <a:lnTo>
                    <a:pt x="305" y="1454"/>
                  </a:lnTo>
                  <a:lnTo>
                    <a:pt x="306" y="1454"/>
                  </a:lnTo>
                  <a:lnTo>
                    <a:pt x="307" y="1454"/>
                  </a:lnTo>
                  <a:lnTo>
                    <a:pt x="307" y="1455"/>
                  </a:lnTo>
                  <a:lnTo>
                    <a:pt x="308" y="1455"/>
                  </a:lnTo>
                  <a:lnTo>
                    <a:pt x="308" y="1454"/>
                  </a:lnTo>
                  <a:lnTo>
                    <a:pt x="309" y="1454"/>
                  </a:lnTo>
                  <a:lnTo>
                    <a:pt x="310" y="1453"/>
                  </a:lnTo>
                  <a:lnTo>
                    <a:pt x="311" y="1454"/>
                  </a:lnTo>
                  <a:lnTo>
                    <a:pt x="312" y="1453"/>
                  </a:lnTo>
                  <a:lnTo>
                    <a:pt x="312" y="1454"/>
                  </a:lnTo>
                  <a:lnTo>
                    <a:pt x="313" y="1454"/>
                  </a:lnTo>
                  <a:lnTo>
                    <a:pt x="314" y="1453"/>
                  </a:lnTo>
                  <a:lnTo>
                    <a:pt x="315" y="1453"/>
                  </a:lnTo>
                  <a:lnTo>
                    <a:pt x="316" y="1453"/>
                  </a:lnTo>
                  <a:lnTo>
                    <a:pt x="317" y="1453"/>
                  </a:lnTo>
                  <a:lnTo>
                    <a:pt x="317" y="1452"/>
                  </a:lnTo>
                  <a:lnTo>
                    <a:pt x="318" y="1452"/>
                  </a:lnTo>
                  <a:lnTo>
                    <a:pt x="319" y="1452"/>
                  </a:lnTo>
                  <a:lnTo>
                    <a:pt x="320" y="1452"/>
                  </a:lnTo>
                  <a:lnTo>
                    <a:pt x="320" y="1451"/>
                  </a:lnTo>
                  <a:lnTo>
                    <a:pt x="321" y="1452"/>
                  </a:lnTo>
                  <a:lnTo>
                    <a:pt x="322" y="1452"/>
                  </a:lnTo>
                  <a:lnTo>
                    <a:pt x="323" y="1452"/>
                  </a:lnTo>
                  <a:lnTo>
                    <a:pt x="323" y="1451"/>
                  </a:lnTo>
                  <a:lnTo>
                    <a:pt x="324" y="1451"/>
                  </a:lnTo>
                  <a:lnTo>
                    <a:pt x="325" y="1450"/>
                  </a:lnTo>
                  <a:lnTo>
                    <a:pt x="326" y="1450"/>
                  </a:lnTo>
                  <a:lnTo>
                    <a:pt x="326" y="1449"/>
                  </a:lnTo>
                  <a:lnTo>
                    <a:pt x="327" y="1449"/>
                  </a:lnTo>
                  <a:lnTo>
                    <a:pt x="328" y="1448"/>
                  </a:lnTo>
                  <a:lnTo>
                    <a:pt x="329" y="1447"/>
                  </a:lnTo>
                  <a:lnTo>
                    <a:pt x="330" y="1448"/>
                  </a:lnTo>
                  <a:lnTo>
                    <a:pt x="331" y="1448"/>
                  </a:lnTo>
                  <a:lnTo>
                    <a:pt x="331" y="1447"/>
                  </a:lnTo>
                  <a:lnTo>
                    <a:pt x="332" y="1447"/>
                  </a:lnTo>
                  <a:lnTo>
                    <a:pt x="333" y="1447"/>
                  </a:lnTo>
                  <a:lnTo>
                    <a:pt x="334" y="1447"/>
                  </a:lnTo>
                  <a:lnTo>
                    <a:pt x="335" y="1447"/>
                  </a:lnTo>
                  <a:lnTo>
                    <a:pt x="336" y="1447"/>
                  </a:lnTo>
                  <a:lnTo>
                    <a:pt x="337" y="1447"/>
                  </a:lnTo>
                  <a:lnTo>
                    <a:pt x="338" y="1447"/>
                  </a:lnTo>
                  <a:lnTo>
                    <a:pt x="339" y="1448"/>
                  </a:lnTo>
                  <a:lnTo>
                    <a:pt x="340" y="1448"/>
                  </a:lnTo>
                  <a:lnTo>
                    <a:pt x="341" y="1449"/>
                  </a:lnTo>
                  <a:lnTo>
                    <a:pt x="341" y="1448"/>
                  </a:lnTo>
                  <a:lnTo>
                    <a:pt x="342" y="1448"/>
                  </a:lnTo>
                  <a:lnTo>
                    <a:pt x="343" y="1448"/>
                  </a:lnTo>
                  <a:lnTo>
                    <a:pt x="344" y="1448"/>
                  </a:lnTo>
                  <a:lnTo>
                    <a:pt x="344" y="1449"/>
                  </a:lnTo>
                  <a:lnTo>
                    <a:pt x="345" y="1449"/>
                  </a:lnTo>
                  <a:lnTo>
                    <a:pt x="346" y="1450"/>
                  </a:lnTo>
                  <a:lnTo>
                    <a:pt x="347" y="1450"/>
                  </a:lnTo>
                  <a:lnTo>
                    <a:pt x="347" y="1451"/>
                  </a:lnTo>
                  <a:lnTo>
                    <a:pt x="348" y="1451"/>
                  </a:lnTo>
                  <a:lnTo>
                    <a:pt x="349" y="1451"/>
                  </a:lnTo>
                  <a:lnTo>
                    <a:pt x="350" y="1451"/>
                  </a:lnTo>
                  <a:lnTo>
                    <a:pt x="351" y="1451"/>
                  </a:lnTo>
                  <a:lnTo>
                    <a:pt x="351" y="1452"/>
                  </a:lnTo>
                  <a:lnTo>
                    <a:pt x="352" y="1451"/>
                  </a:lnTo>
                  <a:lnTo>
                    <a:pt x="353" y="1451"/>
                  </a:lnTo>
                  <a:lnTo>
                    <a:pt x="354" y="1452"/>
                  </a:lnTo>
                  <a:lnTo>
                    <a:pt x="354" y="1451"/>
                  </a:lnTo>
                  <a:lnTo>
                    <a:pt x="355" y="1451"/>
                  </a:lnTo>
                  <a:lnTo>
                    <a:pt x="356" y="1451"/>
                  </a:lnTo>
                  <a:lnTo>
                    <a:pt x="356" y="1452"/>
                  </a:lnTo>
                  <a:lnTo>
                    <a:pt x="357" y="1452"/>
                  </a:lnTo>
                  <a:lnTo>
                    <a:pt x="358" y="1451"/>
                  </a:lnTo>
                  <a:lnTo>
                    <a:pt x="359" y="1451"/>
                  </a:lnTo>
                  <a:lnTo>
                    <a:pt x="360" y="1451"/>
                  </a:lnTo>
                  <a:lnTo>
                    <a:pt x="360" y="1450"/>
                  </a:lnTo>
                  <a:lnTo>
                    <a:pt x="361" y="1450"/>
                  </a:lnTo>
                  <a:lnTo>
                    <a:pt x="362" y="1450"/>
                  </a:lnTo>
                  <a:lnTo>
                    <a:pt x="363" y="1450"/>
                  </a:lnTo>
                  <a:lnTo>
                    <a:pt x="364" y="1450"/>
                  </a:lnTo>
                  <a:lnTo>
                    <a:pt x="365" y="1450"/>
                  </a:lnTo>
                  <a:lnTo>
                    <a:pt x="366" y="1450"/>
                  </a:lnTo>
                  <a:lnTo>
                    <a:pt x="367" y="1450"/>
                  </a:lnTo>
                  <a:lnTo>
                    <a:pt x="368" y="1450"/>
                  </a:lnTo>
                  <a:lnTo>
                    <a:pt x="369" y="1449"/>
                  </a:lnTo>
                  <a:lnTo>
                    <a:pt x="369" y="1449"/>
                  </a:lnTo>
                  <a:lnTo>
                    <a:pt x="370" y="1450"/>
                  </a:lnTo>
                  <a:lnTo>
                    <a:pt x="371" y="1449"/>
                  </a:lnTo>
                  <a:lnTo>
                    <a:pt x="372" y="1450"/>
                  </a:lnTo>
                  <a:lnTo>
                    <a:pt x="373" y="1450"/>
                  </a:lnTo>
                  <a:lnTo>
                    <a:pt x="374" y="1450"/>
                  </a:lnTo>
                  <a:lnTo>
                    <a:pt x="375" y="1450"/>
                  </a:lnTo>
                  <a:lnTo>
                    <a:pt x="376" y="1450"/>
                  </a:lnTo>
                  <a:lnTo>
                    <a:pt x="377" y="1450"/>
                  </a:lnTo>
                  <a:lnTo>
                    <a:pt x="378" y="1450"/>
                  </a:lnTo>
                  <a:lnTo>
                    <a:pt x="379" y="1450"/>
                  </a:lnTo>
                  <a:lnTo>
                    <a:pt x="380" y="1451"/>
                  </a:lnTo>
                  <a:lnTo>
                    <a:pt x="381" y="1451"/>
                  </a:lnTo>
                  <a:lnTo>
                    <a:pt x="382" y="1451"/>
                  </a:lnTo>
                  <a:lnTo>
                    <a:pt x="383" y="1452"/>
                  </a:lnTo>
                  <a:lnTo>
                    <a:pt x="384" y="1452"/>
                  </a:lnTo>
                  <a:lnTo>
                    <a:pt x="384" y="1453"/>
                  </a:lnTo>
                  <a:lnTo>
                    <a:pt x="385" y="1453"/>
                  </a:lnTo>
                  <a:lnTo>
                    <a:pt x="386" y="1454"/>
                  </a:lnTo>
                  <a:lnTo>
                    <a:pt x="387" y="1453"/>
                  </a:lnTo>
                  <a:lnTo>
                    <a:pt x="388" y="1453"/>
                  </a:lnTo>
                  <a:lnTo>
                    <a:pt x="389" y="1454"/>
                  </a:lnTo>
                  <a:lnTo>
                    <a:pt x="390" y="1455"/>
                  </a:lnTo>
                  <a:lnTo>
                    <a:pt x="391" y="1455"/>
                  </a:lnTo>
                  <a:lnTo>
                    <a:pt x="392" y="1456"/>
                  </a:lnTo>
                  <a:lnTo>
                    <a:pt x="392" y="1457"/>
                  </a:lnTo>
                  <a:lnTo>
                    <a:pt x="393" y="1457"/>
                  </a:lnTo>
                  <a:lnTo>
                    <a:pt x="394" y="1457"/>
                  </a:lnTo>
                  <a:lnTo>
                    <a:pt x="394" y="1458"/>
                  </a:lnTo>
                  <a:lnTo>
                    <a:pt x="395" y="1458"/>
                  </a:lnTo>
                  <a:lnTo>
                    <a:pt x="396" y="1459"/>
                  </a:lnTo>
                  <a:lnTo>
                    <a:pt x="397" y="1459"/>
                  </a:lnTo>
                  <a:lnTo>
                    <a:pt x="398" y="1461"/>
                  </a:lnTo>
                  <a:lnTo>
                    <a:pt x="399" y="1461"/>
                  </a:lnTo>
                  <a:lnTo>
                    <a:pt x="399" y="1460"/>
                  </a:lnTo>
                  <a:lnTo>
                    <a:pt x="400" y="1461"/>
                  </a:lnTo>
                  <a:lnTo>
                    <a:pt x="401" y="1462"/>
                  </a:lnTo>
                  <a:lnTo>
                    <a:pt x="402" y="1462"/>
                  </a:lnTo>
                  <a:lnTo>
                    <a:pt x="403" y="1463"/>
                  </a:lnTo>
                  <a:lnTo>
                    <a:pt x="403" y="1464"/>
                  </a:lnTo>
                  <a:lnTo>
                    <a:pt x="404" y="1463"/>
                  </a:lnTo>
                  <a:lnTo>
                    <a:pt x="405" y="1463"/>
                  </a:lnTo>
                  <a:lnTo>
                    <a:pt x="406" y="1463"/>
                  </a:lnTo>
                  <a:lnTo>
                    <a:pt x="407" y="1464"/>
                  </a:lnTo>
                  <a:lnTo>
                    <a:pt x="407" y="1465"/>
                  </a:lnTo>
                  <a:lnTo>
                    <a:pt x="408" y="1465"/>
                  </a:lnTo>
                  <a:lnTo>
                    <a:pt x="409" y="1465"/>
                  </a:lnTo>
                  <a:lnTo>
                    <a:pt x="410" y="1466"/>
                  </a:lnTo>
                  <a:lnTo>
                    <a:pt x="411" y="1466"/>
                  </a:lnTo>
                  <a:lnTo>
                    <a:pt x="412" y="1466"/>
                  </a:lnTo>
                  <a:lnTo>
                    <a:pt x="413" y="1466"/>
                  </a:lnTo>
                  <a:lnTo>
                    <a:pt x="413" y="1465"/>
                  </a:lnTo>
                  <a:lnTo>
                    <a:pt x="414" y="1465"/>
                  </a:lnTo>
                  <a:lnTo>
                    <a:pt x="415" y="1466"/>
                  </a:lnTo>
                  <a:lnTo>
                    <a:pt x="416" y="1466"/>
                  </a:lnTo>
                  <a:lnTo>
                    <a:pt x="417" y="1466"/>
                  </a:lnTo>
                  <a:lnTo>
                    <a:pt x="418" y="1466"/>
                  </a:lnTo>
                  <a:lnTo>
                    <a:pt x="419" y="1466"/>
                  </a:lnTo>
                  <a:lnTo>
                    <a:pt x="420" y="1466"/>
                  </a:lnTo>
                  <a:lnTo>
                    <a:pt x="421" y="1465"/>
                  </a:lnTo>
                  <a:lnTo>
                    <a:pt x="422" y="1465"/>
                  </a:lnTo>
                  <a:lnTo>
                    <a:pt x="423" y="1465"/>
                  </a:lnTo>
                  <a:lnTo>
                    <a:pt x="424" y="1466"/>
                  </a:lnTo>
                  <a:lnTo>
                    <a:pt x="425" y="1466"/>
                  </a:lnTo>
                  <a:lnTo>
                    <a:pt x="425" y="1465"/>
                  </a:lnTo>
                  <a:lnTo>
                    <a:pt x="426" y="1464"/>
                  </a:lnTo>
                  <a:lnTo>
                    <a:pt x="427" y="1464"/>
                  </a:lnTo>
                  <a:lnTo>
                    <a:pt x="428" y="1463"/>
                  </a:lnTo>
                  <a:lnTo>
                    <a:pt x="429" y="1463"/>
                  </a:lnTo>
                  <a:lnTo>
                    <a:pt x="430" y="1463"/>
                  </a:lnTo>
                  <a:lnTo>
                    <a:pt x="431" y="1463"/>
                  </a:lnTo>
                  <a:lnTo>
                    <a:pt x="432" y="1462"/>
                  </a:lnTo>
                  <a:lnTo>
                    <a:pt x="433" y="1462"/>
                  </a:lnTo>
                  <a:lnTo>
                    <a:pt x="433" y="1463"/>
                  </a:lnTo>
                  <a:lnTo>
                    <a:pt x="434" y="1462"/>
                  </a:lnTo>
                  <a:lnTo>
                    <a:pt x="435" y="1462"/>
                  </a:lnTo>
                  <a:lnTo>
                    <a:pt x="436" y="1462"/>
                  </a:lnTo>
                  <a:lnTo>
                    <a:pt x="436" y="1461"/>
                  </a:lnTo>
                  <a:lnTo>
                    <a:pt x="437" y="1461"/>
                  </a:lnTo>
                  <a:lnTo>
                    <a:pt x="438" y="1461"/>
                  </a:lnTo>
                  <a:lnTo>
                    <a:pt x="439" y="1461"/>
                  </a:lnTo>
                  <a:lnTo>
                    <a:pt x="439" y="1460"/>
                  </a:lnTo>
                  <a:lnTo>
                    <a:pt x="440" y="1459"/>
                  </a:lnTo>
                  <a:lnTo>
                    <a:pt x="441" y="1459"/>
                  </a:lnTo>
                  <a:lnTo>
                    <a:pt x="442" y="1459"/>
                  </a:lnTo>
                  <a:lnTo>
                    <a:pt x="442" y="1458"/>
                  </a:lnTo>
                  <a:lnTo>
                    <a:pt x="443" y="1458"/>
                  </a:lnTo>
                  <a:lnTo>
                    <a:pt x="444" y="1458"/>
                  </a:lnTo>
                  <a:lnTo>
                    <a:pt x="445" y="1458"/>
                  </a:lnTo>
                  <a:lnTo>
                    <a:pt x="446" y="1458"/>
                  </a:lnTo>
                  <a:lnTo>
                    <a:pt x="447" y="1458"/>
                  </a:lnTo>
                  <a:lnTo>
                    <a:pt x="448" y="1457"/>
                  </a:lnTo>
                  <a:lnTo>
                    <a:pt x="449" y="1456"/>
                  </a:lnTo>
                  <a:lnTo>
                    <a:pt x="450" y="1456"/>
                  </a:lnTo>
                  <a:lnTo>
                    <a:pt x="451" y="1456"/>
                  </a:lnTo>
                  <a:lnTo>
                    <a:pt x="452" y="1456"/>
                  </a:lnTo>
                  <a:lnTo>
                    <a:pt x="452" y="1455"/>
                  </a:lnTo>
                  <a:lnTo>
                    <a:pt x="453" y="1455"/>
                  </a:lnTo>
                  <a:lnTo>
                    <a:pt x="454" y="1455"/>
                  </a:lnTo>
                  <a:lnTo>
                    <a:pt x="454" y="1454"/>
                  </a:lnTo>
                  <a:lnTo>
                    <a:pt x="455" y="1455"/>
                  </a:lnTo>
                  <a:lnTo>
                    <a:pt x="455" y="1454"/>
                  </a:lnTo>
                  <a:lnTo>
                    <a:pt x="456" y="1455"/>
                  </a:lnTo>
                  <a:lnTo>
                    <a:pt x="457" y="1455"/>
                  </a:lnTo>
                  <a:lnTo>
                    <a:pt x="458" y="1454"/>
                  </a:lnTo>
                  <a:lnTo>
                    <a:pt x="459" y="1454"/>
                  </a:lnTo>
                  <a:lnTo>
                    <a:pt x="459" y="1455"/>
                  </a:lnTo>
                  <a:lnTo>
                    <a:pt x="460" y="1456"/>
                  </a:lnTo>
                  <a:lnTo>
                    <a:pt x="461" y="1456"/>
                  </a:lnTo>
                  <a:lnTo>
                    <a:pt x="462" y="1455"/>
                  </a:lnTo>
                  <a:lnTo>
                    <a:pt x="463" y="1456"/>
                  </a:lnTo>
                  <a:lnTo>
                    <a:pt x="464" y="1457"/>
                  </a:lnTo>
                  <a:lnTo>
                    <a:pt x="465" y="1457"/>
                  </a:lnTo>
                  <a:lnTo>
                    <a:pt x="466" y="1458"/>
                  </a:lnTo>
                  <a:lnTo>
                    <a:pt x="467" y="1458"/>
                  </a:lnTo>
                  <a:lnTo>
                    <a:pt x="468" y="1458"/>
                  </a:lnTo>
                  <a:lnTo>
                    <a:pt x="469" y="1458"/>
                  </a:lnTo>
                  <a:lnTo>
                    <a:pt x="470" y="1458"/>
                  </a:lnTo>
                  <a:lnTo>
                    <a:pt x="470" y="1459"/>
                  </a:lnTo>
                  <a:lnTo>
                    <a:pt x="471" y="1459"/>
                  </a:lnTo>
                  <a:lnTo>
                    <a:pt x="472" y="1460"/>
                  </a:lnTo>
                  <a:lnTo>
                    <a:pt x="472" y="1461"/>
                  </a:lnTo>
                  <a:lnTo>
                    <a:pt x="473" y="1461"/>
                  </a:lnTo>
                  <a:lnTo>
                    <a:pt x="473" y="1462"/>
                  </a:lnTo>
                  <a:lnTo>
                    <a:pt x="474" y="1461"/>
                  </a:lnTo>
                  <a:lnTo>
                    <a:pt x="475" y="1461"/>
                  </a:lnTo>
                  <a:lnTo>
                    <a:pt x="475" y="1460"/>
                  </a:lnTo>
                  <a:lnTo>
                    <a:pt x="476" y="1460"/>
                  </a:lnTo>
                  <a:lnTo>
                    <a:pt x="477" y="1461"/>
                  </a:lnTo>
                  <a:lnTo>
                    <a:pt x="477" y="1462"/>
                  </a:lnTo>
                  <a:lnTo>
                    <a:pt x="478" y="1462"/>
                  </a:lnTo>
                  <a:lnTo>
                    <a:pt x="478" y="1463"/>
                  </a:lnTo>
                  <a:lnTo>
                    <a:pt x="479" y="1464"/>
                  </a:lnTo>
                  <a:lnTo>
                    <a:pt x="480" y="1464"/>
                  </a:lnTo>
                  <a:lnTo>
                    <a:pt x="481" y="1464"/>
                  </a:lnTo>
                  <a:lnTo>
                    <a:pt x="482" y="1464"/>
                  </a:lnTo>
                  <a:lnTo>
                    <a:pt x="483" y="1464"/>
                  </a:lnTo>
                  <a:lnTo>
                    <a:pt x="483" y="1465"/>
                  </a:lnTo>
                  <a:lnTo>
                    <a:pt x="484" y="1466"/>
                  </a:lnTo>
                  <a:lnTo>
                    <a:pt x="485" y="1466"/>
                  </a:lnTo>
                  <a:lnTo>
                    <a:pt x="485" y="1465"/>
                  </a:lnTo>
                  <a:lnTo>
                    <a:pt x="486" y="1466"/>
                  </a:lnTo>
                  <a:lnTo>
                    <a:pt x="487" y="1467"/>
                  </a:lnTo>
                  <a:lnTo>
                    <a:pt x="488" y="1467"/>
                  </a:lnTo>
                  <a:lnTo>
                    <a:pt x="489" y="1467"/>
                  </a:lnTo>
                  <a:lnTo>
                    <a:pt x="490" y="1467"/>
                  </a:lnTo>
                  <a:lnTo>
                    <a:pt x="491" y="1467"/>
                  </a:lnTo>
                  <a:lnTo>
                    <a:pt x="492" y="1468"/>
                  </a:lnTo>
                  <a:lnTo>
                    <a:pt x="493" y="1468"/>
                  </a:lnTo>
                  <a:lnTo>
                    <a:pt x="494" y="1469"/>
                  </a:lnTo>
                  <a:lnTo>
                    <a:pt x="495" y="1469"/>
                  </a:lnTo>
                  <a:lnTo>
                    <a:pt x="496" y="1469"/>
                  </a:lnTo>
                  <a:lnTo>
                    <a:pt x="497" y="1469"/>
                  </a:lnTo>
                  <a:lnTo>
                    <a:pt x="498" y="1469"/>
                  </a:lnTo>
                  <a:lnTo>
                    <a:pt x="499" y="1469"/>
                  </a:lnTo>
                  <a:lnTo>
                    <a:pt x="500" y="1469"/>
                  </a:lnTo>
                  <a:lnTo>
                    <a:pt x="501" y="1469"/>
                  </a:lnTo>
                  <a:lnTo>
                    <a:pt x="502" y="1469"/>
                  </a:lnTo>
                  <a:lnTo>
                    <a:pt x="502" y="1468"/>
                  </a:lnTo>
                  <a:lnTo>
                    <a:pt x="502" y="1469"/>
                  </a:lnTo>
                  <a:lnTo>
                    <a:pt x="503" y="1469"/>
                  </a:lnTo>
                  <a:lnTo>
                    <a:pt x="504" y="1469"/>
                  </a:lnTo>
                  <a:lnTo>
                    <a:pt x="505" y="1469"/>
                  </a:lnTo>
                  <a:lnTo>
                    <a:pt x="506" y="1469"/>
                  </a:lnTo>
                  <a:lnTo>
                    <a:pt x="507" y="1469"/>
                  </a:lnTo>
                  <a:lnTo>
                    <a:pt x="508" y="1469"/>
                  </a:lnTo>
                  <a:lnTo>
                    <a:pt x="509" y="1469"/>
                  </a:lnTo>
                  <a:lnTo>
                    <a:pt x="510" y="1469"/>
                  </a:lnTo>
                  <a:lnTo>
                    <a:pt x="511" y="1469"/>
                  </a:lnTo>
                  <a:lnTo>
                    <a:pt x="512" y="1469"/>
                  </a:lnTo>
                  <a:lnTo>
                    <a:pt x="513" y="1469"/>
                  </a:lnTo>
                  <a:lnTo>
                    <a:pt x="514" y="1469"/>
                  </a:lnTo>
                  <a:lnTo>
                    <a:pt x="515" y="1469"/>
                  </a:lnTo>
                  <a:lnTo>
                    <a:pt x="516" y="1469"/>
                  </a:lnTo>
                  <a:lnTo>
                    <a:pt x="517" y="1469"/>
                  </a:lnTo>
                  <a:lnTo>
                    <a:pt x="518" y="1469"/>
                  </a:lnTo>
                  <a:lnTo>
                    <a:pt x="518" y="1468"/>
                  </a:lnTo>
                  <a:lnTo>
                    <a:pt x="519" y="1468"/>
                  </a:lnTo>
                  <a:lnTo>
                    <a:pt x="520" y="1469"/>
                  </a:lnTo>
                  <a:lnTo>
                    <a:pt x="521" y="1468"/>
                  </a:lnTo>
                  <a:lnTo>
                    <a:pt x="522" y="1468"/>
                  </a:lnTo>
                  <a:lnTo>
                    <a:pt x="523" y="1469"/>
                  </a:lnTo>
                  <a:lnTo>
                    <a:pt x="524" y="1468"/>
                  </a:lnTo>
                  <a:lnTo>
                    <a:pt x="525" y="1469"/>
                  </a:lnTo>
                  <a:lnTo>
                    <a:pt x="526" y="1469"/>
                  </a:lnTo>
                  <a:lnTo>
                    <a:pt x="527" y="1468"/>
                  </a:lnTo>
                  <a:lnTo>
                    <a:pt x="528" y="1468"/>
                  </a:lnTo>
                  <a:lnTo>
                    <a:pt x="528" y="1467"/>
                  </a:lnTo>
                  <a:lnTo>
                    <a:pt x="529" y="1468"/>
                  </a:lnTo>
                  <a:lnTo>
                    <a:pt x="530" y="1468"/>
                  </a:lnTo>
                  <a:lnTo>
                    <a:pt x="531" y="1469"/>
                  </a:lnTo>
                  <a:lnTo>
                    <a:pt x="532" y="1468"/>
                  </a:lnTo>
                  <a:lnTo>
                    <a:pt x="533" y="1469"/>
                  </a:lnTo>
                  <a:lnTo>
                    <a:pt x="534" y="1469"/>
                  </a:lnTo>
                  <a:lnTo>
                    <a:pt x="534" y="1468"/>
                  </a:lnTo>
                  <a:lnTo>
                    <a:pt x="535" y="1468"/>
                  </a:lnTo>
                  <a:lnTo>
                    <a:pt x="536" y="1468"/>
                  </a:lnTo>
                  <a:lnTo>
                    <a:pt x="536" y="1469"/>
                  </a:lnTo>
                  <a:lnTo>
                    <a:pt x="537" y="1469"/>
                  </a:lnTo>
                  <a:lnTo>
                    <a:pt x="538" y="1469"/>
                  </a:lnTo>
                  <a:lnTo>
                    <a:pt x="539" y="1469"/>
                  </a:lnTo>
                  <a:lnTo>
                    <a:pt x="540" y="1468"/>
                  </a:lnTo>
                  <a:lnTo>
                    <a:pt x="541" y="1468"/>
                  </a:lnTo>
                  <a:lnTo>
                    <a:pt x="542" y="1468"/>
                  </a:lnTo>
                  <a:lnTo>
                    <a:pt x="543" y="1468"/>
                  </a:lnTo>
                  <a:lnTo>
                    <a:pt x="544" y="1467"/>
                  </a:lnTo>
                  <a:lnTo>
                    <a:pt x="544" y="1466"/>
                  </a:lnTo>
                  <a:lnTo>
                    <a:pt x="545" y="1466"/>
                  </a:lnTo>
                  <a:lnTo>
                    <a:pt x="546" y="1466"/>
                  </a:lnTo>
                  <a:lnTo>
                    <a:pt x="547" y="1465"/>
                  </a:lnTo>
                  <a:lnTo>
                    <a:pt x="548" y="1466"/>
                  </a:lnTo>
                  <a:lnTo>
                    <a:pt x="549" y="1466"/>
                  </a:lnTo>
                  <a:lnTo>
                    <a:pt x="550" y="1466"/>
                  </a:lnTo>
                  <a:lnTo>
                    <a:pt x="550" y="1465"/>
                  </a:lnTo>
                  <a:lnTo>
                    <a:pt x="551" y="1465"/>
                  </a:lnTo>
                  <a:lnTo>
                    <a:pt x="552" y="1464"/>
                  </a:lnTo>
                  <a:lnTo>
                    <a:pt x="553" y="1464"/>
                  </a:lnTo>
                  <a:lnTo>
                    <a:pt x="554" y="1464"/>
                  </a:lnTo>
                  <a:lnTo>
                    <a:pt x="554" y="1463"/>
                  </a:lnTo>
                  <a:lnTo>
                    <a:pt x="555" y="1462"/>
                  </a:lnTo>
                  <a:lnTo>
                    <a:pt x="556" y="1462"/>
                  </a:lnTo>
                  <a:lnTo>
                    <a:pt x="557" y="1461"/>
                  </a:lnTo>
                  <a:lnTo>
                    <a:pt x="558" y="1461"/>
                  </a:lnTo>
                  <a:lnTo>
                    <a:pt x="559" y="1461"/>
                  </a:lnTo>
                  <a:lnTo>
                    <a:pt x="560" y="1461"/>
                  </a:lnTo>
                  <a:lnTo>
                    <a:pt x="560" y="1460"/>
                  </a:lnTo>
                  <a:lnTo>
                    <a:pt x="561" y="1459"/>
                  </a:lnTo>
                  <a:lnTo>
                    <a:pt x="562" y="1459"/>
                  </a:lnTo>
                  <a:lnTo>
                    <a:pt x="562" y="1460"/>
                  </a:lnTo>
                  <a:lnTo>
                    <a:pt x="563" y="1459"/>
                  </a:lnTo>
                  <a:lnTo>
                    <a:pt x="564" y="1458"/>
                  </a:lnTo>
                  <a:lnTo>
                    <a:pt x="565" y="1458"/>
                  </a:lnTo>
                  <a:lnTo>
                    <a:pt x="566" y="1458"/>
                  </a:lnTo>
                  <a:lnTo>
                    <a:pt x="567" y="1458"/>
                  </a:lnTo>
                  <a:lnTo>
                    <a:pt x="567" y="1457"/>
                  </a:lnTo>
                  <a:lnTo>
                    <a:pt x="568" y="1457"/>
                  </a:lnTo>
                  <a:lnTo>
                    <a:pt x="569" y="1457"/>
                  </a:lnTo>
                  <a:lnTo>
                    <a:pt x="570" y="1457"/>
                  </a:lnTo>
                  <a:lnTo>
                    <a:pt x="570" y="1456"/>
                  </a:lnTo>
                  <a:lnTo>
                    <a:pt x="571" y="1456"/>
                  </a:lnTo>
                  <a:lnTo>
                    <a:pt x="571" y="1457"/>
                  </a:lnTo>
                  <a:lnTo>
                    <a:pt x="572" y="1456"/>
                  </a:lnTo>
                  <a:lnTo>
                    <a:pt x="573" y="1456"/>
                  </a:lnTo>
                  <a:lnTo>
                    <a:pt x="574" y="1457"/>
                  </a:lnTo>
                  <a:lnTo>
                    <a:pt x="575" y="1456"/>
                  </a:lnTo>
                  <a:lnTo>
                    <a:pt x="576" y="1456"/>
                  </a:lnTo>
                  <a:lnTo>
                    <a:pt x="576" y="1457"/>
                  </a:lnTo>
                  <a:lnTo>
                    <a:pt x="577" y="1458"/>
                  </a:lnTo>
                  <a:lnTo>
                    <a:pt x="578" y="1458"/>
                  </a:lnTo>
                  <a:lnTo>
                    <a:pt x="579" y="1457"/>
                  </a:lnTo>
                  <a:lnTo>
                    <a:pt x="580" y="1457"/>
                  </a:lnTo>
                  <a:lnTo>
                    <a:pt x="580" y="1458"/>
                  </a:lnTo>
                  <a:lnTo>
                    <a:pt x="581" y="1459"/>
                  </a:lnTo>
                  <a:lnTo>
                    <a:pt x="581" y="1458"/>
                  </a:lnTo>
                  <a:lnTo>
                    <a:pt x="582" y="1458"/>
                  </a:lnTo>
                  <a:lnTo>
                    <a:pt x="583" y="1458"/>
                  </a:lnTo>
                  <a:lnTo>
                    <a:pt x="584" y="1459"/>
                  </a:lnTo>
                  <a:lnTo>
                    <a:pt x="585" y="1459"/>
                  </a:lnTo>
                  <a:lnTo>
                    <a:pt x="586" y="1458"/>
                  </a:lnTo>
                  <a:lnTo>
                    <a:pt x="587" y="1458"/>
                  </a:lnTo>
                  <a:lnTo>
                    <a:pt x="588" y="1459"/>
                  </a:lnTo>
                  <a:lnTo>
                    <a:pt x="588" y="1460"/>
                  </a:lnTo>
                  <a:lnTo>
                    <a:pt x="589" y="1460"/>
                  </a:lnTo>
                  <a:lnTo>
                    <a:pt x="590" y="1460"/>
                  </a:lnTo>
                  <a:lnTo>
                    <a:pt x="591" y="1461"/>
                  </a:lnTo>
                  <a:lnTo>
                    <a:pt x="592" y="1460"/>
                  </a:lnTo>
                  <a:lnTo>
                    <a:pt x="593" y="1461"/>
                  </a:lnTo>
                  <a:lnTo>
                    <a:pt x="593" y="1462"/>
                  </a:lnTo>
                  <a:lnTo>
                    <a:pt x="594" y="1461"/>
                  </a:lnTo>
                  <a:lnTo>
                    <a:pt x="595" y="1462"/>
                  </a:lnTo>
                  <a:lnTo>
                    <a:pt x="596" y="1462"/>
                  </a:lnTo>
                  <a:lnTo>
                    <a:pt x="597" y="1461"/>
                  </a:lnTo>
                  <a:lnTo>
                    <a:pt x="597" y="1460"/>
                  </a:lnTo>
                  <a:lnTo>
                    <a:pt x="598" y="1459"/>
                  </a:lnTo>
                  <a:lnTo>
                    <a:pt x="599" y="1460"/>
                  </a:lnTo>
                  <a:lnTo>
                    <a:pt x="599" y="1461"/>
                  </a:lnTo>
                  <a:lnTo>
                    <a:pt x="600" y="1462"/>
                  </a:lnTo>
                  <a:lnTo>
                    <a:pt x="601" y="1462"/>
                  </a:lnTo>
                  <a:lnTo>
                    <a:pt x="602" y="1462"/>
                  </a:lnTo>
                  <a:lnTo>
                    <a:pt x="602" y="1461"/>
                  </a:lnTo>
                  <a:lnTo>
                    <a:pt x="603" y="1460"/>
                  </a:lnTo>
                  <a:lnTo>
                    <a:pt x="604" y="1461"/>
                  </a:lnTo>
                  <a:lnTo>
                    <a:pt x="605" y="1461"/>
                  </a:lnTo>
                  <a:lnTo>
                    <a:pt x="606" y="1460"/>
                  </a:lnTo>
                  <a:lnTo>
                    <a:pt x="606" y="1461"/>
                  </a:lnTo>
                  <a:lnTo>
                    <a:pt x="607" y="1461"/>
                  </a:lnTo>
                  <a:lnTo>
                    <a:pt x="607" y="1460"/>
                  </a:lnTo>
                  <a:lnTo>
                    <a:pt x="608" y="1460"/>
                  </a:lnTo>
                  <a:lnTo>
                    <a:pt x="609" y="1460"/>
                  </a:lnTo>
                  <a:lnTo>
                    <a:pt x="609" y="1459"/>
                  </a:lnTo>
                  <a:lnTo>
                    <a:pt x="610" y="1459"/>
                  </a:lnTo>
                  <a:lnTo>
                    <a:pt x="611" y="1458"/>
                  </a:lnTo>
                  <a:lnTo>
                    <a:pt x="612" y="1458"/>
                  </a:lnTo>
                  <a:lnTo>
                    <a:pt x="613" y="1458"/>
                  </a:lnTo>
                  <a:lnTo>
                    <a:pt x="614" y="1457"/>
                  </a:lnTo>
                  <a:lnTo>
                    <a:pt x="615" y="1457"/>
                  </a:lnTo>
                  <a:lnTo>
                    <a:pt x="616" y="1456"/>
                  </a:lnTo>
                  <a:lnTo>
                    <a:pt x="617" y="1456"/>
                  </a:lnTo>
                  <a:lnTo>
                    <a:pt x="617" y="1455"/>
                  </a:lnTo>
                  <a:lnTo>
                    <a:pt x="618" y="1455"/>
                  </a:lnTo>
                  <a:lnTo>
                    <a:pt x="619" y="1454"/>
                  </a:lnTo>
                  <a:lnTo>
                    <a:pt x="619" y="1453"/>
                  </a:lnTo>
                  <a:lnTo>
                    <a:pt x="620" y="1453"/>
                  </a:lnTo>
                  <a:lnTo>
                    <a:pt x="621" y="1453"/>
                  </a:lnTo>
                  <a:lnTo>
                    <a:pt x="622" y="1452"/>
                  </a:lnTo>
                  <a:lnTo>
                    <a:pt x="623" y="1451"/>
                  </a:lnTo>
                  <a:lnTo>
                    <a:pt x="624" y="1450"/>
                  </a:lnTo>
                  <a:lnTo>
                    <a:pt x="625" y="1449"/>
                  </a:lnTo>
                  <a:lnTo>
                    <a:pt x="626" y="1449"/>
                  </a:lnTo>
                  <a:lnTo>
                    <a:pt x="627" y="1448"/>
                  </a:lnTo>
                  <a:lnTo>
                    <a:pt x="628" y="1447"/>
                  </a:lnTo>
                  <a:lnTo>
                    <a:pt x="629" y="1446"/>
                  </a:lnTo>
                  <a:lnTo>
                    <a:pt x="630" y="1445"/>
                  </a:lnTo>
                  <a:lnTo>
                    <a:pt x="631" y="1445"/>
                  </a:lnTo>
                  <a:lnTo>
                    <a:pt x="632" y="1444"/>
                  </a:lnTo>
                  <a:lnTo>
                    <a:pt x="633" y="1444"/>
                  </a:lnTo>
                  <a:lnTo>
                    <a:pt x="633" y="1443"/>
                  </a:lnTo>
                  <a:lnTo>
                    <a:pt x="634" y="1442"/>
                  </a:lnTo>
                  <a:lnTo>
                    <a:pt x="634" y="1442"/>
                  </a:lnTo>
                  <a:lnTo>
                    <a:pt x="635" y="1442"/>
                  </a:lnTo>
                  <a:lnTo>
                    <a:pt x="636" y="1441"/>
                  </a:lnTo>
                  <a:lnTo>
                    <a:pt x="637" y="1440"/>
                  </a:lnTo>
                  <a:lnTo>
                    <a:pt x="638" y="1440"/>
                  </a:lnTo>
                  <a:lnTo>
                    <a:pt x="639" y="1439"/>
                  </a:lnTo>
                  <a:lnTo>
                    <a:pt x="639" y="1438"/>
                  </a:lnTo>
                  <a:lnTo>
                    <a:pt x="640" y="1437"/>
                  </a:lnTo>
                  <a:lnTo>
                    <a:pt x="641" y="1436"/>
                  </a:lnTo>
                  <a:lnTo>
                    <a:pt x="642" y="1436"/>
                  </a:lnTo>
                  <a:lnTo>
                    <a:pt x="642" y="1437"/>
                  </a:lnTo>
                  <a:lnTo>
                    <a:pt x="643" y="1437"/>
                  </a:lnTo>
                  <a:lnTo>
                    <a:pt x="644" y="1436"/>
                  </a:lnTo>
                  <a:lnTo>
                    <a:pt x="644" y="1435"/>
                  </a:lnTo>
                  <a:lnTo>
                    <a:pt x="645" y="1435"/>
                  </a:lnTo>
                  <a:lnTo>
                    <a:pt x="645" y="1434"/>
                  </a:lnTo>
                  <a:lnTo>
                    <a:pt x="646" y="1434"/>
                  </a:lnTo>
                  <a:lnTo>
                    <a:pt x="647" y="1433"/>
                  </a:lnTo>
                  <a:lnTo>
                    <a:pt x="647" y="1432"/>
                  </a:lnTo>
                  <a:lnTo>
                    <a:pt x="648" y="1431"/>
                  </a:lnTo>
                  <a:lnTo>
                    <a:pt x="649" y="1430"/>
                  </a:lnTo>
                  <a:lnTo>
                    <a:pt x="650" y="1429"/>
                  </a:lnTo>
                  <a:lnTo>
                    <a:pt x="650" y="1428"/>
                  </a:lnTo>
                  <a:lnTo>
                    <a:pt x="651" y="1426"/>
                  </a:lnTo>
                  <a:lnTo>
                    <a:pt x="652" y="1424"/>
                  </a:lnTo>
                  <a:lnTo>
                    <a:pt x="652" y="1422"/>
                  </a:lnTo>
                  <a:lnTo>
                    <a:pt x="653" y="1420"/>
                  </a:lnTo>
                  <a:lnTo>
                    <a:pt x="653" y="1417"/>
                  </a:lnTo>
                  <a:lnTo>
                    <a:pt x="654" y="1415"/>
                  </a:lnTo>
                  <a:lnTo>
                    <a:pt x="655" y="1412"/>
                  </a:lnTo>
                  <a:lnTo>
                    <a:pt x="655" y="1408"/>
                  </a:lnTo>
                  <a:lnTo>
                    <a:pt x="656" y="1404"/>
                  </a:lnTo>
                  <a:lnTo>
                    <a:pt x="657" y="1399"/>
                  </a:lnTo>
                  <a:lnTo>
                    <a:pt x="657" y="1393"/>
                  </a:lnTo>
                  <a:lnTo>
                    <a:pt x="658" y="1386"/>
                  </a:lnTo>
                  <a:lnTo>
                    <a:pt x="658" y="1379"/>
                  </a:lnTo>
                  <a:lnTo>
                    <a:pt x="659" y="1372"/>
                  </a:lnTo>
                  <a:lnTo>
                    <a:pt x="660" y="1363"/>
                  </a:lnTo>
                  <a:lnTo>
                    <a:pt x="660" y="1352"/>
                  </a:lnTo>
                  <a:lnTo>
                    <a:pt x="661" y="1341"/>
                  </a:lnTo>
                  <a:lnTo>
                    <a:pt x="661" y="1328"/>
                  </a:lnTo>
                  <a:lnTo>
                    <a:pt x="662" y="1313"/>
                  </a:lnTo>
                  <a:lnTo>
                    <a:pt x="663" y="1298"/>
                  </a:lnTo>
                  <a:lnTo>
                    <a:pt x="663" y="1280"/>
                  </a:lnTo>
                  <a:lnTo>
                    <a:pt x="664" y="1263"/>
                  </a:lnTo>
                  <a:lnTo>
                    <a:pt x="665" y="1242"/>
                  </a:lnTo>
                  <a:lnTo>
                    <a:pt x="665" y="1220"/>
                  </a:lnTo>
                  <a:lnTo>
                    <a:pt x="666" y="1197"/>
                  </a:lnTo>
                  <a:lnTo>
                    <a:pt x="666" y="1172"/>
                  </a:lnTo>
                  <a:lnTo>
                    <a:pt x="667" y="1145"/>
                  </a:lnTo>
                  <a:lnTo>
                    <a:pt x="668" y="1115"/>
                  </a:lnTo>
                  <a:lnTo>
                    <a:pt x="668" y="1084"/>
                  </a:lnTo>
                  <a:lnTo>
                    <a:pt x="669" y="1051"/>
                  </a:lnTo>
                  <a:lnTo>
                    <a:pt x="670" y="1017"/>
                  </a:lnTo>
                  <a:lnTo>
                    <a:pt x="670" y="980"/>
                  </a:lnTo>
                  <a:lnTo>
                    <a:pt x="671" y="941"/>
                  </a:lnTo>
                  <a:lnTo>
                    <a:pt x="671" y="903"/>
                  </a:lnTo>
                  <a:lnTo>
                    <a:pt x="672" y="862"/>
                  </a:lnTo>
                  <a:lnTo>
                    <a:pt x="673" y="820"/>
                  </a:lnTo>
                  <a:lnTo>
                    <a:pt x="673" y="777"/>
                  </a:lnTo>
                  <a:lnTo>
                    <a:pt x="674" y="733"/>
                  </a:lnTo>
                  <a:lnTo>
                    <a:pt x="674" y="689"/>
                  </a:lnTo>
                  <a:lnTo>
                    <a:pt x="675" y="643"/>
                  </a:lnTo>
                  <a:lnTo>
                    <a:pt x="676" y="599"/>
                  </a:lnTo>
                  <a:lnTo>
                    <a:pt x="676" y="553"/>
                  </a:lnTo>
                  <a:lnTo>
                    <a:pt x="677" y="508"/>
                  </a:lnTo>
                  <a:lnTo>
                    <a:pt x="678" y="464"/>
                  </a:lnTo>
                  <a:lnTo>
                    <a:pt x="678" y="420"/>
                  </a:lnTo>
                  <a:lnTo>
                    <a:pt x="679" y="377"/>
                  </a:lnTo>
                  <a:lnTo>
                    <a:pt x="679" y="336"/>
                  </a:lnTo>
                  <a:lnTo>
                    <a:pt x="680" y="296"/>
                  </a:lnTo>
                  <a:lnTo>
                    <a:pt x="681" y="259"/>
                  </a:lnTo>
                  <a:lnTo>
                    <a:pt x="681" y="223"/>
                  </a:lnTo>
                  <a:lnTo>
                    <a:pt x="682" y="189"/>
                  </a:lnTo>
                  <a:lnTo>
                    <a:pt x="683" y="159"/>
                  </a:lnTo>
                  <a:lnTo>
                    <a:pt x="683" y="130"/>
                  </a:lnTo>
                  <a:lnTo>
                    <a:pt x="684" y="104"/>
                  </a:lnTo>
                  <a:lnTo>
                    <a:pt x="684" y="82"/>
                  </a:lnTo>
                  <a:lnTo>
                    <a:pt x="685" y="63"/>
                  </a:lnTo>
                  <a:lnTo>
                    <a:pt x="686" y="47"/>
                  </a:lnTo>
                  <a:lnTo>
                    <a:pt x="686" y="35"/>
                  </a:lnTo>
                  <a:lnTo>
                    <a:pt x="687" y="25"/>
                  </a:lnTo>
                  <a:lnTo>
                    <a:pt x="688" y="19"/>
                  </a:lnTo>
                  <a:lnTo>
                    <a:pt x="688" y="16"/>
                  </a:lnTo>
                  <a:lnTo>
                    <a:pt x="689" y="17"/>
                  </a:lnTo>
                  <a:lnTo>
                    <a:pt x="689" y="21"/>
                  </a:lnTo>
                  <a:lnTo>
                    <a:pt x="690" y="28"/>
                  </a:lnTo>
                  <a:lnTo>
                    <a:pt x="691" y="38"/>
                  </a:lnTo>
                  <a:lnTo>
                    <a:pt x="691" y="51"/>
                  </a:lnTo>
                  <a:lnTo>
                    <a:pt x="692" y="66"/>
                  </a:lnTo>
                  <a:lnTo>
                    <a:pt x="692" y="85"/>
                  </a:lnTo>
                  <a:lnTo>
                    <a:pt x="693" y="106"/>
                  </a:lnTo>
                  <a:lnTo>
                    <a:pt x="694" y="131"/>
                  </a:lnTo>
                  <a:lnTo>
                    <a:pt x="694" y="158"/>
                  </a:lnTo>
                  <a:lnTo>
                    <a:pt x="695" y="185"/>
                  </a:lnTo>
                  <a:lnTo>
                    <a:pt x="696" y="215"/>
                  </a:lnTo>
                  <a:lnTo>
                    <a:pt x="696" y="246"/>
                  </a:lnTo>
                  <a:lnTo>
                    <a:pt x="697" y="278"/>
                  </a:lnTo>
                  <a:lnTo>
                    <a:pt x="697" y="312"/>
                  </a:lnTo>
                  <a:lnTo>
                    <a:pt x="698" y="347"/>
                  </a:lnTo>
                  <a:lnTo>
                    <a:pt x="699" y="384"/>
                  </a:lnTo>
                  <a:lnTo>
                    <a:pt x="699" y="420"/>
                  </a:lnTo>
                  <a:lnTo>
                    <a:pt x="700" y="457"/>
                  </a:lnTo>
                  <a:lnTo>
                    <a:pt x="701" y="495"/>
                  </a:lnTo>
                  <a:lnTo>
                    <a:pt x="701" y="532"/>
                  </a:lnTo>
                  <a:lnTo>
                    <a:pt x="702" y="569"/>
                  </a:lnTo>
                  <a:lnTo>
                    <a:pt x="702" y="606"/>
                  </a:lnTo>
                  <a:lnTo>
                    <a:pt x="703" y="643"/>
                  </a:lnTo>
                  <a:lnTo>
                    <a:pt x="704" y="679"/>
                  </a:lnTo>
                  <a:lnTo>
                    <a:pt x="704" y="715"/>
                  </a:lnTo>
                  <a:lnTo>
                    <a:pt x="705" y="750"/>
                  </a:lnTo>
                  <a:lnTo>
                    <a:pt x="705" y="784"/>
                  </a:lnTo>
                  <a:lnTo>
                    <a:pt x="706" y="818"/>
                  </a:lnTo>
                  <a:lnTo>
                    <a:pt x="707" y="850"/>
                  </a:lnTo>
                  <a:lnTo>
                    <a:pt x="707" y="882"/>
                  </a:lnTo>
                  <a:lnTo>
                    <a:pt x="708" y="914"/>
                  </a:lnTo>
                  <a:lnTo>
                    <a:pt x="709" y="943"/>
                  </a:lnTo>
                  <a:lnTo>
                    <a:pt x="709" y="972"/>
                  </a:lnTo>
                  <a:lnTo>
                    <a:pt x="710" y="1000"/>
                  </a:lnTo>
                  <a:lnTo>
                    <a:pt x="710" y="1027"/>
                  </a:lnTo>
                  <a:lnTo>
                    <a:pt x="711" y="1051"/>
                  </a:lnTo>
                  <a:lnTo>
                    <a:pt x="712" y="1076"/>
                  </a:lnTo>
                  <a:lnTo>
                    <a:pt x="712" y="1099"/>
                  </a:lnTo>
                  <a:lnTo>
                    <a:pt x="713" y="1121"/>
                  </a:lnTo>
                  <a:lnTo>
                    <a:pt x="714" y="1142"/>
                  </a:lnTo>
                  <a:lnTo>
                    <a:pt x="714" y="1161"/>
                  </a:lnTo>
                  <a:lnTo>
                    <a:pt x="715" y="1179"/>
                  </a:lnTo>
                  <a:lnTo>
                    <a:pt x="715" y="1197"/>
                  </a:lnTo>
                  <a:lnTo>
                    <a:pt x="716" y="1214"/>
                  </a:lnTo>
                  <a:lnTo>
                    <a:pt x="717" y="1230"/>
                  </a:lnTo>
                  <a:lnTo>
                    <a:pt x="717" y="1245"/>
                  </a:lnTo>
                  <a:lnTo>
                    <a:pt x="718" y="1260"/>
                  </a:lnTo>
                  <a:lnTo>
                    <a:pt x="718" y="1272"/>
                  </a:lnTo>
                  <a:lnTo>
                    <a:pt x="719" y="1283"/>
                  </a:lnTo>
                  <a:lnTo>
                    <a:pt x="720" y="1295"/>
                  </a:lnTo>
                  <a:lnTo>
                    <a:pt x="720" y="1307"/>
                  </a:lnTo>
                  <a:lnTo>
                    <a:pt x="721" y="1317"/>
                  </a:lnTo>
                  <a:lnTo>
                    <a:pt x="722" y="1326"/>
                  </a:lnTo>
                  <a:lnTo>
                    <a:pt x="722" y="1334"/>
                  </a:lnTo>
                  <a:lnTo>
                    <a:pt x="723" y="1342"/>
                  </a:lnTo>
                  <a:lnTo>
                    <a:pt x="723" y="1350"/>
                  </a:lnTo>
                  <a:lnTo>
                    <a:pt x="724" y="1358"/>
                  </a:lnTo>
                  <a:lnTo>
                    <a:pt x="725" y="1364"/>
                  </a:lnTo>
                  <a:lnTo>
                    <a:pt x="725" y="1370"/>
                  </a:lnTo>
                  <a:lnTo>
                    <a:pt x="726" y="1375"/>
                  </a:lnTo>
                  <a:lnTo>
                    <a:pt x="727" y="1380"/>
                  </a:lnTo>
                  <a:lnTo>
                    <a:pt x="727" y="1385"/>
                  </a:lnTo>
                  <a:lnTo>
                    <a:pt x="728" y="1389"/>
                  </a:lnTo>
                  <a:lnTo>
                    <a:pt x="728" y="1392"/>
                  </a:lnTo>
                  <a:lnTo>
                    <a:pt x="729" y="1397"/>
                  </a:lnTo>
                  <a:lnTo>
                    <a:pt x="730" y="1400"/>
                  </a:lnTo>
                  <a:lnTo>
                    <a:pt x="730" y="1403"/>
                  </a:lnTo>
                  <a:lnTo>
                    <a:pt x="731" y="1406"/>
                  </a:lnTo>
                  <a:lnTo>
                    <a:pt x="731" y="1408"/>
                  </a:lnTo>
                  <a:lnTo>
                    <a:pt x="732" y="1411"/>
                  </a:lnTo>
                  <a:lnTo>
                    <a:pt x="733" y="1413"/>
                  </a:lnTo>
                  <a:lnTo>
                    <a:pt x="733" y="1415"/>
                  </a:lnTo>
                  <a:lnTo>
                    <a:pt x="734" y="1417"/>
                  </a:lnTo>
                  <a:lnTo>
                    <a:pt x="735" y="1419"/>
                  </a:lnTo>
                  <a:lnTo>
                    <a:pt x="735" y="1420"/>
                  </a:lnTo>
                  <a:lnTo>
                    <a:pt x="736" y="1422"/>
                  </a:lnTo>
                  <a:lnTo>
                    <a:pt x="736" y="1424"/>
                  </a:lnTo>
                  <a:lnTo>
                    <a:pt x="737" y="1425"/>
                  </a:lnTo>
                  <a:lnTo>
                    <a:pt x="738" y="1426"/>
                  </a:lnTo>
                  <a:lnTo>
                    <a:pt x="738" y="1427"/>
                  </a:lnTo>
                  <a:lnTo>
                    <a:pt x="739" y="1428"/>
                  </a:lnTo>
                  <a:lnTo>
                    <a:pt x="740" y="1429"/>
                  </a:lnTo>
                  <a:lnTo>
                    <a:pt x="741" y="1430"/>
                  </a:lnTo>
                  <a:lnTo>
                    <a:pt x="742" y="1430"/>
                  </a:lnTo>
                  <a:lnTo>
                    <a:pt x="743" y="1431"/>
                  </a:lnTo>
                  <a:lnTo>
                    <a:pt x="743" y="1432"/>
                  </a:lnTo>
                  <a:lnTo>
                    <a:pt x="744" y="1432"/>
                  </a:lnTo>
                  <a:lnTo>
                    <a:pt x="745" y="1432"/>
                  </a:lnTo>
                  <a:lnTo>
                    <a:pt x="746" y="1432"/>
                  </a:lnTo>
                  <a:lnTo>
                    <a:pt x="746" y="1433"/>
                  </a:lnTo>
                  <a:lnTo>
                    <a:pt x="747" y="1433"/>
                  </a:lnTo>
                  <a:lnTo>
                    <a:pt x="748" y="1433"/>
                  </a:lnTo>
                  <a:lnTo>
                    <a:pt x="748" y="1434"/>
                  </a:lnTo>
                  <a:lnTo>
                    <a:pt x="749" y="1434"/>
                  </a:lnTo>
                  <a:lnTo>
                    <a:pt x="750" y="1433"/>
                  </a:lnTo>
                  <a:lnTo>
                    <a:pt x="751" y="1433"/>
                  </a:lnTo>
                  <a:lnTo>
                    <a:pt x="752" y="1433"/>
                  </a:lnTo>
                  <a:lnTo>
                    <a:pt x="753" y="1433"/>
                  </a:lnTo>
                  <a:lnTo>
                    <a:pt x="754" y="1433"/>
                  </a:lnTo>
                  <a:lnTo>
                    <a:pt x="755" y="1433"/>
                  </a:lnTo>
                  <a:lnTo>
                    <a:pt x="756" y="1432"/>
                  </a:lnTo>
                  <a:lnTo>
                    <a:pt x="757" y="1431"/>
                  </a:lnTo>
                  <a:lnTo>
                    <a:pt x="758" y="1431"/>
                  </a:lnTo>
                  <a:lnTo>
                    <a:pt x="759" y="1431"/>
                  </a:lnTo>
                  <a:lnTo>
                    <a:pt x="760" y="1431"/>
                  </a:lnTo>
                  <a:lnTo>
                    <a:pt x="761" y="1430"/>
                  </a:lnTo>
                  <a:lnTo>
                    <a:pt x="762" y="1430"/>
                  </a:lnTo>
                  <a:lnTo>
                    <a:pt x="763" y="1430"/>
                  </a:lnTo>
                  <a:lnTo>
                    <a:pt x="764" y="1430"/>
                  </a:lnTo>
                  <a:lnTo>
                    <a:pt x="764" y="1429"/>
                  </a:lnTo>
                  <a:lnTo>
                    <a:pt x="765" y="1429"/>
                  </a:lnTo>
                  <a:lnTo>
                    <a:pt x="766" y="1429"/>
                  </a:lnTo>
                  <a:lnTo>
                    <a:pt x="766" y="1428"/>
                  </a:lnTo>
                  <a:lnTo>
                    <a:pt x="767" y="1428"/>
                  </a:lnTo>
                  <a:lnTo>
                    <a:pt x="767" y="1429"/>
                  </a:lnTo>
                  <a:lnTo>
                    <a:pt x="767" y="1428"/>
                  </a:lnTo>
                  <a:lnTo>
                    <a:pt x="768" y="1428"/>
                  </a:lnTo>
                  <a:lnTo>
                    <a:pt x="769" y="1428"/>
                  </a:lnTo>
                  <a:lnTo>
                    <a:pt x="769" y="1427"/>
                  </a:lnTo>
                  <a:lnTo>
                    <a:pt x="770" y="1426"/>
                  </a:lnTo>
                  <a:lnTo>
                    <a:pt x="771" y="1426"/>
                  </a:lnTo>
                  <a:lnTo>
                    <a:pt x="772" y="1426"/>
                  </a:lnTo>
                  <a:lnTo>
                    <a:pt x="773" y="1426"/>
                  </a:lnTo>
                  <a:lnTo>
                    <a:pt x="774" y="1426"/>
                  </a:lnTo>
                  <a:lnTo>
                    <a:pt x="774" y="1425"/>
                  </a:lnTo>
                  <a:lnTo>
                    <a:pt x="775" y="1425"/>
                  </a:lnTo>
                  <a:lnTo>
                    <a:pt x="776" y="1426"/>
                  </a:lnTo>
                  <a:lnTo>
                    <a:pt x="776" y="1425"/>
                  </a:lnTo>
                  <a:lnTo>
                    <a:pt x="777" y="1425"/>
                  </a:lnTo>
                  <a:lnTo>
                    <a:pt x="778" y="1425"/>
                  </a:lnTo>
                  <a:lnTo>
                    <a:pt x="779" y="1425"/>
                  </a:lnTo>
                  <a:lnTo>
                    <a:pt x="780" y="1425"/>
                  </a:lnTo>
                  <a:lnTo>
                    <a:pt x="781" y="1426"/>
                  </a:lnTo>
                  <a:lnTo>
                    <a:pt x="781" y="1425"/>
                  </a:lnTo>
                  <a:lnTo>
                    <a:pt x="782" y="1425"/>
                  </a:lnTo>
                  <a:lnTo>
                    <a:pt x="782" y="1426"/>
                  </a:lnTo>
                  <a:lnTo>
                    <a:pt x="783" y="1425"/>
                  </a:lnTo>
                  <a:lnTo>
                    <a:pt x="784" y="1425"/>
                  </a:lnTo>
                  <a:lnTo>
                    <a:pt x="785" y="1426"/>
                  </a:lnTo>
                  <a:lnTo>
                    <a:pt x="786" y="1426"/>
                  </a:lnTo>
                  <a:lnTo>
                    <a:pt x="787" y="1426"/>
                  </a:lnTo>
                  <a:lnTo>
                    <a:pt x="788" y="1427"/>
                  </a:lnTo>
                  <a:lnTo>
                    <a:pt x="789" y="1428"/>
                  </a:lnTo>
                  <a:lnTo>
                    <a:pt x="790" y="1428"/>
                  </a:lnTo>
                  <a:lnTo>
                    <a:pt x="791" y="1428"/>
                  </a:lnTo>
                  <a:lnTo>
                    <a:pt x="792" y="1429"/>
                  </a:lnTo>
                  <a:lnTo>
                    <a:pt x="793" y="1429"/>
                  </a:lnTo>
                  <a:lnTo>
                    <a:pt x="794" y="1430"/>
                  </a:lnTo>
                  <a:lnTo>
                    <a:pt x="795" y="1430"/>
                  </a:lnTo>
                  <a:lnTo>
                    <a:pt x="795" y="1431"/>
                  </a:lnTo>
                  <a:lnTo>
                    <a:pt x="796" y="1431"/>
                  </a:lnTo>
                  <a:lnTo>
                    <a:pt x="797" y="1431"/>
                  </a:lnTo>
                  <a:lnTo>
                    <a:pt x="798" y="1431"/>
                  </a:lnTo>
                  <a:lnTo>
                    <a:pt x="799" y="1432"/>
                  </a:lnTo>
                  <a:lnTo>
                    <a:pt x="799" y="1433"/>
                  </a:lnTo>
                  <a:lnTo>
                    <a:pt x="800" y="1434"/>
                  </a:lnTo>
                  <a:lnTo>
                    <a:pt x="800" y="1435"/>
                  </a:lnTo>
                  <a:lnTo>
                    <a:pt x="801" y="1435"/>
                  </a:lnTo>
                  <a:lnTo>
                    <a:pt x="802" y="1435"/>
                  </a:lnTo>
                  <a:lnTo>
                    <a:pt x="803" y="1435"/>
                  </a:lnTo>
                  <a:lnTo>
                    <a:pt x="804" y="1436"/>
                  </a:lnTo>
                  <a:lnTo>
                    <a:pt x="805" y="1436"/>
                  </a:lnTo>
                  <a:lnTo>
                    <a:pt x="805" y="1437"/>
                  </a:lnTo>
                  <a:lnTo>
                    <a:pt x="806" y="1438"/>
                  </a:lnTo>
                  <a:lnTo>
                    <a:pt x="807" y="1439"/>
                  </a:lnTo>
                  <a:lnTo>
                    <a:pt x="808" y="1439"/>
                  </a:lnTo>
                  <a:lnTo>
                    <a:pt x="809" y="1439"/>
                  </a:lnTo>
                  <a:lnTo>
                    <a:pt x="810" y="1440"/>
                  </a:lnTo>
                  <a:lnTo>
                    <a:pt x="811" y="1441"/>
                  </a:lnTo>
                  <a:lnTo>
                    <a:pt x="812" y="1441"/>
                  </a:lnTo>
                  <a:lnTo>
                    <a:pt x="813" y="1442"/>
                  </a:lnTo>
                  <a:lnTo>
                    <a:pt x="813" y="1443"/>
                  </a:lnTo>
                  <a:lnTo>
                    <a:pt x="814" y="1444"/>
                  </a:lnTo>
                  <a:lnTo>
                    <a:pt x="815" y="1444"/>
                  </a:lnTo>
                  <a:lnTo>
                    <a:pt x="816" y="1444"/>
                  </a:lnTo>
                  <a:lnTo>
                    <a:pt x="817" y="1444"/>
                  </a:lnTo>
                  <a:lnTo>
                    <a:pt x="818" y="1444"/>
                  </a:lnTo>
                  <a:lnTo>
                    <a:pt x="818" y="1445"/>
                  </a:lnTo>
                  <a:lnTo>
                    <a:pt x="819" y="1446"/>
                  </a:lnTo>
                  <a:lnTo>
                    <a:pt x="820" y="1447"/>
                  </a:lnTo>
                  <a:lnTo>
                    <a:pt x="821" y="1447"/>
                  </a:lnTo>
                  <a:lnTo>
                    <a:pt x="822" y="1447"/>
                  </a:lnTo>
                  <a:lnTo>
                    <a:pt x="823" y="1447"/>
                  </a:lnTo>
                  <a:lnTo>
                    <a:pt x="824" y="1447"/>
                  </a:lnTo>
                  <a:lnTo>
                    <a:pt x="825" y="1448"/>
                  </a:lnTo>
                  <a:lnTo>
                    <a:pt x="826" y="1449"/>
                  </a:lnTo>
                  <a:lnTo>
                    <a:pt x="827" y="1449"/>
                  </a:lnTo>
                  <a:lnTo>
                    <a:pt x="828" y="1449"/>
                  </a:lnTo>
                  <a:lnTo>
                    <a:pt x="828" y="1450"/>
                  </a:lnTo>
                  <a:lnTo>
                    <a:pt x="829" y="1450"/>
                  </a:lnTo>
                  <a:lnTo>
                    <a:pt x="830" y="1450"/>
                  </a:lnTo>
                  <a:lnTo>
                    <a:pt x="831" y="1450"/>
                  </a:lnTo>
                  <a:lnTo>
                    <a:pt x="831" y="1451"/>
                  </a:lnTo>
                  <a:lnTo>
                    <a:pt x="832" y="1451"/>
                  </a:lnTo>
                  <a:lnTo>
                    <a:pt x="833" y="1450"/>
                  </a:lnTo>
                  <a:lnTo>
                    <a:pt x="834" y="1450"/>
                  </a:lnTo>
                  <a:lnTo>
                    <a:pt x="834" y="1451"/>
                  </a:lnTo>
                  <a:lnTo>
                    <a:pt x="835" y="1451"/>
                  </a:lnTo>
                  <a:lnTo>
                    <a:pt x="836" y="1451"/>
                  </a:lnTo>
                  <a:lnTo>
                    <a:pt x="837" y="1451"/>
                  </a:lnTo>
                  <a:lnTo>
                    <a:pt x="838" y="1451"/>
                  </a:lnTo>
                  <a:lnTo>
                    <a:pt x="838" y="1452"/>
                  </a:lnTo>
                  <a:lnTo>
                    <a:pt x="839" y="1452"/>
                  </a:lnTo>
                  <a:lnTo>
                    <a:pt x="840" y="1451"/>
                  </a:lnTo>
                  <a:lnTo>
                    <a:pt x="841" y="1451"/>
                  </a:lnTo>
                  <a:lnTo>
                    <a:pt x="841" y="1452"/>
                  </a:lnTo>
                  <a:lnTo>
                    <a:pt x="842" y="1452"/>
                  </a:lnTo>
                  <a:lnTo>
                    <a:pt x="843" y="1452"/>
                  </a:lnTo>
                  <a:lnTo>
                    <a:pt x="843" y="1451"/>
                  </a:lnTo>
                  <a:lnTo>
                    <a:pt x="844" y="1452"/>
                  </a:lnTo>
                  <a:lnTo>
                    <a:pt x="845" y="1452"/>
                  </a:lnTo>
                  <a:lnTo>
                    <a:pt x="846" y="1452"/>
                  </a:lnTo>
                  <a:lnTo>
                    <a:pt x="847" y="1453"/>
                  </a:lnTo>
                  <a:lnTo>
                    <a:pt x="848" y="1453"/>
                  </a:lnTo>
                  <a:lnTo>
                    <a:pt x="849" y="1452"/>
                  </a:lnTo>
                  <a:lnTo>
                    <a:pt x="850" y="1452"/>
                  </a:lnTo>
                  <a:lnTo>
                    <a:pt x="851" y="1451"/>
                  </a:lnTo>
                  <a:lnTo>
                    <a:pt x="852" y="1451"/>
                  </a:lnTo>
                  <a:lnTo>
                    <a:pt x="852" y="1452"/>
                  </a:lnTo>
                  <a:lnTo>
                    <a:pt x="853" y="1452"/>
                  </a:lnTo>
                  <a:lnTo>
                    <a:pt x="854" y="1453"/>
                  </a:lnTo>
                  <a:lnTo>
                    <a:pt x="855" y="1453"/>
                  </a:lnTo>
                  <a:lnTo>
                    <a:pt x="856" y="1453"/>
                  </a:lnTo>
                  <a:lnTo>
                    <a:pt x="857" y="1453"/>
                  </a:lnTo>
                  <a:lnTo>
                    <a:pt x="858" y="1453"/>
                  </a:lnTo>
                  <a:lnTo>
                    <a:pt x="859" y="1453"/>
                  </a:lnTo>
                  <a:lnTo>
                    <a:pt x="860" y="1453"/>
                  </a:lnTo>
                  <a:lnTo>
                    <a:pt x="860" y="1452"/>
                  </a:lnTo>
                  <a:lnTo>
                    <a:pt x="861" y="1452"/>
                  </a:lnTo>
                  <a:lnTo>
                    <a:pt x="862" y="1453"/>
                  </a:lnTo>
                  <a:lnTo>
                    <a:pt x="863" y="1453"/>
                  </a:lnTo>
                  <a:lnTo>
                    <a:pt x="864" y="1452"/>
                  </a:lnTo>
                  <a:lnTo>
                    <a:pt x="865" y="1452"/>
                  </a:lnTo>
                  <a:lnTo>
                    <a:pt x="865" y="1453"/>
                  </a:lnTo>
                  <a:lnTo>
                    <a:pt x="866" y="1453"/>
                  </a:lnTo>
                  <a:lnTo>
                    <a:pt x="867" y="1452"/>
                  </a:lnTo>
                  <a:lnTo>
                    <a:pt x="868" y="1452"/>
                  </a:lnTo>
                  <a:lnTo>
                    <a:pt x="869" y="1452"/>
                  </a:lnTo>
                  <a:lnTo>
                    <a:pt x="869" y="1453"/>
                  </a:lnTo>
                  <a:lnTo>
                    <a:pt x="870" y="1452"/>
                  </a:lnTo>
                  <a:lnTo>
                    <a:pt x="871" y="1452"/>
                  </a:lnTo>
                  <a:lnTo>
                    <a:pt x="872" y="1452"/>
                  </a:lnTo>
                  <a:lnTo>
                    <a:pt x="873" y="1452"/>
                  </a:lnTo>
                  <a:lnTo>
                    <a:pt x="874" y="1452"/>
                  </a:lnTo>
                  <a:lnTo>
                    <a:pt x="875" y="1451"/>
                  </a:lnTo>
                  <a:lnTo>
                    <a:pt x="876" y="1451"/>
                  </a:lnTo>
                  <a:lnTo>
                    <a:pt x="877" y="1451"/>
                  </a:lnTo>
                  <a:lnTo>
                    <a:pt x="877" y="1450"/>
                  </a:lnTo>
                  <a:lnTo>
                    <a:pt x="878" y="1450"/>
                  </a:lnTo>
                  <a:lnTo>
                    <a:pt x="878" y="1449"/>
                  </a:lnTo>
                  <a:lnTo>
                    <a:pt x="879" y="1449"/>
                  </a:lnTo>
                  <a:lnTo>
                    <a:pt x="880" y="1449"/>
                  </a:lnTo>
                  <a:lnTo>
                    <a:pt x="881" y="1449"/>
                  </a:lnTo>
                  <a:lnTo>
                    <a:pt x="882" y="1449"/>
                  </a:lnTo>
                  <a:lnTo>
                    <a:pt x="882" y="1448"/>
                  </a:lnTo>
                  <a:lnTo>
                    <a:pt x="883" y="1448"/>
                  </a:lnTo>
                  <a:lnTo>
                    <a:pt x="883" y="1447"/>
                  </a:lnTo>
                  <a:lnTo>
                    <a:pt x="884" y="1448"/>
                  </a:lnTo>
                  <a:lnTo>
                    <a:pt x="885" y="1447"/>
                  </a:lnTo>
                  <a:lnTo>
                    <a:pt x="886" y="1447"/>
                  </a:lnTo>
                  <a:lnTo>
                    <a:pt x="887" y="1446"/>
                  </a:lnTo>
                  <a:lnTo>
                    <a:pt x="888" y="1444"/>
                  </a:lnTo>
                  <a:lnTo>
                    <a:pt x="889" y="1444"/>
                  </a:lnTo>
                  <a:lnTo>
                    <a:pt x="890" y="1444"/>
                  </a:lnTo>
                  <a:lnTo>
                    <a:pt x="891" y="1444"/>
                  </a:lnTo>
                  <a:lnTo>
                    <a:pt x="891" y="1443"/>
                  </a:lnTo>
                  <a:lnTo>
                    <a:pt x="892" y="1441"/>
                  </a:lnTo>
                  <a:lnTo>
                    <a:pt x="893" y="1440"/>
                  </a:lnTo>
                  <a:lnTo>
                    <a:pt x="893" y="1441"/>
                  </a:lnTo>
                  <a:lnTo>
                    <a:pt x="894" y="1441"/>
                  </a:lnTo>
                  <a:lnTo>
                    <a:pt x="895" y="1441"/>
                  </a:lnTo>
                  <a:lnTo>
                    <a:pt x="896" y="1440"/>
                  </a:lnTo>
                  <a:lnTo>
                    <a:pt x="897" y="1440"/>
                  </a:lnTo>
                  <a:lnTo>
                    <a:pt x="898" y="1439"/>
                  </a:lnTo>
                  <a:lnTo>
                    <a:pt x="899" y="1439"/>
                  </a:lnTo>
                  <a:lnTo>
                    <a:pt x="899" y="1438"/>
                  </a:lnTo>
                  <a:lnTo>
                    <a:pt x="899" y="1438"/>
                  </a:lnTo>
                  <a:lnTo>
                    <a:pt x="900" y="1438"/>
                  </a:lnTo>
                  <a:lnTo>
                    <a:pt x="900" y="1437"/>
                  </a:lnTo>
                  <a:lnTo>
                    <a:pt x="901" y="1436"/>
                  </a:lnTo>
                  <a:lnTo>
                    <a:pt x="902" y="1436"/>
                  </a:lnTo>
                  <a:lnTo>
                    <a:pt x="902" y="1435"/>
                  </a:lnTo>
                  <a:lnTo>
                    <a:pt x="903" y="1435"/>
                  </a:lnTo>
                  <a:lnTo>
                    <a:pt x="904" y="1434"/>
                  </a:lnTo>
                  <a:lnTo>
                    <a:pt x="905" y="1433"/>
                  </a:lnTo>
                  <a:lnTo>
                    <a:pt x="905" y="1432"/>
                  </a:lnTo>
                  <a:lnTo>
                    <a:pt x="906" y="1431"/>
                  </a:lnTo>
                  <a:lnTo>
                    <a:pt x="907" y="1431"/>
                  </a:lnTo>
                  <a:lnTo>
                    <a:pt x="908" y="1431"/>
                  </a:lnTo>
                  <a:lnTo>
                    <a:pt x="908" y="1430"/>
                  </a:lnTo>
                  <a:lnTo>
                    <a:pt x="909" y="1430"/>
                  </a:lnTo>
                  <a:lnTo>
                    <a:pt x="910" y="1429"/>
                  </a:lnTo>
                  <a:lnTo>
                    <a:pt x="910" y="1428"/>
                  </a:lnTo>
                  <a:lnTo>
                    <a:pt x="911" y="1427"/>
                  </a:lnTo>
                  <a:lnTo>
                    <a:pt x="912" y="1426"/>
                  </a:lnTo>
                  <a:lnTo>
                    <a:pt x="913" y="1426"/>
                  </a:lnTo>
                  <a:lnTo>
                    <a:pt x="913" y="1425"/>
                  </a:lnTo>
                  <a:lnTo>
                    <a:pt x="914" y="1425"/>
                  </a:lnTo>
                  <a:lnTo>
                    <a:pt x="915" y="1424"/>
                  </a:lnTo>
                  <a:lnTo>
                    <a:pt x="915" y="1423"/>
                  </a:lnTo>
                  <a:lnTo>
                    <a:pt x="916" y="1423"/>
                  </a:lnTo>
                  <a:lnTo>
                    <a:pt x="917" y="1423"/>
                  </a:lnTo>
                  <a:lnTo>
                    <a:pt x="918" y="1422"/>
                  </a:lnTo>
                  <a:lnTo>
                    <a:pt x="919" y="1422"/>
                  </a:lnTo>
                  <a:lnTo>
                    <a:pt x="920" y="1422"/>
                  </a:lnTo>
                  <a:lnTo>
                    <a:pt x="921" y="1421"/>
                  </a:lnTo>
                  <a:lnTo>
                    <a:pt x="921" y="1420"/>
                  </a:lnTo>
                  <a:lnTo>
                    <a:pt x="922" y="1420"/>
                  </a:lnTo>
                  <a:lnTo>
                    <a:pt x="923" y="1420"/>
                  </a:lnTo>
                  <a:lnTo>
                    <a:pt x="924" y="1419"/>
                  </a:lnTo>
                  <a:lnTo>
                    <a:pt x="925" y="1418"/>
                  </a:lnTo>
                  <a:lnTo>
                    <a:pt x="926" y="1418"/>
                  </a:lnTo>
                  <a:lnTo>
                    <a:pt x="927" y="1418"/>
                  </a:lnTo>
                  <a:lnTo>
                    <a:pt x="928" y="1418"/>
                  </a:lnTo>
                  <a:lnTo>
                    <a:pt x="929" y="1418"/>
                  </a:lnTo>
                  <a:lnTo>
                    <a:pt x="930" y="1418"/>
                  </a:lnTo>
                  <a:lnTo>
                    <a:pt x="931" y="1417"/>
                  </a:lnTo>
                  <a:lnTo>
                    <a:pt x="931" y="1416"/>
                  </a:lnTo>
                  <a:lnTo>
                    <a:pt x="932" y="1417"/>
                  </a:lnTo>
                  <a:lnTo>
                    <a:pt x="933" y="1417"/>
                  </a:lnTo>
                  <a:lnTo>
                    <a:pt x="934" y="1417"/>
                  </a:lnTo>
                  <a:lnTo>
                    <a:pt x="935" y="1418"/>
                  </a:lnTo>
                  <a:lnTo>
                    <a:pt x="936" y="1418"/>
                  </a:lnTo>
                  <a:lnTo>
                    <a:pt x="937" y="1418"/>
                  </a:lnTo>
                  <a:lnTo>
                    <a:pt x="937" y="1419"/>
                  </a:lnTo>
                  <a:lnTo>
                    <a:pt x="938" y="1419"/>
                  </a:lnTo>
                  <a:lnTo>
                    <a:pt x="939" y="1419"/>
                  </a:lnTo>
                  <a:lnTo>
                    <a:pt x="940" y="1419"/>
                  </a:lnTo>
                  <a:lnTo>
                    <a:pt x="941" y="1419"/>
                  </a:lnTo>
                  <a:lnTo>
                    <a:pt x="941" y="1420"/>
                  </a:lnTo>
                  <a:lnTo>
                    <a:pt x="942" y="1420"/>
                  </a:lnTo>
                  <a:lnTo>
                    <a:pt x="942" y="1419"/>
                  </a:lnTo>
                  <a:lnTo>
                    <a:pt x="943" y="1419"/>
                  </a:lnTo>
                  <a:lnTo>
                    <a:pt x="944" y="1419"/>
                  </a:lnTo>
                  <a:lnTo>
                    <a:pt x="945" y="1419"/>
                  </a:lnTo>
                  <a:lnTo>
                    <a:pt x="946" y="1419"/>
                  </a:lnTo>
                  <a:lnTo>
                    <a:pt x="946" y="1420"/>
                  </a:lnTo>
                  <a:lnTo>
                    <a:pt x="947" y="1420"/>
                  </a:lnTo>
                  <a:lnTo>
                    <a:pt x="948" y="1420"/>
                  </a:lnTo>
                  <a:lnTo>
                    <a:pt x="949" y="1421"/>
                  </a:lnTo>
                  <a:lnTo>
                    <a:pt x="949" y="1420"/>
                  </a:lnTo>
                  <a:lnTo>
                    <a:pt x="950" y="1419"/>
                  </a:lnTo>
                  <a:lnTo>
                    <a:pt x="951" y="1418"/>
                  </a:lnTo>
                  <a:lnTo>
                    <a:pt x="952" y="1419"/>
                  </a:lnTo>
                  <a:lnTo>
                    <a:pt x="953" y="1419"/>
                  </a:lnTo>
                  <a:lnTo>
                    <a:pt x="954" y="1418"/>
                  </a:lnTo>
                  <a:lnTo>
                    <a:pt x="955" y="1418"/>
                  </a:lnTo>
                  <a:lnTo>
                    <a:pt x="956" y="1418"/>
                  </a:lnTo>
                  <a:lnTo>
                    <a:pt x="957" y="1418"/>
                  </a:lnTo>
                  <a:lnTo>
                    <a:pt x="958" y="1417"/>
                  </a:lnTo>
                  <a:lnTo>
                    <a:pt x="959" y="1417"/>
                  </a:lnTo>
                  <a:lnTo>
                    <a:pt x="960" y="1417"/>
                  </a:lnTo>
                  <a:lnTo>
                    <a:pt x="960" y="1416"/>
                  </a:lnTo>
                  <a:lnTo>
                    <a:pt x="961" y="1416"/>
                  </a:lnTo>
                  <a:lnTo>
                    <a:pt x="962" y="1416"/>
                  </a:lnTo>
                  <a:lnTo>
                    <a:pt x="962" y="1415"/>
                  </a:lnTo>
                  <a:lnTo>
                    <a:pt x="963" y="1415"/>
                  </a:lnTo>
                  <a:lnTo>
                    <a:pt x="963" y="1414"/>
                  </a:lnTo>
                  <a:lnTo>
                    <a:pt x="964" y="1414"/>
                  </a:lnTo>
                  <a:lnTo>
                    <a:pt x="965" y="1414"/>
                  </a:lnTo>
                  <a:lnTo>
                    <a:pt x="965" y="1413"/>
                  </a:lnTo>
                  <a:lnTo>
                    <a:pt x="966" y="1412"/>
                  </a:lnTo>
                  <a:lnTo>
                    <a:pt x="967" y="1412"/>
                  </a:lnTo>
                  <a:lnTo>
                    <a:pt x="967" y="1411"/>
                  </a:lnTo>
                  <a:lnTo>
                    <a:pt x="968" y="1409"/>
                  </a:lnTo>
                  <a:lnTo>
                    <a:pt x="969" y="1408"/>
                  </a:lnTo>
                  <a:lnTo>
                    <a:pt x="970" y="1406"/>
                  </a:lnTo>
                  <a:lnTo>
                    <a:pt x="970" y="1404"/>
                  </a:lnTo>
                  <a:lnTo>
                    <a:pt x="971" y="1402"/>
                  </a:lnTo>
                  <a:lnTo>
                    <a:pt x="972" y="1399"/>
                  </a:lnTo>
                  <a:lnTo>
                    <a:pt x="972" y="1397"/>
                  </a:lnTo>
                  <a:lnTo>
                    <a:pt x="973" y="1393"/>
                  </a:lnTo>
                  <a:lnTo>
                    <a:pt x="973" y="1390"/>
                  </a:lnTo>
                  <a:lnTo>
                    <a:pt x="974" y="1387"/>
                  </a:lnTo>
                  <a:lnTo>
                    <a:pt x="975" y="1383"/>
                  </a:lnTo>
                  <a:lnTo>
                    <a:pt x="975" y="1378"/>
                  </a:lnTo>
                  <a:lnTo>
                    <a:pt x="976" y="1374"/>
                  </a:lnTo>
                  <a:lnTo>
                    <a:pt x="976" y="1367"/>
                  </a:lnTo>
                  <a:lnTo>
                    <a:pt x="977" y="1360"/>
                  </a:lnTo>
                  <a:lnTo>
                    <a:pt x="978" y="1353"/>
                  </a:lnTo>
                  <a:lnTo>
                    <a:pt x="978" y="1344"/>
                  </a:lnTo>
                  <a:lnTo>
                    <a:pt x="979" y="1335"/>
                  </a:lnTo>
                  <a:lnTo>
                    <a:pt x="980" y="1325"/>
                  </a:lnTo>
                  <a:lnTo>
                    <a:pt x="980" y="1315"/>
                  </a:lnTo>
                  <a:lnTo>
                    <a:pt x="981" y="1303"/>
                  </a:lnTo>
                  <a:lnTo>
                    <a:pt x="981" y="1290"/>
                  </a:lnTo>
                  <a:lnTo>
                    <a:pt x="982" y="1275"/>
                  </a:lnTo>
                  <a:lnTo>
                    <a:pt x="983" y="1260"/>
                  </a:lnTo>
                  <a:lnTo>
                    <a:pt x="983" y="1243"/>
                  </a:lnTo>
                  <a:lnTo>
                    <a:pt x="984" y="1225"/>
                  </a:lnTo>
                  <a:lnTo>
                    <a:pt x="985" y="1204"/>
                  </a:lnTo>
                  <a:lnTo>
                    <a:pt x="985" y="1183"/>
                  </a:lnTo>
                  <a:lnTo>
                    <a:pt x="986" y="1160"/>
                  </a:lnTo>
                  <a:lnTo>
                    <a:pt x="986" y="1137"/>
                  </a:lnTo>
                  <a:lnTo>
                    <a:pt x="987" y="1112"/>
                  </a:lnTo>
                  <a:lnTo>
                    <a:pt x="988" y="1085"/>
                  </a:lnTo>
                  <a:lnTo>
                    <a:pt x="988" y="1057"/>
                  </a:lnTo>
                  <a:lnTo>
                    <a:pt x="989" y="1029"/>
                  </a:lnTo>
                  <a:lnTo>
                    <a:pt x="990" y="998"/>
                  </a:lnTo>
                  <a:lnTo>
                    <a:pt x="990" y="966"/>
                  </a:lnTo>
                  <a:lnTo>
                    <a:pt x="991" y="934"/>
                  </a:lnTo>
                  <a:lnTo>
                    <a:pt x="991" y="901"/>
                  </a:lnTo>
                  <a:lnTo>
                    <a:pt x="992" y="866"/>
                  </a:lnTo>
                  <a:lnTo>
                    <a:pt x="993" y="830"/>
                  </a:lnTo>
                  <a:lnTo>
                    <a:pt x="993" y="795"/>
                  </a:lnTo>
                  <a:lnTo>
                    <a:pt x="994" y="757"/>
                  </a:lnTo>
                  <a:lnTo>
                    <a:pt x="994" y="721"/>
                  </a:lnTo>
                  <a:lnTo>
                    <a:pt x="995" y="686"/>
                  </a:lnTo>
                  <a:lnTo>
                    <a:pt x="996" y="649"/>
                  </a:lnTo>
                  <a:lnTo>
                    <a:pt x="996" y="612"/>
                  </a:lnTo>
                  <a:lnTo>
                    <a:pt x="997" y="577"/>
                  </a:lnTo>
                  <a:lnTo>
                    <a:pt x="998" y="541"/>
                  </a:lnTo>
                  <a:lnTo>
                    <a:pt x="998" y="506"/>
                  </a:lnTo>
                  <a:lnTo>
                    <a:pt x="999" y="474"/>
                  </a:lnTo>
                  <a:lnTo>
                    <a:pt x="999" y="442"/>
                  </a:lnTo>
                  <a:lnTo>
                    <a:pt x="1000" y="411"/>
                  </a:lnTo>
                  <a:lnTo>
                    <a:pt x="1001" y="382"/>
                  </a:lnTo>
                  <a:lnTo>
                    <a:pt x="1001" y="355"/>
                  </a:lnTo>
                  <a:lnTo>
                    <a:pt x="1002" y="330"/>
                  </a:lnTo>
                  <a:lnTo>
                    <a:pt x="1003" y="306"/>
                  </a:lnTo>
                  <a:lnTo>
                    <a:pt x="1003" y="285"/>
                  </a:lnTo>
                  <a:lnTo>
                    <a:pt x="1004" y="267"/>
                  </a:lnTo>
                  <a:lnTo>
                    <a:pt x="1004" y="250"/>
                  </a:lnTo>
                  <a:lnTo>
                    <a:pt x="1005" y="235"/>
                  </a:lnTo>
                  <a:lnTo>
                    <a:pt x="1006" y="223"/>
                  </a:lnTo>
                  <a:lnTo>
                    <a:pt x="1006" y="214"/>
                  </a:lnTo>
                  <a:lnTo>
                    <a:pt x="1007" y="208"/>
                  </a:lnTo>
                  <a:lnTo>
                    <a:pt x="1007" y="204"/>
                  </a:lnTo>
                  <a:lnTo>
                    <a:pt x="1008" y="202"/>
                  </a:lnTo>
                  <a:lnTo>
                    <a:pt x="1009" y="203"/>
                  </a:lnTo>
                  <a:lnTo>
                    <a:pt x="1009" y="207"/>
                  </a:lnTo>
                  <a:lnTo>
                    <a:pt x="1010" y="213"/>
                  </a:lnTo>
                  <a:lnTo>
                    <a:pt x="1011" y="222"/>
                  </a:lnTo>
                  <a:lnTo>
                    <a:pt x="1011" y="233"/>
                  </a:lnTo>
                  <a:lnTo>
                    <a:pt x="1012" y="246"/>
                  </a:lnTo>
                  <a:lnTo>
                    <a:pt x="1012" y="261"/>
                  </a:lnTo>
                  <a:lnTo>
                    <a:pt x="1013" y="277"/>
                  </a:lnTo>
                  <a:lnTo>
                    <a:pt x="1014" y="297"/>
                  </a:lnTo>
                  <a:lnTo>
                    <a:pt x="1014" y="318"/>
                  </a:lnTo>
                  <a:lnTo>
                    <a:pt x="1015" y="341"/>
                  </a:lnTo>
                  <a:lnTo>
                    <a:pt x="1016" y="364"/>
                  </a:lnTo>
                  <a:lnTo>
                    <a:pt x="1016" y="389"/>
                  </a:lnTo>
                  <a:lnTo>
                    <a:pt x="1017" y="415"/>
                  </a:lnTo>
                  <a:lnTo>
                    <a:pt x="1017" y="443"/>
                  </a:lnTo>
                  <a:lnTo>
                    <a:pt x="1018" y="471"/>
                  </a:lnTo>
                  <a:lnTo>
                    <a:pt x="1019" y="499"/>
                  </a:lnTo>
                  <a:lnTo>
                    <a:pt x="1019" y="529"/>
                  </a:lnTo>
                  <a:lnTo>
                    <a:pt x="1020" y="560"/>
                  </a:lnTo>
                  <a:lnTo>
                    <a:pt x="1020" y="590"/>
                  </a:lnTo>
                  <a:lnTo>
                    <a:pt x="1021" y="619"/>
                  </a:lnTo>
                  <a:lnTo>
                    <a:pt x="1022" y="650"/>
                  </a:lnTo>
                  <a:lnTo>
                    <a:pt x="1022" y="680"/>
                  </a:lnTo>
                  <a:lnTo>
                    <a:pt x="1023" y="710"/>
                  </a:lnTo>
                  <a:lnTo>
                    <a:pt x="1024" y="739"/>
                  </a:lnTo>
                  <a:lnTo>
                    <a:pt x="1024" y="768"/>
                  </a:lnTo>
                  <a:lnTo>
                    <a:pt x="1025" y="797"/>
                  </a:lnTo>
                  <a:lnTo>
                    <a:pt x="1025" y="825"/>
                  </a:lnTo>
                  <a:lnTo>
                    <a:pt x="1026" y="853"/>
                  </a:lnTo>
                  <a:lnTo>
                    <a:pt x="1027" y="881"/>
                  </a:lnTo>
                  <a:lnTo>
                    <a:pt x="1027" y="907"/>
                  </a:lnTo>
                  <a:lnTo>
                    <a:pt x="1028" y="933"/>
                  </a:lnTo>
                  <a:lnTo>
                    <a:pt x="1029" y="957"/>
                  </a:lnTo>
                  <a:lnTo>
                    <a:pt x="1029" y="982"/>
                  </a:lnTo>
                  <a:lnTo>
                    <a:pt x="1030" y="1005"/>
                  </a:lnTo>
                  <a:lnTo>
                    <a:pt x="1030" y="1027"/>
                  </a:lnTo>
                  <a:lnTo>
                    <a:pt x="1031" y="1048"/>
                  </a:lnTo>
                  <a:lnTo>
                    <a:pt x="1032" y="1069"/>
                  </a:lnTo>
                  <a:lnTo>
                    <a:pt x="1032" y="1089"/>
                  </a:lnTo>
                  <a:lnTo>
                    <a:pt x="1032" y="1108"/>
                  </a:lnTo>
                  <a:lnTo>
                    <a:pt x="1032" y="1126"/>
                  </a:lnTo>
                  <a:lnTo>
                    <a:pt x="1033" y="1143"/>
                  </a:lnTo>
                  <a:lnTo>
                    <a:pt x="1034" y="1159"/>
                  </a:lnTo>
                  <a:lnTo>
                    <a:pt x="1034" y="1175"/>
                  </a:lnTo>
                  <a:lnTo>
                    <a:pt x="1035" y="1190"/>
                  </a:lnTo>
                  <a:lnTo>
                    <a:pt x="1036" y="1204"/>
                  </a:lnTo>
                  <a:lnTo>
                    <a:pt x="1036" y="1217"/>
                  </a:lnTo>
                  <a:lnTo>
                    <a:pt x="1037" y="1230"/>
                  </a:lnTo>
                  <a:lnTo>
                    <a:pt x="1037" y="1241"/>
                  </a:lnTo>
                  <a:lnTo>
                    <a:pt x="1038" y="1252"/>
                  </a:lnTo>
                  <a:lnTo>
                    <a:pt x="1039" y="1262"/>
                  </a:lnTo>
                  <a:lnTo>
                    <a:pt x="1039" y="1271"/>
                  </a:lnTo>
                  <a:lnTo>
                    <a:pt x="1040" y="1280"/>
                  </a:lnTo>
                  <a:lnTo>
                    <a:pt x="1041" y="1289"/>
                  </a:lnTo>
                  <a:lnTo>
                    <a:pt x="1041" y="1297"/>
                  </a:lnTo>
                  <a:lnTo>
                    <a:pt x="1042" y="1304"/>
                  </a:lnTo>
                  <a:lnTo>
                    <a:pt x="1042" y="1311"/>
                  </a:lnTo>
                  <a:lnTo>
                    <a:pt x="1043" y="1318"/>
                  </a:lnTo>
                  <a:lnTo>
                    <a:pt x="1044" y="1323"/>
                  </a:lnTo>
                  <a:lnTo>
                    <a:pt x="1044" y="1329"/>
                  </a:lnTo>
                  <a:lnTo>
                    <a:pt x="1045" y="1335"/>
                  </a:lnTo>
                  <a:lnTo>
                    <a:pt x="1045" y="1340"/>
                  </a:lnTo>
                  <a:lnTo>
                    <a:pt x="1046" y="1344"/>
                  </a:lnTo>
                  <a:lnTo>
                    <a:pt x="1047" y="1348"/>
                  </a:lnTo>
                  <a:lnTo>
                    <a:pt x="1047" y="1352"/>
                  </a:lnTo>
                  <a:lnTo>
                    <a:pt x="1048" y="1355"/>
                  </a:lnTo>
                  <a:lnTo>
                    <a:pt x="1049" y="1358"/>
                  </a:lnTo>
                  <a:lnTo>
                    <a:pt x="1049" y="1361"/>
                  </a:lnTo>
                  <a:lnTo>
                    <a:pt x="1050" y="1364"/>
                  </a:lnTo>
                  <a:lnTo>
                    <a:pt x="1050" y="1367"/>
                  </a:lnTo>
                  <a:lnTo>
                    <a:pt x="1051" y="1370"/>
                  </a:lnTo>
                  <a:lnTo>
                    <a:pt x="1052" y="1372"/>
                  </a:lnTo>
                  <a:lnTo>
                    <a:pt x="1052" y="1374"/>
                  </a:lnTo>
                  <a:lnTo>
                    <a:pt x="1053" y="1374"/>
                  </a:lnTo>
                  <a:lnTo>
                    <a:pt x="1054" y="1376"/>
                  </a:lnTo>
                  <a:lnTo>
                    <a:pt x="1054" y="1378"/>
                  </a:lnTo>
                  <a:lnTo>
                    <a:pt x="1055" y="1379"/>
                  </a:lnTo>
                  <a:lnTo>
                    <a:pt x="1055" y="1380"/>
                  </a:lnTo>
                  <a:lnTo>
                    <a:pt x="1056" y="1381"/>
                  </a:lnTo>
                  <a:lnTo>
                    <a:pt x="1057" y="1382"/>
                  </a:lnTo>
                  <a:lnTo>
                    <a:pt x="1057" y="1383"/>
                  </a:lnTo>
                  <a:lnTo>
                    <a:pt x="1058" y="1384"/>
                  </a:lnTo>
                  <a:lnTo>
                    <a:pt x="1058" y="1385"/>
                  </a:lnTo>
                  <a:lnTo>
                    <a:pt x="1059" y="1386"/>
                  </a:lnTo>
                  <a:lnTo>
                    <a:pt x="1060" y="1387"/>
                  </a:lnTo>
                  <a:lnTo>
                    <a:pt x="1060" y="1388"/>
                  </a:lnTo>
                  <a:lnTo>
                    <a:pt x="1061" y="1389"/>
                  </a:lnTo>
                  <a:lnTo>
                    <a:pt x="1062" y="1390"/>
                  </a:lnTo>
                  <a:lnTo>
                    <a:pt x="1062" y="1391"/>
                  </a:lnTo>
                  <a:lnTo>
                    <a:pt x="1063" y="1391"/>
                  </a:lnTo>
                  <a:lnTo>
                    <a:pt x="1064" y="1392"/>
                  </a:lnTo>
                  <a:lnTo>
                    <a:pt x="1065" y="1392"/>
                  </a:lnTo>
                  <a:lnTo>
                    <a:pt x="1066" y="1392"/>
                  </a:lnTo>
                  <a:lnTo>
                    <a:pt x="1067" y="1393"/>
                  </a:lnTo>
                  <a:lnTo>
                    <a:pt x="1067" y="1394"/>
                  </a:lnTo>
                  <a:lnTo>
                    <a:pt x="1068" y="1395"/>
                  </a:lnTo>
                  <a:lnTo>
                    <a:pt x="1069" y="1395"/>
                  </a:lnTo>
                  <a:lnTo>
                    <a:pt x="1070" y="1396"/>
                  </a:lnTo>
                  <a:lnTo>
                    <a:pt x="1071" y="1396"/>
                  </a:lnTo>
                  <a:lnTo>
                    <a:pt x="1072" y="1396"/>
                  </a:lnTo>
                  <a:lnTo>
                    <a:pt x="1073" y="1396"/>
                  </a:lnTo>
                  <a:lnTo>
                    <a:pt x="1073" y="1397"/>
                  </a:lnTo>
                  <a:lnTo>
                    <a:pt x="1074" y="1397"/>
                  </a:lnTo>
                  <a:lnTo>
                    <a:pt x="1075" y="1397"/>
                  </a:lnTo>
                  <a:lnTo>
                    <a:pt x="1076" y="1397"/>
                  </a:lnTo>
                  <a:lnTo>
                    <a:pt x="1077" y="1397"/>
                  </a:lnTo>
                  <a:lnTo>
                    <a:pt x="1078" y="1397"/>
                  </a:lnTo>
                  <a:lnTo>
                    <a:pt x="1079" y="1396"/>
                  </a:lnTo>
                  <a:lnTo>
                    <a:pt x="1080" y="1396"/>
                  </a:lnTo>
                  <a:lnTo>
                    <a:pt x="1080" y="1395"/>
                  </a:lnTo>
                  <a:lnTo>
                    <a:pt x="1081" y="1395"/>
                  </a:lnTo>
                  <a:lnTo>
                    <a:pt x="1082" y="1395"/>
                  </a:lnTo>
                  <a:lnTo>
                    <a:pt x="1083" y="1395"/>
                  </a:lnTo>
                  <a:lnTo>
                    <a:pt x="1084" y="1395"/>
                  </a:lnTo>
                  <a:lnTo>
                    <a:pt x="1085" y="1395"/>
                  </a:lnTo>
                  <a:lnTo>
                    <a:pt x="1086" y="1394"/>
                  </a:lnTo>
                  <a:lnTo>
                    <a:pt x="1086" y="1395"/>
                  </a:lnTo>
                  <a:lnTo>
                    <a:pt x="1087" y="1395"/>
                  </a:lnTo>
                  <a:lnTo>
                    <a:pt x="1088" y="1396"/>
                  </a:lnTo>
                  <a:lnTo>
                    <a:pt x="1088" y="1395"/>
                  </a:lnTo>
                  <a:lnTo>
                    <a:pt x="1089" y="1395"/>
                  </a:lnTo>
                  <a:lnTo>
                    <a:pt x="1090" y="1395"/>
                  </a:lnTo>
                  <a:lnTo>
                    <a:pt x="1091" y="1395"/>
                  </a:lnTo>
                  <a:lnTo>
                    <a:pt x="1092" y="1395"/>
                  </a:lnTo>
                  <a:lnTo>
                    <a:pt x="1093" y="1395"/>
                  </a:lnTo>
                  <a:lnTo>
                    <a:pt x="1094" y="1394"/>
                  </a:lnTo>
                  <a:lnTo>
                    <a:pt x="1094" y="1395"/>
                  </a:lnTo>
                  <a:lnTo>
                    <a:pt x="1095" y="1396"/>
                  </a:lnTo>
                  <a:lnTo>
                    <a:pt x="1096" y="1395"/>
                  </a:lnTo>
                  <a:lnTo>
                    <a:pt x="1096" y="1396"/>
                  </a:lnTo>
                  <a:lnTo>
                    <a:pt x="1097" y="1396"/>
                  </a:lnTo>
                  <a:lnTo>
                    <a:pt x="1098" y="1397"/>
                  </a:lnTo>
                  <a:lnTo>
                    <a:pt x="1099" y="1397"/>
                  </a:lnTo>
                  <a:lnTo>
                    <a:pt x="1099" y="1398"/>
                  </a:lnTo>
                  <a:lnTo>
                    <a:pt x="1100" y="1398"/>
                  </a:lnTo>
                  <a:lnTo>
                    <a:pt x="1101" y="1399"/>
                  </a:lnTo>
                  <a:lnTo>
                    <a:pt x="1101" y="1400"/>
                  </a:lnTo>
                  <a:lnTo>
                    <a:pt x="1102" y="1400"/>
                  </a:lnTo>
                  <a:lnTo>
                    <a:pt x="1103" y="1401"/>
                  </a:lnTo>
                  <a:lnTo>
                    <a:pt x="1104" y="1402"/>
                  </a:lnTo>
                  <a:lnTo>
                    <a:pt x="1104" y="1403"/>
                  </a:lnTo>
                  <a:lnTo>
                    <a:pt x="1105" y="1404"/>
                  </a:lnTo>
                  <a:lnTo>
                    <a:pt x="1106" y="1404"/>
                  </a:lnTo>
                  <a:lnTo>
                    <a:pt x="1106" y="1405"/>
                  </a:lnTo>
                  <a:lnTo>
                    <a:pt x="1107" y="1406"/>
                  </a:lnTo>
                  <a:lnTo>
                    <a:pt x="1107" y="1407"/>
                  </a:lnTo>
                  <a:lnTo>
                    <a:pt x="1108" y="1408"/>
                  </a:lnTo>
                  <a:lnTo>
                    <a:pt x="1109" y="1408"/>
                  </a:lnTo>
                  <a:lnTo>
                    <a:pt x="1110" y="1408"/>
                  </a:lnTo>
                  <a:lnTo>
                    <a:pt x="1110" y="1409"/>
                  </a:lnTo>
                  <a:lnTo>
                    <a:pt x="1111" y="1410"/>
                  </a:lnTo>
                  <a:lnTo>
                    <a:pt x="1112" y="1411"/>
                  </a:lnTo>
                  <a:lnTo>
                    <a:pt x="1112" y="1412"/>
                  </a:lnTo>
                  <a:lnTo>
                    <a:pt x="1113" y="1413"/>
                  </a:lnTo>
                  <a:lnTo>
                    <a:pt x="1114" y="1414"/>
                  </a:lnTo>
                  <a:lnTo>
                    <a:pt x="1115" y="1415"/>
                  </a:lnTo>
                  <a:lnTo>
                    <a:pt x="1115" y="1416"/>
                  </a:lnTo>
                  <a:lnTo>
                    <a:pt x="1116" y="1417"/>
                  </a:lnTo>
                  <a:lnTo>
                    <a:pt x="1117" y="1417"/>
                  </a:lnTo>
                  <a:lnTo>
                    <a:pt x="1117" y="1418"/>
                  </a:lnTo>
                  <a:lnTo>
                    <a:pt x="1118" y="1419"/>
                  </a:lnTo>
                  <a:lnTo>
                    <a:pt x="1119" y="1420"/>
                  </a:lnTo>
                  <a:lnTo>
                    <a:pt x="1119" y="1421"/>
                  </a:lnTo>
                  <a:lnTo>
                    <a:pt x="1120" y="1421"/>
                  </a:lnTo>
                  <a:lnTo>
                    <a:pt x="1120" y="1422"/>
                  </a:lnTo>
                  <a:lnTo>
                    <a:pt x="1121" y="1422"/>
                  </a:lnTo>
                  <a:lnTo>
                    <a:pt x="1122" y="1423"/>
                  </a:lnTo>
                  <a:lnTo>
                    <a:pt x="1122" y="1424"/>
                  </a:lnTo>
                  <a:lnTo>
                    <a:pt x="1123" y="1425"/>
                  </a:lnTo>
                  <a:lnTo>
                    <a:pt x="1124" y="1425"/>
                  </a:lnTo>
                  <a:lnTo>
                    <a:pt x="1125" y="1425"/>
                  </a:lnTo>
                  <a:lnTo>
                    <a:pt x="1125" y="1426"/>
                  </a:lnTo>
                  <a:lnTo>
                    <a:pt x="1126" y="1426"/>
                  </a:lnTo>
                  <a:lnTo>
                    <a:pt x="1127" y="1427"/>
                  </a:lnTo>
                  <a:lnTo>
                    <a:pt x="1128" y="1427"/>
                  </a:lnTo>
                  <a:lnTo>
                    <a:pt x="1128" y="1428"/>
                  </a:lnTo>
                  <a:lnTo>
                    <a:pt x="1129" y="1427"/>
                  </a:lnTo>
                  <a:lnTo>
                    <a:pt x="1130" y="1427"/>
                  </a:lnTo>
                  <a:lnTo>
                    <a:pt x="1131" y="1427"/>
                  </a:lnTo>
                  <a:lnTo>
                    <a:pt x="1132" y="1428"/>
                  </a:lnTo>
                  <a:lnTo>
                    <a:pt x="1132" y="1427"/>
                  </a:lnTo>
                  <a:lnTo>
                    <a:pt x="1133" y="1427"/>
                  </a:lnTo>
                  <a:lnTo>
                    <a:pt x="1134" y="1427"/>
                  </a:lnTo>
                  <a:lnTo>
                    <a:pt x="1135" y="1427"/>
                  </a:lnTo>
                  <a:lnTo>
                    <a:pt x="1136" y="1428"/>
                  </a:lnTo>
                  <a:lnTo>
                    <a:pt x="1137" y="1427"/>
                  </a:lnTo>
                  <a:lnTo>
                    <a:pt x="1138" y="1427"/>
                  </a:lnTo>
                  <a:lnTo>
                    <a:pt x="1138" y="1426"/>
                  </a:lnTo>
                  <a:lnTo>
                    <a:pt x="1139" y="1426"/>
                  </a:lnTo>
                  <a:lnTo>
                    <a:pt x="1140" y="1427"/>
                  </a:lnTo>
                  <a:lnTo>
                    <a:pt x="1141" y="1426"/>
                  </a:lnTo>
                  <a:lnTo>
                    <a:pt x="1141" y="1425"/>
                  </a:lnTo>
                  <a:lnTo>
                    <a:pt x="1142" y="1425"/>
                  </a:lnTo>
                  <a:lnTo>
                    <a:pt x="1143" y="1424"/>
                  </a:lnTo>
                  <a:lnTo>
                    <a:pt x="1144" y="1424"/>
                  </a:lnTo>
                  <a:lnTo>
                    <a:pt x="1145" y="1424"/>
                  </a:lnTo>
                  <a:lnTo>
                    <a:pt x="1146" y="1424"/>
                  </a:lnTo>
                  <a:lnTo>
                    <a:pt x="1147" y="1423"/>
                  </a:lnTo>
                  <a:lnTo>
                    <a:pt x="1148" y="1423"/>
                  </a:lnTo>
                  <a:lnTo>
                    <a:pt x="1149" y="1422"/>
                  </a:lnTo>
                  <a:lnTo>
                    <a:pt x="1150" y="1422"/>
                  </a:lnTo>
                  <a:lnTo>
                    <a:pt x="1151" y="1421"/>
                  </a:lnTo>
                  <a:lnTo>
                    <a:pt x="1152" y="1420"/>
                  </a:lnTo>
                  <a:lnTo>
                    <a:pt x="1153" y="1420"/>
                  </a:lnTo>
                  <a:lnTo>
                    <a:pt x="1153" y="1419"/>
                  </a:lnTo>
                  <a:lnTo>
                    <a:pt x="1154" y="1419"/>
                  </a:lnTo>
                  <a:lnTo>
                    <a:pt x="1154" y="1418"/>
                  </a:lnTo>
                  <a:lnTo>
                    <a:pt x="1155" y="1418"/>
                  </a:lnTo>
                  <a:lnTo>
                    <a:pt x="1156" y="1417"/>
                  </a:lnTo>
                  <a:lnTo>
                    <a:pt x="1157" y="1416"/>
                  </a:lnTo>
                  <a:lnTo>
                    <a:pt x="1158" y="1415"/>
                  </a:lnTo>
                  <a:lnTo>
                    <a:pt x="1159" y="1415"/>
                  </a:lnTo>
                  <a:lnTo>
                    <a:pt x="1159" y="1414"/>
                  </a:lnTo>
                  <a:lnTo>
                    <a:pt x="1160" y="1414"/>
                  </a:lnTo>
                  <a:lnTo>
                    <a:pt x="1161" y="1413"/>
                  </a:lnTo>
                  <a:lnTo>
                    <a:pt x="1161" y="1412"/>
                  </a:lnTo>
                  <a:lnTo>
                    <a:pt x="1162" y="1411"/>
                  </a:lnTo>
                  <a:lnTo>
                    <a:pt x="1163" y="1410"/>
                  </a:lnTo>
                  <a:lnTo>
                    <a:pt x="1164" y="1409"/>
                  </a:lnTo>
                  <a:lnTo>
                    <a:pt x="1164" y="1408"/>
                  </a:lnTo>
                  <a:lnTo>
                    <a:pt x="1165" y="1407"/>
                  </a:lnTo>
                  <a:lnTo>
                    <a:pt x="1165" y="1406"/>
                  </a:lnTo>
                  <a:lnTo>
                    <a:pt x="1166" y="1405"/>
                  </a:lnTo>
                  <a:lnTo>
                    <a:pt x="1166" y="1404"/>
                  </a:lnTo>
                  <a:lnTo>
                    <a:pt x="1167" y="1403"/>
                  </a:lnTo>
                  <a:lnTo>
                    <a:pt x="1168" y="1402"/>
                  </a:lnTo>
                  <a:lnTo>
                    <a:pt x="1168" y="1401"/>
                  </a:lnTo>
                  <a:lnTo>
                    <a:pt x="1169" y="1401"/>
                  </a:lnTo>
                  <a:lnTo>
                    <a:pt x="1170" y="1399"/>
                  </a:lnTo>
                  <a:lnTo>
                    <a:pt x="1170" y="1398"/>
                  </a:lnTo>
                  <a:lnTo>
                    <a:pt x="1171" y="1397"/>
                  </a:lnTo>
                  <a:lnTo>
                    <a:pt x="1171" y="1396"/>
                  </a:lnTo>
                  <a:lnTo>
                    <a:pt x="1172" y="1395"/>
                  </a:lnTo>
                  <a:lnTo>
                    <a:pt x="1173" y="1394"/>
                  </a:lnTo>
                  <a:lnTo>
                    <a:pt x="1173" y="1393"/>
                  </a:lnTo>
                  <a:lnTo>
                    <a:pt x="1174" y="1392"/>
                  </a:lnTo>
                  <a:lnTo>
                    <a:pt x="1174" y="1391"/>
                  </a:lnTo>
                  <a:lnTo>
                    <a:pt x="1175" y="1389"/>
                  </a:lnTo>
                  <a:lnTo>
                    <a:pt x="1176" y="1388"/>
                  </a:lnTo>
                  <a:lnTo>
                    <a:pt x="1176" y="1387"/>
                  </a:lnTo>
                  <a:lnTo>
                    <a:pt x="1177" y="1386"/>
                  </a:lnTo>
                  <a:lnTo>
                    <a:pt x="1178" y="1384"/>
                  </a:lnTo>
                  <a:lnTo>
                    <a:pt x="1178" y="1383"/>
                  </a:lnTo>
                  <a:lnTo>
                    <a:pt x="1179" y="1382"/>
                  </a:lnTo>
                  <a:lnTo>
                    <a:pt x="1179" y="1380"/>
                  </a:lnTo>
                  <a:lnTo>
                    <a:pt x="1180" y="1380"/>
                  </a:lnTo>
                  <a:lnTo>
                    <a:pt x="1181" y="1379"/>
                  </a:lnTo>
                  <a:lnTo>
                    <a:pt x="1181" y="1378"/>
                  </a:lnTo>
                  <a:lnTo>
                    <a:pt x="1182" y="1376"/>
                  </a:lnTo>
                  <a:lnTo>
                    <a:pt x="1183" y="1374"/>
                  </a:lnTo>
                  <a:lnTo>
                    <a:pt x="1183" y="1374"/>
                  </a:lnTo>
                  <a:lnTo>
                    <a:pt x="1184" y="1373"/>
                  </a:lnTo>
                  <a:lnTo>
                    <a:pt x="1184" y="1372"/>
                  </a:lnTo>
                  <a:lnTo>
                    <a:pt x="1185" y="1371"/>
                  </a:lnTo>
                  <a:lnTo>
                    <a:pt x="1186" y="1370"/>
                  </a:lnTo>
                  <a:lnTo>
                    <a:pt x="1186" y="1368"/>
                  </a:lnTo>
                  <a:lnTo>
                    <a:pt x="1187" y="1367"/>
                  </a:lnTo>
                  <a:lnTo>
                    <a:pt x="1187" y="1366"/>
                  </a:lnTo>
                  <a:lnTo>
                    <a:pt x="1188" y="1365"/>
                  </a:lnTo>
                  <a:lnTo>
                    <a:pt x="1189" y="1363"/>
                  </a:lnTo>
                  <a:lnTo>
                    <a:pt x="1189" y="1362"/>
                  </a:lnTo>
                  <a:lnTo>
                    <a:pt x="1190" y="1361"/>
                  </a:lnTo>
                  <a:lnTo>
                    <a:pt x="1191" y="1360"/>
                  </a:lnTo>
                  <a:lnTo>
                    <a:pt x="1191" y="1359"/>
                  </a:lnTo>
                  <a:lnTo>
                    <a:pt x="1192" y="1358"/>
                  </a:lnTo>
                  <a:lnTo>
                    <a:pt x="1193" y="1357"/>
                  </a:lnTo>
                  <a:lnTo>
                    <a:pt x="1194" y="1357"/>
                  </a:lnTo>
                  <a:lnTo>
                    <a:pt x="1194" y="1355"/>
                  </a:lnTo>
                  <a:lnTo>
                    <a:pt x="1195" y="1355"/>
                  </a:lnTo>
                  <a:lnTo>
                    <a:pt x="1196" y="1353"/>
                  </a:lnTo>
                  <a:lnTo>
                    <a:pt x="1196" y="1351"/>
                  </a:lnTo>
                  <a:lnTo>
                    <a:pt x="1197" y="1351"/>
                  </a:lnTo>
                  <a:lnTo>
                    <a:pt x="1198" y="1350"/>
                  </a:lnTo>
                  <a:lnTo>
                    <a:pt x="1199" y="1349"/>
                  </a:lnTo>
                  <a:lnTo>
                    <a:pt x="1199" y="1348"/>
                  </a:lnTo>
                  <a:lnTo>
                    <a:pt x="1200" y="1348"/>
                  </a:lnTo>
                  <a:lnTo>
                    <a:pt x="1200" y="1347"/>
                  </a:lnTo>
                  <a:lnTo>
                    <a:pt x="1201" y="1346"/>
                  </a:lnTo>
                  <a:lnTo>
                    <a:pt x="1202" y="1345"/>
                  </a:lnTo>
                  <a:lnTo>
                    <a:pt x="1203" y="1344"/>
                  </a:lnTo>
                  <a:lnTo>
                    <a:pt x="1204" y="1343"/>
                  </a:lnTo>
                  <a:lnTo>
                    <a:pt x="1205" y="1342"/>
                  </a:lnTo>
                  <a:lnTo>
                    <a:pt x="1206" y="1341"/>
                  </a:lnTo>
                  <a:lnTo>
                    <a:pt x="1207" y="1340"/>
                  </a:lnTo>
                  <a:lnTo>
                    <a:pt x="1208" y="1340"/>
                  </a:lnTo>
                  <a:lnTo>
                    <a:pt x="1209" y="1339"/>
                  </a:lnTo>
                  <a:lnTo>
                    <a:pt x="1209" y="1338"/>
                  </a:lnTo>
                  <a:lnTo>
                    <a:pt x="1210" y="1338"/>
                  </a:lnTo>
                  <a:lnTo>
                    <a:pt x="1210" y="1337"/>
                  </a:lnTo>
                  <a:lnTo>
                    <a:pt x="1211" y="1337"/>
                  </a:lnTo>
                  <a:lnTo>
                    <a:pt x="1212" y="1337"/>
                  </a:lnTo>
                  <a:lnTo>
                    <a:pt x="1212" y="1336"/>
                  </a:lnTo>
                  <a:lnTo>
                    <a:pt x="1213" y="1335"/>
                  </a:lnTo>
                  <a:lnTo>
                    <a:pt x="1214" y="1335"/>
                  </a:lnTo>
                  <a:lnTo>
                    <a:pt x="1215" y="1335"/>
                  </a:lnTo>
                  <a:lnTo>
                    <a:pt x="1215" y="1334"/>
                  </a:lnTo>
                  <a:lnTo>
                    <a:pt x="1216" y="1334"/>
                  </a:lnTo>
                  <a:lnTo>
                    <a:pt x="1217" y="1333"/>
                  </a:lnTo>
                  <a:lnTo>
                    <a:pt x="1217" y="1332"/>
                  </a:lnTo>
                  <a:lnTo>
                    <a:pt x="1218" y="1331"/>
                  </a:lnTo>
                  <a:lnTo>
                    <a:pt x="1218" y="1330"/>
                  </a:lnTo>
                  <a:lnTo>
                    <a:pt x="1219" y="1329"/>
                  </a:lnTo>
                  <a:lnTo>
                    <a:pt x="1220" y="1328"/>
                  </a:lnTo>
                  <a:lnTo>
                    <a:pt x="1220" y="1326"/>
                  </a:lnTo>
                  <a:lnTo>
                    <a:pt x="1221" y="1325"/>
                  </a:lnTo>
                  <a:lnTo>
                    <a:pt x="1222" y="1323"/>
                  </a:lnTo>
                  <a:lnTo>
                    <a:pt x="1222" y="1321"/>
                  </a:lnTo>
                  <a:lnTo>
                    <a:pt x="1223" y="1318"/>
                  </a:lnTo>
                  <a:lnTo>
                    <a:pt x="1223" y="1316"/>
                  </a:lnTo>
                  <a:lnTo>
                    <a:pt x="1224" y="1313"/>
                  </a:lnTo>
                  <a:lnTo>
                    <a:pt x="1225" y="1309"/>
                  </a:lnTo>
                  <a:lnTo>
                    <a:pt x="1225" y="1305"/>
                  </a:lnTo>
                  <a:lnTo>
                    <a:pt x="1226" y="1300"/>
                  </a:lnTo>
                  <a:lnTo>
                    <a:pt x="1226" y="1294"/>
                  </a:lnTo>
                  <a:lnTo>
                    <a:pt x="1227" y="1287"/>
                  </a:lnTo>
                  <a:lnTo>
                    <a:pt x="1228" y="1281"/>
                  </a:lnTo>
                  <a:lnTo>
                    <a:pt x="1228" y="1273"/>
                  </a:lnTo>
                  <a:lnTo>
                    <a:pt x="1229" y="1265"/>
                  </a:lnTo>
                  <a:lnTo>
                    <a:pt x="1230" y="1258"/>
                  </a:lnTo>
                  <a:lnTo>
                    <a:pt x="1230" y="1247"/>
                  </a:lnTo>
                  <a:lnTo>
                    <a:pt x="1231" y="1235"/>
                  </a:lnTo>
                  <a:lnTo>
                    <a:pt x="1231" y="1223"/>
                  </a:lnTo>
                  <a:lnTo>
                    <a:pt x="1232" y="1210"/>
                  </a:lnTo>
                  <a:lnTo>
                    <a:pt x="1233" y="1196"/>
                  </a:lnTo>
                  <a:lnTo>
                    <a:pt x="1233" y="1180"/>
                  </a:lnTo>
                  <a:lnTo>
                    <a:pt x="1234" y="1163"/>
                  </a:lnTo>
                  <a:lnTo>
                    <a:pt x="1235" y="1147"/>
                  </a:lnTo>
                  <a:lnTo>
                    <a:pt x="1235" y="1128"/>
                  </a:lnTo>
                  <a:lnTo>
                    <a:pt x="1236" y="1107"/>
                  </a:lnTo>
                  <a:lnTo>
                    <a:pt x="1236" y="1086"/>
                  </a:lnTo>
                  <a:lnTo>
                    <a:pt x="1237" y="1064"/>
                  </a:lnTo>
                  <a:lnTo>
                    <a:pt x="1238" y="1042"/>
                  </a:lnTo>
                  <a:lnTo>
                    <a:pt x="1238" y="1018"/>
                  </a:lnTo>
                  <a:lnTo>
                    <a:pt x="1239" y="992"/>
                  </a:lnTo>
                  <a:lnTo>
                    <a:pt x="1239" y="966"/>
                  </a:lnTo>
                  <a:lnTo>
                    <a:pt x="1240" y="939"/>
                  </a:lnTo>
                  <a:lnTo>
                    <a:pt x="1241" y="912"/>
                  </a:lnTo>
                  <a:lnTo>
                    <a:pt x="1241" y="884"/>
                  </a:lnTo>
                  <a:lnTo>
                    <a:pt x="1242" y="855"/>
                  </a:lnTo>
                  <a:lnTo>
                    <a:pt x="1243" y="826"/>
                  </a:lnTo>
                  <a:lnTo>
                    <a:pt x="1243" y="797"/>
                  </a:lnTo>
                  <a:lnTo>
                    <a:pt x="1244" y="767"/>
                  </a:lnTo>
                  <a:lnTo>
                    <a:pt x="1244" y="737"/>
                  </a:lnTo>
                  <a:lnTo>
                    <a:pt x="1245" y="709"/>
                  </a:lnTo>
                  <a:lnTo>
                    <a:pt x="1246" y="679"/>
                  </a:lnTo>
                  <a:lnTo>
                    <a:pt x="1246" y="649"/>
                  </a:lnTo>
                  <a:lnTo>
                    <a:pt x="1247" y="621"/>
                  </a:lnTo>
                  <a:lnTo>
                    <a:pt x="1248" y="595"/>
                  </a:lnTo>
                  <a:lnTo>
                    <a:pt x="1248" y="568"/>
                  </a:lnTo>
                  <a:lnTo>
                    <a:pt x="1249" y="542"/>
                  </a:lnTo>
                  <a:lnTo>
                    <a:pt x="1249" y="518"/>
                  </a:lnTo>
                  <a:lnTo>
                    <a:pt x="1250" y="495"/>
                  </a:lnTo>
                  <a:lnTo>
                    <a:pt x="1251" y="474"/>
                  </a:lnTo>
                  <a:lnTo>
                    <a:pt x="1251" y="454"/>
                  </a:lnTo>
                  <a:lnTo>
                    <a:pt x="1252" y="435"/>
                  </a:lnTo>
                  <a:lnTo>
                    <a:pt x="1252" y="418"/>
                  </a:lnTo>
                  <a:lnTo>
                    <a:pt x="1253" y="403"/>
                  </a:lnTo>
                  <a:lnTo>
                    <a:pt x="1254" y="389"/>
                  </a:lnTo>
                  <a:lnTo>
                    <a:pt x="1254" y="378"/>
                  </a:lnTo>
                  <a:lnTo>
                    <a:pt x="1255" y="369"/>
                  </a:lnTo>
                  <a:lnTo>
                    <a:pt x="1256" y="361"/>
                  </a:lnTo>
                  <a:lnTo>
                    <a:pt x="1256" y="356"/>
                  </a:lnTo>
                  <a:lnTo>
                    <a:pt x="1257" y="353"/>
                  </a:lnTo>
                  <a:lnTo>
                    <a:pt x="1258" y="354"/>
                  </a:lnTo>
                  <a:lnTo>
                    <a:pt x="1259" y="356"/>
                  </a:lnTo>
                  <a:lnTo>
                    <a:pt x="1259" y="360"/>
                  </a:lnTo>
                  <a:lnTo>
                    <a:pt x="1260" y="368"/>
                  </a:lnTo>
                  <a:lnTo>
                    <a:pt x="1261" y="377"/>
                  </a:lnTo>
                  <a:lnTo>
                    <a:pt x="1261" y="386"/>
                  </a:lnTo>
                  <a:lnTo>
                    <a:pt x="1262" y="399"/>
                  </a:lnTo>
                  <a:lnTo>
                    <a:pt x="1262" y="412"/>
                  </a:lnTo>
                  <a:lnTo>
                    <a:pt x="1263" y="427"/>
                  </a:lnTo>
                  <a:lnTo>
                    <a:pt x="1264" y="442"/>
                  </a:lnTo>
                  <a:lnTo>
                    <a:pt x="1264" y="460"/>
                  </a:lnTo>
                  <a:lnTo>
                    <a:pt x="1265" y="479"/>
                  </a:lnTo>
                  <a:lnTo>
                    <a:pt x="1265" y="497"/>
                  </a:lnTo>
                  <a:lnTo>
                    <a:pt x="1266" y="518"/>
                  </a:lnTo>
                  <a:lnTo>
                    <a:pt x="1267" y="539"/>
                  </a:lnTo>
                  <a:lnTo>
                    <a:pt x="1267" y="560"/>
                  </a:lnTo>
                  <a:lnTo>
                    <a:pt x="1268" y="583"/>
                  </a:lnTo>
                  <a:lnTo>
                    <a:pt x="1269" y="605"/>
                  </a:lnTo>
                  <a:lnTo>
                    <a:pt x="1269" y="629"/>
                  </a:lnTo>
                  <a:lnTo>
                    <a:pt x="1270" y="652"/>
                  </a:lnTo>
                  <a:lnTo>
                    <a:pt x="1270" y="675"/>
                  </a:lnTo>
                  <a:lnTo>
                    <a:pt x="1271" y="698"/>
                  </a:lnTo>
                  <a:lnTo>
                    <a:pt x="1272" y="721"/>
                  </a:lnTo>
                  <a:lnTo>
                    <a:pt x="1272" y="744"/>
                  </a:lnTo>
                  <a:lnTo>
                    <a:pt x="1273" y="767"/>
                  </a:lnTo>
                  <a:lnTo>
                    <a:pt x="1274" y="790"/>
                  </a:lnTo>
                  <a:lnTo>
                    <a:pt x="1274" y="812"/>
                  </a:lnTo>
                  <a:lnTo>
                    <a:pt x="1275" y="833"/>
                  </a:lnTo>
                  <a:lnTo>
                    <a:pt x="1275" y="855"/>
                  </a:lnTo>
                  <a:lnTo>
                    <a:pt x="1276" y="876"/>
                  </a:lnTo>
                  <a:lnTo>
                    <a:pt x="1277" y="896"/>
                  </a:lnTo>
                  <a:lnTo>
                    <a:pt x="1277" y="916"/>
                  </a:lnTo>
                  <a:lnTo>
                    <a:pt x="1278" y="935"/>
                  </a:lnTo>
                  <a:lnTo>
                    <a:pt x="1279" y="953"/>
                  </a:lnTo>
                  <a:lnTo>
                    <a:pt x="1279" y="970"/>
                  </a:lnTo>
                  <a:lnTo>
                    <a:pt x="1280" y="987"/>
                  </a:lnTo>
                  <a:lnTo>
                    <a:pt x="1280" y="1003"/>
                  </a:lnTo>
                  <a:lnTo>
                    <a:pt x="1281" y="1018"/>
                  </a:lnTo>
                  <a:lnTo>
                    <a:pt x="1282" y="1033"/>
                  </a:lnTo>
                  <a:lnTo>
                    <a:pt x="1282" y="1046"/>
                  </a:lnTo>
                  <a:lnTo>
                    <a:pt x="1283" y="1059"/>
                  </a:lnTo>
                  <a:lnTo>
                    <a:pt x="1283" y="1072"/>
                  </a:lnTo>
                  <a:lnTo>
                    <a:pt x="1284" y="1085"/>
                  </a:lnTo>
                  <a:lnTo>
                    <a:pt x="1285" y="1096"/>
                  </a:lnTo>
                  <a:lnTo>
                    <a:pt x="1285" y="1107"/>
                  </a:lnTo>
                  <a:lnTo>
                    <a:pt x="1286" y="1117"/>
                  </a:lnTo>
                  <a:lnTo>
                    <a:pt x="1287" y="1127"/>
                  </a:lnTo>
                  <a:lnTo>
                    <a:pt x="1287" y="1136"/>
                  </a:lnTo>
                  <a:lnTo>
                    <a:pt x="1288" y="1144"/>
                  </a:lnTo>
                  <a:lnTo>
                    <a:pt x="1288" y="1152"/>
                  </a:lnTo>
                  <a:lnTo>
                    <a:pt x="1289" y="1159"/>
                  </a:lnTo>
                  <a:lnTo>
                    <a:pt x="1290" y="1166"/>
                  </a:lnTo>
                  <a:lnTo>
                    <a:pt x="1290" y="1172"/>
                  </a:lnTo>
                  <a:lnTo>
                    <a:pt x="1291" y="1178"/>
                  </a:lnTo>
                  <a:lnTo>
                    <a:pt x="1292" y="1184"/>
                  </a:lnTo>
                  <a:lnTo>
                    <a:pt x="1292" y="1190"/>
                  </a:lnTo>
                  <a:lnTo>
                    <a:pt x="1293" y="1195"/>
                  </a:lnTo>
                  <a:lnTo>
                    <a:pt x="1293" y="1199"/>
                  </a:lnTo>
                  <a:lnTo>
                    <a:pt x="1294" y="1203"/>
                  </a:lnTo>
                  <a:lnTo>
                    <a:pt x="1295" y="1208"/>
                  </a:lnTo>
                  <a:lnTo>
                    <a:pt x="1295" y="1213"/>
                  </a:lnTo>
                  <a:lnTo>
                    <a:pt x="1296" y="1217"/>
                  </a:lnTo>
                  <a:lnTo>
                    <a:pt x="1296" y="1220"/>
                  </a:lnTo>
                  <a:lnTo>
                    <a:pt x="1297" y="1223"/>
                  </a:lnTo>
                  <a:lnTo>
                    <a:pt x="1297" y="1226"/>
                  </a:lnTo>
                  <a:lnTo>
                    <a:pt x="1297" y="1229"/>
                  </a:lnTo>
                  <a:lnTo>
                    <a:pt x="1298" y="1232"/>
                  </a:lnTo>
                  <a:lnTo>
                    <a:pt x="1299" y="1235"/>
                  </a:lnTo>
                  <a:lnTo>
                    <a:pt x="1299" y="1238"/>
                  </a:lnTo>
                  <a:lnTo>
                    <a:pt x="1300" y="1240"/>
                  </a:lnTo>
                  <a:lnTo>
                    <a:pt x="1300" y="1242"/>
                  </a:lnTo>
                  <a:lnTo>
                    <a:pt x="1301" y="1245"/>
                  </a:lnTo>
                  <a:lnTo>
                    <a:pt x="1302" y="1246"/>
                  </a:lnTo>
                  <a:lnTo>
                    <a:pt x="1302" y="1247"/>
                  </a:lnTo>
                  <a:lnTo>
                    <a:pt x="1303" y="1249"/>
                  </a:lnTo>
                  <a:lnTo>
                    <a:pt x="1304" y="1250"/>
                  </a:lnTo>
                  <a:lnTo>
                    <a:pt x="1304" y="1252"/>
                  </a:lnTo>
                  <a:lnTo>
                    <a:pt x="1305" y="1254"/>
                  </a:lnTo>
                  <a:lnTo>
                    <a:pt x="1306" y="1255"/>
                  </a:lnTo>
                  <a:lnTo>
                    <a:pt x="1307" y="1256"/>
                  </a:lnTo>
                  <a:lnTo>
                    <a:pt x="1308" y="1256"/>
                  </a:lnTo>
                  <a:lnTo>
                    <a:pt x="1309" y="1256"/>
                  </a:lnTo>
                  <a:lnTo>
                    <a:pt x="1310" y="1256"/>
                  </a:lnTo>
                  <a:lnTo>
                    <a:pt x="1311" y="1255"/>
                  </a:lnTo>
                  <a:lnTo>
                    <a:pt x="1312" y="1254"/>
                  </a:lnTo>
                  <a:lnTo>
                    <a:pt x="1312" y="1253"/>
                  </a:lnTo>
                  <a:lnTo>
                    <a:pt x="1313" y="1250"/>
                  </a:lnTo>
                  <a:lnTo>
                    <a:pt x="1313" y="1248"/>
                  </a:lnTo>
                  <a:lnTo>
                    <a:pt x="1314" y="1246"/>
                  </a:lnTo>
                  <a:lnTo>
                    <a:pt x="1315" y="1242"/>
                  </a:lnTo>
                  <a:lnTo>
                    <a:pt x="1315" y="1239"/>
                  </a:lnTo>
                  <a:lnTo>
                    <a:pt x="1316" y="1234"/>
                  </a:lnTo>
                  <a:lnTo>
                    <a:pt x="1317" y="1229"/>
                  </a:lnTo>
                  <a:lnTo>
                    <a:pt x="1317" y="1224"/>
                  </a:lnTo>
                  <a:lnTo>
                    <a:pt x="1318" y="1217"/>
                  </a:lnTo>
                  <a:lnTo>
                    <a:pt x="1318" y="1210"/>
                  </a:lnTo>
                  <a:lnTo>
                    <a:pt x="1319" y="1202"/>
                  </a:lnTo>
                  <a:lnTo>
                    <a:pt x="1320" y="1193"/>
                  </a:lnTo>
                  <a:lnTo>
                    <a:pt x="1320" y="1183"/>
                  </a:lnTo>
                  <a:lnTo>
                    <a:pt x="1321" y="1173"/>
                  </a:lnTo>
                  <a:lnTo>
                    <a:pt x="1321" y="1161"/>
                  </a:lnTo>
                  <a:lnTo>
                    <a:pt x="1322" y="1149"/>
                  </a:lnTo>
                  <a:lnTo>
                    <a:pt x="1323" y="1135"/>
                  </a:lnTo>
                  <a:lnTo>
                    <a:pt x="1323" y="1121"/>
                  </a:lnTo>
                  <a:lnTo>
                    <a:pt x="1324" y="1105"/>
                  </a:lnTo>
                  <a:lnTo>
                    <a:pt x="1325" y="1089"/>
                  </a:lnTo>
                  <a:lnTo>
                    <a:pt x="1325" y="1071"/>
                  </a:lnTo>
                  <a:lnTo>
                    <a:pt x="1326" y="1052"/>
                  </a:lnTo>
                  <a:lnTo>
                    <a:pt x="1326" y="1032"/>
                  </a:lnTo>
                  <a:lnTo>
                    <a:pt x="1327" y="1011"/>
                  </a:lnTo>
                  <a:lnTo>
                    <a:pt x="1328" y="989"/>
                  </a:lnTo>
                  <a:lnTo>
                    <a:pt x="1328" y="966"/>
                  </a:lnTo>
                  <a:lnTo>
                    <a:pt x="1329" y="943"/>
                  </a:lnTo>
                  <a:lnTo>
                    <a:pt x="1330" y="919"/>
                  </a:lnTo>
                  <a:lnTo>
                    <a:pt x="1330" y="893"/>
                  </a:lnTo>
                  <a:lnTo>
                    <a:pt x="1331" y="867"/>
                  </a:lnTo>
                  <a:lnTo>
                    <a:pt x="1331" y="841"/>
                  </a:lnTo>
                  <a:lnTo>
                    <a:pt x="1332" y="815"/>
                  </a:lnTo>
                  <a:lnTo>
                    <a:pt x="1333" y="788"/>
                  </a:lnTo>
                  <a:lnTo>
                    <a:pt x="1333" y="760"/>
                  </a:lnTo>
                  <a:lnTo>
                    <a:pt x="1334" y="732"/>
                  </a:lnTo>
                  <a:lnTo>
                    <a:pt x="1334" y="705"/>
                  </a:lnTo>
                  <a:lnTo>
                    <a:pt x="1335" y="677"/>
                  </a:lnTo>
                  <a:lnTo>
                    <a:pt x="1336" y="650"/>
                  </a:lnTo>
                  <a:lnTo>
                    <a:pt x="1336" y="623"/>
                  </a:lnTo>
                  <a:lnTo>
                    <a:pt x="1337" y="597"/>
                  </a:lnTo>
                  <a:lnTo>
                    <a:pt x="1338" y="572"/>
                  </a:lnTo>
                  <a:lnTo>
                    <a:pt x="1338" y="548"/>
                  </a:lnTo>
                  <a:lnTo>
                    <a:pt x="1339" y="524"/>
                  </a:lnTo>
                  <a:lnTo>
                    <a:pt x="1339" y="501"/>
                  </a:lnTo>
                  <a:lnTo>
                    <a:pt x="1340" y="481"/>
                  </a:lnTo>
                  <a:lnTo>
                    <a:pt x="1341" y="461"/>
                  </a:lnTo>
                  <a:lnTo>
                    <a:pt x="1341" y="443"/>
                  </a:lnTo>
                  <a:lnTo>
                    <a:pt x="1342" y="426"/>
                  </a:lnTo>
                  <a:lnTo>
                    <a:pt x="1343" y="411"/>
                  </a:lnTo>
                  <a:lnTo>
                    <a:pt x="1343" y="397"/>
                  </a:lnTo>
                  <a:lnTo>
                    <a:pt x="1344" y="385"/>
                  </a:lnTo>
                  <a:lnTo>
                    <a:pt x="1344" y="375"/>
                  </a:lnTo>
                  <a:lnTo>
                    <a:pt x="1345" y="367"/>
                  </a:lnTo>
                  <a:lnTo>
                    <a:pt x="1346" y="361"/>
                  </a:lnTo>
                  <a:lnTo>
                    <a:pt x="1346" y="357"/>
                  </a:lnTo>
                  <a:lnTo>
                    <a:pt x="1347" y="355"/>
                  </a:lnTo>
                  <a:lnTo>
                    <a:pt x="1347" y="354"/>
                  </a:lnTo>
                  <a:lnTo>
                    <a:pt x="1348" y="354"/>
                  </a:lnTo>
                  <a:lnTo>
                    <a:pt x="1349" y="357"/>
                  </a:lnTo>
                  <a:lnTo>
                    <a:pt x="1349" y="362"/>
                  </a:lnTo>
                  <a:lnTo>
                    <a:pt x="1350" y="368"/>
                  </a:lnTo>
                  <a:lnTo>
                    <a:pt x="1351" y="377"/>
                  </a:lnTo>
                  <a:lnTo>
                    <a:pt x="1351" y="385"/>
                  </a:lnTo>
                  <a:lnTo>
                    <a:pt x="1352" y="396"/>
                  </a:lnTo>
                  <a:lnTo>
                    <a:pt x="1352" y="408"/>
                  </a:lnTo>
                  <a:lnTo>
                    <a:pt x="1353" y="421"/>
                  </a:lnTo>
                  <a:lnTo>
                    <a:pt x="1354" y="435"/>
                  </a:lnTo>
                  <a:lnTo>
                    <a:pt x="1354" y="451"/>
                  </a:lnTo>
                  <a:lnTo>
                    <a:pt x="1355" y="469"/>
                  </a:lnTo>
                  <a:lnTo>
                    <a:pt x="1356" y="486"/>
                  </a:lnTo>
                  <a:lnTo>
                    <a:pt x="1356" y="503"/>
                  </a:lnTo>
                  <a:lnTo>
                    <a:pt x="1357" y="523"/>
                  </a:lnTo>
                  <a:lnTo>
                    <a:pt x="1357" y="544"/>
                  </a:lnTo>
                  <a:lnTo>
                    <a:pt x="1358" y="564"/>
                  </a:lnTo>
                  <a:lnTo>
                    <a:pt x="1359" y="586"/>
                  </a:lnTo>
                  <a:lnTo>
                    <a:pt x="1359" y="606"/>
                  </a:lnTo>
                  <a:lnTo>
                    <a:pt x="1360" y="628"/>
                  </a:lnTo>
                  <a:lnTo>
                    <a:pt x="1360" y="649"/>
                  </a:lnTo>
                  <a:lnTo>
                    <a:pt x="1361" y="671"/>
                  </a:lnTo>
                  <a:lnTo>
                    <a:pt x="1362" y="693"/>
                  </a:lnTo>
                  <a:lnTo>
                    <a:pt x="1362" y="715"/>
                  </a:lnTo>
                  <a:lnTo>
                    <a:pt x="1363" y="736"/>
                  </a:lnTo>
                  <a:lnTo>
                    <a:pt x="1364" y="758"/>
                  </a:lnTo>
                  <a:lnTo>
                    <a:pt x="1364" y="779"/>
                  </a:lnTo>
                  <a:lnTo>
                    <a:pt x="1365" y="800"/>
                  </a:lnTo>
                  <a:lnTo>
                    <a:pt x="1365" y="821"/>
                  </a:lnTo>
                  <a:lnTo>
                    <a:pt x="1366" y="840"/>
                  </a:lnTo>
                  <a:lnTo>
                    <a:pt x="1367" y="860"/>
                  </a:lnTo>
                  <a:lnTo>
                    <a:pt x="1367" y="880"/>
                  </a:lnTo>
                  <a:lnTo>
                    <a:pt x="1368" y="899"/>
                  </a:lnTo>
                  <a:lnTo>
                    <a:pt x="1369" y="918"/>
                  </a:lnTo>
                  <a:lnTo>
                    <a:pt x="1369" y="934"/>
                  </a:lnTo>
                  <a:lnTo>
                    <a:pt x="1370" y="952"/>
                  </a:lnTo>
                  <a:lnTo>
                    <a:pt x="1370" y="969"/>
                  </a:lnTo>
                  <a:lnTo>
                    <a:pt x="1371" y="986"/>
                  </a:lnTo>
                  <a:lnTo>
                    <a:pt x="1372" y="1002"/>
                  </a:lnTo>
                  <a:lnTo>
                    <a:pt x="1372" y="1017"/>
                  </a:lnTo>
                  <a:lnTo>
                    <a:pt x="1373" y="1031"/>
                  </a:lnTo>
                  <a:lnTo>
                    <a:pt x="1373" y="1044"/>
                  </a:lnTo>
                  <a:lnTo>
                    <a:pt x="1374" y="1057"/>
                  </a:lnTo>
                  <a:lnTo>
                    <a:pt x="1375" y="1071"/>
                  </a:lnTo>
                  <a:lnTo>
                    <a:pt x="1375" y="1084"/>
                  </a:lnTo>
                  <a:lnTo>
                    <a:pt x="1376" y="1096"/>
                  </a:lnTo>
                  <a:lnTo>
                    <a:pt x="1377" y="1107"/>
                  </a:lnTo>
                  <a:lnTo>
                    <a:pt x="1377" y="1118"/>
                  </a:lnTo>
                  <a:lnTo>
                    <a:pt x="1378" y="1128"/>
                  </a:lnTo>
                  <a:lnTo>
                    <a:pt x="1378" y="1138"/>
                  </a:lnTo>
                  <a:lnTo>
                    <a:pt x="1379" y="1147"/>
                  </a:lnTo>
                  <a:lnTo>
                    <a:pt x="1380" y="1155"/>
                  </a:lnTo>
                  <a:lnTo>
                    <a:pt x="1380" y="1163"/>
                  </a:lnTo>
                  <a:lnTo>
                    <a:pt x="1381" y="1171"/>
                  </a:lnTo>
                  <a:lnTo>
                    <a:pt x="1382" y="1179"/>
                  </a:lnTo>
                  <a:lnTo>
                    <a:pt x="1382" y="1186"/>
                  </a:lnTo>
                  <a:lnTo>
                    <a:pt x="1383" y="1193"/>
                  </a:lnTo>
                  <a:lnTo>
                    <a:pt x="1383" y="1200"/>
                  </a:lnTo>
                  <a:lnTo>
                    <a:pt x="1384" y="1207"/>
                  </a:lnTo>
                  <a:lnTo>
                    <a:pt x="1385" y="1213"/>
                  </a:lnTo>
                  <a:lnTo>
                    <a:pt x="1385" y="1218"/>
                  </a:lnTo>
                  <a:lnTo>
                    <a:pt x="1386" y="1223"/>
                  </a:lnTo>
                  <a:lnTo>
                    <a:pt x="1386" y="1228"/>
                  </a:lnTo>
                  <a:lnTo>
                    <a:pt x="1387" y="1233"/>
                  </a:lnTo>
                  <a:lnTo>
                    <a:pt x="1388" y="1237"/>
                  </a:lnTo>
                  <a:lnTo>
                    <a:pt x="1388" y="1242"/>
                  </a:lnTo>
                  <a:lnTo>
                    <a:pt x="1389" y="1246"/>
                  </a:lnTo>
                  <a:lnTo>
                    <a:pt x="1390" y="1250"/>
                  </a:lnTo>
                  <a:lnTo>
                    <a:pt x="1390" y="1253"/>
                  </a:lnTo>
                  <a:lnTo>
                    <a:pt x="1391" y="1256"/>
                  </a:lnTo>
                  <a:lnTo>
                    <a:pt x="1391" y="1260"/>
                  </a:lnTo>
                  <a:lnTo>
                    <a:pt x="1392" y="1263"/>
                  </a:lnTo>
                  <a:lnTo>
                    <a:pt x="1393" y="1265"/>
                  </a:lnTo>
                  <a:lnTo>
                    <a:pt x="1393" y="1269"/>
                  </a:lnTo>
                  <a:lnTo>
                    <a:pt x="1394" y="1272"/>
                  </a:lnTo>
                  <a:lnTo>
                    <a:pt x="1395" y="1274"/>
                  </a:lnTo>
                  <a:lnTo>
                    <a:pt x="1395" y="1276"/>
                  </a:lnTo>
                  <a:lnTo>
                    <a:pt x="1396" y="1278"/>
                  </a:lnTo>
                  <a:lnTo>
                    <a:pt x="1396" y="1280"/>
                  </a:lnTo>
                  <a:lnTo>
                    <a:pt x="1397" y="1282"/>
                  </a:lnTo>
                  <a:lnTo>
                    <a:pt x="1398" y="1284"/>
                  </a:lnTo>
                  <a:lnTo>
                    <a:pt x="1398" y="1287"/>
                  </a:lnTo>
                  <a:lnTo>
                    <a:pt x="1399" y="1288"/>
                  </a:lnTo>
                  <a:lnTo>
                    <a:pt x="1399" y="1289"/>
                  </a:lnTo>
                  <a:lnTo>
                    <a:pt x="1400" y="1291"/>
                  </a:lnTo>
                  <a:lnTo>
                    <a:pt x="1401" y="1292"/>
                  </a:lnTo>
                  <a:lnTo>
                    <a:pt x="1401" y="1293"/>
                  </a:lnTo>
                  <a:lnTo>
                    <a:pt x="1402" y="1294"/>
                  </a:lnTo>
                  <a:lnTo>
                    <a:pt x="1403" y="1295"/>
                  </a:lnTo>
                  <a:lnTo>
                    <a:pt x="1403" y="1296"/>
                  </a:lnTo>
                  <a:lnTo>
                    <a:pt x="1404" y="1298"/>
                  </a:lnTo>
                  <a:lnTo>
                    <a:pt x="1405" y="1299"/>
                  </a:lnTo>
                  <a:lnTo>
                    <a:pt x="1406" y="1298"/>
                  </a:lnTo>
                  <a:lnTo>
                    <a:pt x="1406" y="1299"/>
                  </a:lnTo>
                  <a:lnTo>
                    <a:pt x="1407" y="1300"/>
                  </a:lnTo>
                  <a:lnTo>
                    <a:pt x="1408" y="1301"/>
                  </a:lnTo>
                  <a:lnTo>
                    <a:pt x="1409" y="1301"/>
                  </a:lnTo>
                  <a:lnTo>
                    <a:pt x="1410" y="1302"/>
                  </a:lnTo>
                  <a:lnTo>
                    <a:pt x="1411" y="1301"/>
                  </a:lnTo>
                  <a:lnTo>
                    <a:pt x="1412" y="1301"/>
                  </a:lnTo>
                  <a:lnTo>
                    <a:pt x="1413" y="1300"/>
                  </a:lnTo>
                  <a:lnTo>
                    <a:pt x="1414" y="1299"/>
                  </a:lnTo>
                  <a:lnTo>
                    <a:pt x="1414" y="1300"/>
                  </a:lnTo>
                  <a:lnTo>
                    <a:pt x="1415" y="1300"/>
                  </a:lnTo>
                  <a:lnTo>
                    <a:pt x="1416" y="1300"/>
                  </a:lnTo>
                  <a:lnTo>
                    <a:pt x="1416" y="1299"/>
                  </a:lnTo>
                  <a:lnTo>
                    <a:pt x="1417" y="1298"/>
                  </a:lnTo>
                  <a:lnTo>
                    <a:pt x="1417" y="1297"/>
                  </a:lnTo>
                  <a:lnTo>
                    <a:pt x="1418" y="1296"/>
                  </a:lnTo>
                  <a:lnTo>
                    <a:pt x="1419" y="1296"/>
                  </a:lnTo>
                  <a:lnTo>
                    <a:pt x="1419" y="1295"/>
                  </a:lnTo>
                  <a:lnTo>
                    <a:pt x="1420" y="1294"/>
                  </a:lnTo>
                  <a:lnTo>
                    <a:pt x="1421" y="1293"/>
                  </a:lnTo>
                  <a:lnTo>
                    <a:pt x="1421" y="1292"/>
                  </a:lnTo>
                  <a:lnTo>
                    <a:pt x="1422" y="1291"/>
                  </a:lnTo>
                  <a:lnTo>
                    <a:pt x="1422" y="1290"/>
                  </a:lnTo>
                  <a:lnTo>
                    <a:pt x="1423" y="1288"/>
                  </a:lnTo>
                  <a:lnTo>
                    <a:pt x="1424" y="1287"/>
                  </a:lnTo>
                  <a:lnTo>
                    <a:pt x="1424" y="1286"/>
                  </a:lnTo>
                  <a:lnTo>
                    <a:pt x="1425" y="1285"/>
                  </a:lnTo>
                  <a:lnTo>
                    <a:pt x="1425" y="1283"/>
                  </a:lnTo>
                  <a:lnTo>
                    <a:pt x="1426" y="1282"/>
                  </a:lnTo>
                  <a:lnTo>
                    <a:pt x="1427" y="1281"/>
                  </a:lnTo>
                  <a:lnTo>
                    <a:pt x="1427" y="1279"/>
                  </a:lnTo>
                  <a:lnTo>
                    <a:pt x="1428" y="1276"/>
                  </a:lnTo>
                  <a:lnTo>
                    <a:pt x="1429" y="1274"/>
                  </a:lnTo>
                  <a:lnTo>
                    <a:pt x="1429" y="1273"/>
                  </a:lnTo>
                  <a:lnTo>
                    <a:pt x="1430" y="1271"/>
                  </a:lnTo>
                  <a:lnTo>
                    <a:pt x="1430" y="1269"/>
                  </a:lnTo>
                  <a:lnTo>
                    <a:pt x="1430" y="1267"/>
                  </a:lnTo>
                  <a:lnTo>
                    <a:pt x="1431" y="1265"/>
                  </a:lnTo>
                  <a:lnTo>
                    <a:pt x="1431" y="1264"/>
                  </a:lnTo>
                  <a:lnTo>
                    <a:pt x="1432" y="1264"/>
                  </a:lnTo>
                  <a:lnTo>
                    <a:pt x="1433" y="1262"/>
                  </a:lnTo>
                  <a:lnTo>
                    <a:pt x="1433" y="1260"/>
                  </a:lnTo>
                  <a:lnTo>
                    <a:pt x="1434" y="1258"/>
                  </a:lnTo>
                  <a:lnTo>
                    <a:pt x="1434" y="1256"/>
                  </a:lnTo>
                  <a:lnTo>
                    <a:pt x="1435" y="1254"/>
                  </a:lnTo>
                  <a:lnTo>
                    <a:pt x="1436" y="1251"/>
                  </a:lnTo>
                  <a:lnTo>
                    <a:pt x="1436" y="1250"/>
                  </a:lnTo>
                  <a:lnTo>
                    <a:pt x="1437" y="1249"/>
                  </a:lnTo>
                  <a:lnTo>
                    <a:pt x="1437" y="1247"/>
                  </a:lnTo>
                  <a:lnTo>
                    <a:pt x="1438" y="1245"/>
                  </a:lnTo>
                  <a:lnTo>
                    <a:pt x="1439" y="1243"/>
                  </a:lnTo>
                  <a:lnTo>
                    <a:pt x="1439" y="1242"/>
                  </a:lnTo>
                  <a:lnTo>
                    <a:pt x="1440" y="1241"/>
                  </a:lnTo>
                  <a:lnTo>
                    <a:pt x="1441" y="1239"/>
                  </a:lnTo>
                  <a:lnTo>
                    <a:pt x="1441" y="1238"/>
                  </a:lnTo>
                  <a:lnTo>
                    <a:pt x="1442" y="1237"/>
                  </a:lnTo>
                  <a:lnTo>
                    <a:pt x="1442" y="1236"/>
                  </a:lnTo>
                  <a:lnTo>
                    <a:pt x="1443" y="1234"/>
                  </a:lnTo>
                  <a:lnTo>
                    <a:pt x="1444" y="1233"/>
                  </a:lnTo>
                  <a:lnTo>
                    <a:pt x="1444" y="1232"/>
                  </a:lnTo>
                  <a:lnTo>
                    <a:pt x="1445" y="1231"/>
                  </a:lnTo>
                  <a:lnTo>
                    <a:pt x="1446" y="1230"/>
                  </a:lnTo>
                  <a:lnTo>
                    <a:pt x="1446" y="1229"/>
                  </a:lnTo>
                  <a:lnTo>
                    <a:pt x="1447" y="1228"/>
                  </a:lnTo>
                  <a:lnTo>
                    <a:pt x="1447" y="1227"/>
                  </a:lnTo>
                  <a:lnTo>
                    <a:pt x="1448" y="1226"/>
                  </a:lnTo>
                  <a:lnTo>
                    <a:pt x="1449" y="1224"/>
                  </a:lnTo>
                  <a:lnTo>
                    <a:pt x="1449" y="1223"/>
                  </a:lnTo>
                  <a:lnTo>
                    <a:pt x="1450" y="1222"/>
                  </a:lnTo>
                  <a:lnTo>
                    <a:pt x="1450" y="1220"/>
                  </a:lnTo>
                  <a:lnTo>
                    <a:pt x="1451" y="1218"/>
                  </a:lnTo>
                  <a:lnTo>
                    <a:pt x="1452" y="1217"/>
                  </a:lnTo>
                  <a:lnTo>
                    <a:pt x="1452" y="1215"/>
                  </a:lnTo>
                  <a:lnTo>
                    <a:pt x="1453" y="1213"/>
                  </a:lnTo>
                  <a:lnTo>
                    <a:pt x="1454" y="1211"/>
                  </a:lnTo>
                  <a:lnTo>
                    <a:pt x="1454" y="1208"/>
                  </a:lnTo>
                  <a:lnTo>
                    <a:pt x="1455" y="1206"/>
                  </a:lnTo>
                  <a:lnTo>
                    <a:pt x="1455" y="1202"/>
                  </a:lnTo>
                  <a:lnTo>
                    <a:pt x="1456" y="1198"/>
                  </a:lnTo>
                  <a:lnTo>
                    <a:pt x="1457" y="1193"/>
                  </a:lnTo>
                  <a:lnTo>
                    <a:pt x="1457" y="1188"/>
                  </a:lnTo>
                  <a:lnTo>
                    <a:pt x="1458" y="1183"/>
                  </a:lnTo>
                  <a:lnTo>
                    <a:pt x="1459" y="1177"/>
                  </a:lnTo>
                  <a:lnTo>
                    <a:pt x="1459" y="1170"/>
                  </a:lnTo>
                  <a:lnTo>
                    <a:pt x="1460" y="1163"/>
                  </a:lnTo>
                  <a:lnTo>
                    <a:pt x="1460" y="1154"/>
                  </a:lnTo>
                  <a:lnTo>
                    <a:pt x="1461" y="1146"/>
                  </a:lnTo>
                  <a:lnTo>
                    <a:pt x="1462" y="1136"/>
                  </a:lnTo>
                  <a:lnTo>
                    <a:pt x="1462" y="1125"/>
                  </a:lnTo>
                  <a:lnTo>
                    <a:pt x="1463" y="1113"/>
                  </a:lnTo>
                  <a:lnTo>
                    <a:pt x="1463" y="1100"/>
                  </a:lnTo>
                  <a:lnTo>
                    <a:pt x="1464" y="1087"/>
                  </a:lnTo>
                  <a:lnTo>
                    <a:pt x="1465" y="1072"/>
                  </a:lnTo>
                  <a:lnTo>
                    <a:pt x="1465" y="1055"/>
                  </a:lnTo>
                  <a:lnTo>
                    <a:pt x="1466" y="1039"/>
                  </a:lnTo>
                  <a:lnTo>
                    <a:pt x="1467" y="1022"/>
                  </a:lnTo>
                  <a:lnTo>
                    <a:pt x="1467" y="1004"/>
                  </a:lnTo>
                  <a:lnTo>
                    <a:pt x="1468" y="984"/>
                  </a:lnTo>
                  <a:lnTo>
                    <a:pt x="1468" y="963"/>
                  </a:lnTo>
                  <a:lnTo>
                    <a:pt x="1469" y="941"/>
                  </a:lnTo>
                  <a:lnTo>
                    <a:pt x="1470" y="919"/>
                  </a:lnTo>
                  <a:lnTo>
                    <a:pt x="1470" y="896"/>
                  </a:lnTo>
                  <a:lnTo>
                    <a:pt x="1471" y="872"/>
                  </a:lnTo>
                  <a:lnTo>
                    <a:pt x="1472" y="848"/>
                  </a:lnTo>
                  <a:lnTo>
                    <a:pt x="1472" y="824"/>
                  </a:lnTo>
                  <a:lnTo>
                    <a:pt x="1473" y="798"/>
                  </a:lnTo>
                  <a:lnTo>
                    <a:pt x="1473" y="772"/>
                  </a:lnTo>
                  <a:lnTo>
                    <a:pt x="1474" y="747"/>
                  </a:lnTo>
                  <a:lnTo>
                    <a:pt x="1475" y="721"/>
                  </a:lnTo>
                  <a:lnTo>
                    <a:pt x="1475" y="696"/>
                  </a:lnTo>
                  <a:lnTo>
                    <a:pt x="1476" y="671"/>
                  </a:lnTo>
                  <a:lnTo>
                    <a:pt x="1476" y="645"/>
                  </a:lnTo>
                  <a:lnTo>
                    <a:pt x="1477" y="620"/>
                  </a:lnTo>
                  <a:lnTo>
                    <a:pt x="1478" y="597"/>
                  </a:lnTo>
                  <a:lnTo>
                    <a:pt x="1478" y="574"/>
                  </a:lnTo>
                  <a:lnTo>
                    <a:pt x="1479" y="552"/>
                  </a:lnTo>
                  <a:lnTo>
                    <a:pt x="1480" y="530"/>
                  </a:lnTo>
                  <a:lnTo>
                    <a:pt x="1480" y="509"/>
                  </a:lnTo>
                  <a:lnTo>
                    <a:pt x="1481" y="491"/>
                  </a:lnTo>
                  <a:lnTo>
                    <a:pt x="1481" y="473"/>
                  </a:lnTo>
                  <a:lnTo>
                    <a:pt x="1482" y="457"/>
                  </a:lnTo>
                  <a:lnTo>
                    <a:pt x="1483" y="443"/>
                  </a:lnTo>
                  <a:lnTo>
                    <a:pt x="1483" y="429"/>
                  </a:lnTo>
                  <a:lnTo>
                    <a:pt x="1484" y="417"/>
                  </a:lnTo>
                  <a:lnTo>
                    <a:pt x="1485" y="407"/>
                  </a:lnTo>
                  <a:lnTo>
                    <a:pt x="1485" y="399"/>
                  </a:lnTo>
                  <a:lnTo>
                    <a:pt x="1486" y="392"/>
                  </a:lnTo>
                  <a:lnTo>
                    <a:pt x="1486" y="387"/>
                  </a:lnTo>
                  <a:lnTo>
                    <a:pt x="1487" y="385"/>
                  </a:lnTo>
                  <a:lnTo>
                    <a:pt x="1488" y="385"/>
                  </a:lnTo>
                  <a:lnTo>
                    <a:pt x="1489" y="386"/>
                  </a:lnTo>
                  <a:lnTo>
                    <a:pt x="1489" y="390"/>
                  </a:lnTo>
                  <a:lnTo>
                    <a:pt x="1490" y="396"/>
                  </a:lnTo>
                  <a:lnTo>
                    <a:pt x="1491" y="402"/>
                  </a:lnTo>
                  <a:lnTo>
                    <a:pt x="1491" y="410"/>
                  </a:lnTo>
                  <a:lnTo>
                    <a:pt x="1492" y="420"/>
                  </a:lnTo>
                  <a:lnTo>
                    <a:pt x="1493" y="431"/>
                  </a:lnTo>
                  <a:lnTo>
                    <a:pt x="1493" y="443"/>
                  </a:lnTo>
                  <a:lnTo>
                    <a:pt x="1494" y="456"/>
                  </a:lnTo>
                  <a:lnTo>
                    <a:pt x="1494" y="471"/>
                  </a:lnTo>
                  <a:lnTo>
                    <a:pt x="1495" y="486"/>
                  </a:lnTo>
                  <a:lnTo>
                    <a:pt x="1496" y="501"/>
                  </a:lnTo>
                  <a:lnTo>
                    <a:pt x="1496" y="518"/>
                  </a:lnTo>
                  <a:lnTo>
                    <a:pt x="1497" y="536"/>
                  </a:lnTo>
                  <a:lnTo>
                    <a:pt x="1498" y="555"/>
                  </a:lnTo>
                  <a:lnTo>
                    <a:pt x="1498" y="574"/>
                  </a:lnTo>
                  <a:lnTo>
                    <a:pt x="1499" y="593"/>
                  </a:lnTo>
                  <a:lnTo>
                    <a:pt x="1499" y="612"/>
                  </a:lnTo>
                  <a:lnTo>
                    <a:pt x="1500" y="631"/>
                  </a:lnTo>
                  <a:lnTo>
                    <a:pt x="1501" y="651"/>
                  </a:lnTo>
                  <a:lnTo>
                    <a:pt x="1501" y="672"/>
                  </a:lnTo>
                  <a:lnTo>
                    <a:pt x="1502" y="692"/>
                  </a:lnTo>
                  <a:lnTo>
                    <a:pt x="1502" y="712"/>
                  </a:lnTo>
                  <a:lnTo>
                    <a:pt x="1503" y="731"/>
                  </a:lnTo>
                  <a:lnTo>
                    <a:pt x="1504" y="752"/>
                  </a:lnTo>
                  <a:lnTo>
                    <a:pt x="1504" y="771"/>
                  </a:lnTo>
                  <a:lnTo>
                    <a:pt x="1505" y="791"/>
                  </a:lnTo>
                  <a:lnTo>
                    <a:pt x="1506" y="810"/>
                  </a:lnTo>
                  <a:lnTo>
                    <a:pt x="1506" y="827"/>
                  </a:lnTo>
                  <a:lnTo>
                    <a:pt x="1507" y="845"/>
                  </a:lnTo>
                  <a:lnTo>
                    <a:pt x="1507" y="863"/>
                  </a:lnTo>
                  <a:lnTo>
                    <a:pt x="1508" y="881"/>
                  </a:lnTo>
                  <a:lnTo>
                    <a:pt x="1509" y="898"/>
                  </a:lnTo>
                  <a:lnTo>
                    <a:pt x="1509" y="915"/>
                  </a:lnTo>
                  <a:lnTo>
                    <a:pt x="1510" y="931"/>
                  </a:lnTo>
                  <a:lnTo>
                    <a:pt x="1511" y="946"/>
                  </a:lnTo>
                  <a:lnTo>
                    <a:pt x="1511" y="961"/>
                  </a:lnTo>
                  <a:lnTo>
                    <a:pt x="1512" y="975"/>
                  </a:lnTo>
                  <a:lnTo>
                    <a:pt x="1512" y="989"/>
                  </a:lnTo>
                  <a:lnTo>
                    <a:pt x="1513" y="1003"/>
                  </a:lnTo>
                  <a:lnTo>
                    <a:pt x="1514" y="1016"/>
                  </a:lnTo>
                  <a:lnTo>
                    <a:pt x="1514" y="1028"/>
                  </a:lnTo>
                  <a:lnTo>
                    <a:pt x="1515" y="1039"/>
                  </a:lnTo>
                  <a:lnTo>
                    <a:pt x="1515" y="1050"/>
                  </a:lnTo>
                  <a:lnTo>
                    <a:pt x="1516" y="1060"/>
                  </a:lnTo>
                  <a:lnTo>
                    <a:pt x="1517" y="1070"/>
                  </a:lnTo>
                  <a:lnTo>
                    <a:pt x="1517" y="1080"/>
                  </a:lnTo>
                  <a:lnTo>
                    <a:pt x="1518" y="1089"/>
                  </a:lnTo>
                  <a:lnTo>
                    <a:pt x="1519" y="1098"/>
                  </a:lnTo>
                  <a:lnTo>
                    <a:pt x="1519" y="1106"/>
                  </a:lnTo>
                  <a:lnTo>
                    <a:pt x="1520" y="1113"/>
                  </a:lnTo>
                  <a:lnTo>
                    <a:pt x="1520" y="1121"/>
                  </a:lnTo>
                  <a:lnTo>
                    <a:pt x="1521" y="1128"/>
                  </a:lnTo>
                  <a:lnTo>
                    <a:pt x="1522" y="1135"/>
                  </a:lnTo>
                  <a:lnTo>
                    <a:pt x="1522" y="1141"/>
                  </a:lnTo>
                  <a:lnTo>
                    <a:pt x="1523" y="1147"/>
                  </a:lnTo>
                  <a:lnTo>
                    <a:pt x="1524" y="1152"/>
                  </a:lnTo>
                  <a:lnTo>
                    <a:pt x="1524" y="1156"/>
                  </a:lnTo>
                  <a:lnTo>
                    <a:pt x="1525" y="1160"/>
                  </a:lnTo>
                  <a:lnTo>
                    <a:pt x="1525" y="1164"/>
                  </a:lnTo>
                  <a:lnTo>
                    <a:pt x="1526" y="1168"/>
                  </a:lnTo>
                  <a:lnTo>
                    <a:pt x="1527" y="1172"/>
                  </a:lnTo>
                  <a:lnTo>
                    <a:pt x="1527" y="1175"/>
                  </a:lnTo>
                  <a:lnTo>
                    <a:pt x="1528" y="1179"/>
                  </a:lnTo>
                  <a:lnTo>
                    <a:pt x="1528" y="1182"/>
                  </a:lnTo>
                  <a:lnTo>
                    <a:pt x="1529" y="1183"/>
                  </a:lnTo>
                  <a:lnTo>
                    <a:pt x="1530" y="1185"/>
                  </a:lnTo>
                  <a:lnTo>
                    <a:pt x="1530" y="1188"/>
                  </a:lnTo>
                  <a:lnTo>
                    <a:pt x="1531" y="1190"/>
                  </a:lnTo>
                  <a:lnTo>
                    <a:pt x="1532" y="1192"/>
                  </a:lnTo>
                  <a:lnTo>
                    <a:pt x="1532" y="1193"/>
                  </a:lnTo>
                  <a:lnTo>
                    <a:pt x="1533" y="1193"/>
                  </a:lnTo>
                  <a:lnTo>
                    <a:pt x="1533" y="1194"/>
                  </a:lnTo>
                  <a:lnTo>
                    <a:pt x="1534" y="1195"/>
                  </a:lnTo>
                  <a:lnTo>
                    <a:pt x="1535" y="1196"/>
                  </a:lnTo>
                  <a:lnTo>
                    <a:pt x="1535" y="1197"/>
                  </a:lnTo>
                  <a:lnTo>
                    <a:pt x="1536" y="1197"/>
                  </a:lnTo>
                  <a:lnTo>
                    <a:pt x="1537" y="1197"/>
                  </a:lnTo>
                  <a:lnTo>
                    <a:pt x="1538" y="1197"/>
                  </a:lnTo>
                  <a:lnTo>
                    <a:pt x="1539" y="1197"/>
                  </a:lnTo>
                  <a:lnTo>
                    <a:pt x="1540" y="1197"/>
                  </a:lnTo>
                  <a:lnTo>
                    <a:pt x="1541" y="1196"/>
                  </a:lnTo>
                  <a:lnTo>
                    <a:pt x="1542" y="1196"/>
                  </a:lnTo>
                  <a:lnTo>
                    <a:pt x="1543" y="1195"/>
                  </a:lnTo>
                  <a:lnTo>
                    <a:pt x="1544" y="1194"/>
                  </a:lnTo>
                  <a:lnTo>
                    <a:pt x="1545" y="1195"/>
                  </a:lnTo>
                  <a:lnTo>
                    <a:pt x="1545" y="1194"/>
                  </a:lnTo>
                  <a:lnTo>
                    <a:pt x="1546" y="1193"/>
                  </a:lnTo>
                  <a:lnTo>
                    <a:pt x="1546" y="1192"/>
                  </a:lnTo>
                  <a:lnTo>
                    <a:pt x="1547" y="1192"/>
                  </a:lnTo>
                  <a:lnTo>
                    <a:pt x="1548" y="1192"/>
                  </a:lnTo>
                  <a:lnTo>
                    <a:pt x="1548" y="1191"/>
                  </a:lnTo>
                  <a:lnTo>
                    <a:pt x="1549" y="1191"/>
                  </a:lnTo>
                  <a:lnTo>
                    <a:pt x="1550" y="1189"/>
                  </a:lnTo>
                  <a:lnTo>
                    <a:pt x="1551" y="1189"/>
                  </a:lnTo>
                  <a:lnTo>
                    <a:pt x="1552" y="1189"/>
                  </a:lnTo>
                  <a:lnTo>
                    <a:pt x="1553" y="1189"/>
                  </a:lnTo>
                  <a:lnTo>
                    <a:pt x="1553" y="1188"/>
                  </a:lnTo>
                  <a:lnTo>
                    <a:pt x="1554" y="1187"/>
                  </a:lnTo>
                  <a:lnTo>
                    <a:pt x="1555" y="1187"/>
                  </a:lnTo>
                  <a:lnTo>
                    <a:pt x="1556" y="1186"/>
                  </a:lnTo>
                  <a:lnTo>
                    <a:pt x="1557" y="1185"/>
                  </a:lnTo>
                  <a:lnTo>
                    <a:pt x="1558" y="1184"/>
                  </a:lnTo>
                  <a:lnTo>
                    <a:pt x="1558" y="1183"/>
                  </a:lnTo>
                  <a:lnTo>
                    <a:pt x="1559" y="1182"/>
                  </a:lnTo>
                  <a:lnTo>
                    <a:pt x="1559" y="1181"/>
                  </a:lnTo>
                  <a:lnTo>
                    <a:pt x="1560" y="1179"/>
                  </a:lnTo>
                  <a:lnTo>
                    <a:pt x="1561" y="1178"/>
                  </a:lnTo>
                  <a:lnTo>
                    <a:pt x="1561" y="1176"/>
                  </a:lnTo>
                  <a:lnTo>
                    <a:pt x="1562" y="1174"/>
                  </a:lnTo>
                  <a:lnTo>
                    <a:pt x="1562" y="1171"/>
                  </a:lnTo>
                  <a:lnTo>
                    <a:pt x="1562" y="1169"/>
                  </a:lnTo>
                  <a:lnTo>
                    <a:pt x="1563" y="1166"/>
                  </a:lnTo>
                  <a:lnTo>
                    <a:pt x="1563" y="1163"/>
                  </a:lnTo>
                  <a:lnTo>
                    <a:pt x="1564" y="1159"/>
                  </a:lnTo>
                  <a:lnTo>
                    <a:pt x="1565" y="1155"/>
                  </a:lnTo>
                  <a:lnTo>
                    <a:pt x="1565" y="1152"/>
                  </a:lnTo>
                  <a:lnTo>
                    <a:pt x="1566" y="1146"/>
                  </a:lnTo>
                  <a:lnTo>
                    <a:pt x="1566" y="1140"/>
                  </a:lnTo>
                  <a:lnTo>
                    <a:pt x="1567" y="1133"/>
                  </a:lnTo>
                  <a:lnTo>
                    <a:pt x="1568" y="1127"/>
                  </a:lnTo>
                  <a:lnTo>
                    <a:pt x="1568" y="1121"/>
                  </a:lnTo>
                  <a:lnTo>
                    <a:pt x="1569" y="1113"/>
                  </a:lnTo>
                  <a:lnTo>
                    <a:pt x="1570" y="1105"/>
                  </a:lnTo>
                  <a:lnTo>
                    <a:pt x="1570" y="1096"/>
                  </a:lnTo>
                  <a:lnTo>
                    <a:pt x="1571" y="1087"/>
                  </a:lnTo>
                  <a:lnTo>
                    <a:pt x="1571" y="1078"/>
                  </a:lnTo>
                  <a:lnTo>
                    <a:pt x="1572" y="1069"/>
                  </a:lnTo>
                  <a:lnTo>
                    <a:pt x="1573" y="1059"/>
                  </a:lnTo>
                  <a:lnTo>
                    <a:pt x="1573" y="1049"/>
                  </a:lnTo>
                  <a:lnTo>
                    <a:pt x="1574" y="1039"/>
                  </a:lnTo>
                  <a:lnTo>
                    <a:pt x="1575" y="1028"/>
                  </a:lnTo>
                  <a:lnTo>
                    <a:pt x="1575" y="1016"/>
                  </a:lnTo>
                  <a:lnTo>
                    <a:pt x="1576" y="1004"/>
                  </a:lnTo>
                  <a:lnTo>
                    <a:pt x="1576" y="992"/>
                  </a:lnTo>
                  <a:lnTo>
                    <a:pt x="1577" y="980"/>
                  </a:lnTo>
                  <a:lnTo>
                    <a:pt x="1578" y="969"/>
                  </a:lnTo>
                  <a:lnTo>
                    <a:pt x="1578" y="957"/>
                  </a:lnTo>
                  <a:lnTo>
                    <a:pt x="1579" y="945"/>
                  </a:lnTo>
                  <a:lnTo>
                    <a:pt x="1580" y="934"/>
                  </a:lnTo>
                  <a:lnTo>
                    <a:pt x="1580" y="923"/>
                  </a:lnTo>
                  <a:lnTo>
                    <a:pt x="1581" y="911"/>
                  </a:lnTo>
                  <a:lnTo>
                    <a:pt x="1581" y="900"/>
                  </a:lnTo>
                  <a:lnTo>
                    <a:pt x="1582" y="889"/>
                  </a:lnTo>
                  <a:lnTo>
                    <a:pt x="1583" y="878"/>
                  </a:lnTo>
                  <a:lnTo>
                    <a:pt x="1583" y="869"/>
                  </a:lnTo>
                  <a:lnTo>
                    <a:pt x="1584" y="859"/>
                  </a:lnTo>
                  <a:lnTo>
                    <a:pt x="1584" y="850"/>
                  </a:lnTo>
                  <a:lnTo>
                    <a:pt x="1585" y="841"/>
                  </a:lnTo>
                  <a:lnTo>
                    <a:pt x="1586" y="834"/>
                  </a:lnTo>
                  <a:lnTo>
                    <a:pt x="1586" y="828"/>
                  </a:lnTo>
                  <a:lnTo>
                    <a:pt x="1587" y="823"/>
                  </a:lnTo>
                  <a:lnTo>
                    <a:pt x="1588" y="817"/>
                  </a:lnTo>
                  <a:lnTo>
                    <a:pt x="1588" y="812"/>
                  </a:lnTo>
                  <a:lnTo>
                    <a:pt x="1589" y="809"/>
                  </a:lnTo>
                  <a:lnTo>
                    <a:pt x="1589" y="806"/>
                  </a:lnTo>
                  <a:lnTo>
                    <a:pt x="1590" y="804"/>
                  </a:lnTo>
                  <a:lnTo>
                    <a:pt x="1591" y="804"/>
                  </a:lnTo>
                  <a:lnTo>
                    <a:pt x="1592" y="803"/>
                  </a:lnTo>
                  <a:lnTo>
                    <a:pt x="1593" y="804"/>
                  </a:lnTo>
                  <a:lnTo>
                    <a:pt x="1593" y="808"/>
                  </a:lnTo>
                  <a:lnTo>
                    <a:pt x="1594" y="812"/>
                  </a:lnTo>
                  <a:lnTo>
                    <a:pt x="1594" y="816"/>
                  </a:lnTo>
                  <a:lnTo>
                    <a:pt x="1595" y="820"/>
                  </a:lnTo>
                  <a:lnTo>
                    <a:pt x="1596" y="824"/>
                  </a:lnTo>
                  <a:lnTo>
                    <a:pt x="1596" y="831"/>
                  </a:lnTo>
                  <a:lnTo>
                    <a:pt x="1597" y="838"/>
                  </a:lnTo>
                  <a:lnTo>
                    <a:pt x="1597" y="846"/>
                  </a:lnTo>
                  <a:lnTo>
                    <a:pt x="1598" y="854"/>
                  </a:lnTo>
                  <a:lnTo>
                    <a:pt x="1599" y="863"/>
                  </a:lnTo>
                  <a:lnTo>
                    <a:pt x="1599" y="872"/>
                  </a:lnTo>
                  <a:lnTo>
                    <a:pt x="1600" y="882"/>
                  </a:lnTo>
                  <a:lnTo>
                    <a:pt x="1601" y="893"/>
                  </a:lnTo>
                  <a:lnTo>
                    <a:pt x="1601" y="903"/>
                  </a:lnTo>
                  <a:lnTo>
                    <a:pt x="1602" y="913"/>
                  </a:lnTo>
                  <a:lnTo>
                    <a:pt x="1602" y="924"/>
                  </a:lnTo>
                  <a:lnTo>
                    <a:pt x="1603" y="935"/>
                  </a:lnTo>
                  <a:lnTo>
                    <a:pt x="1604" y="946"/>
                  </a:lnTo>
                  <a:lnTo>
                    <a:pt x="1604" y="957"/>
                  </a:lnTo>
                  <a:lnTo>
                    <a:pt x="1605" y="969"/>
                  </a:lnTo>
                  <a:lnTo>
                    <a:pt x="1606" y="981"/>
                  </a:lnTo>
                  <a:lnTo>
                    <a:pt x="1606" y="993"/>
                  </a:lnTo>
                  <a:lnTo>
                    <a:pt x="1607" y="1004"/>
                  </a:lnTo>
                  <a:lnTo>
                    <a:pt x="1607" y="1016"/>
                  </a:lnTo>
                  <a:lnTo>
                    <a:pt x="1608" y="1028"/>
                  </a:lnTo>
                  <a:lnTo>
                    <a:pt x="1609" y="1039"/>
                  </a:lnTo>
                  <a:lnTo>
                    <a:pt x="1609" y="1050"/>
                  </a:lnTo>
                  <a:lnTo>
                    <a:pt x="1610" y="1061"/>
                  </a:lnTo>
                  <a:lnTo>
                    <a:pt x="1610" y="1072"/>
                  </a:lnTo>
                  <a:lnTo>
                    <a:pt x="1611" y="1083"/>
                  </a:lnTo>
                  <a:lnTo>
                    <a:pt x="1612" y="1094"/>
                  </a:lnTo>
                  <a:lnTo>
                    <a:pt x="1612" y="1104"/>
                  </a:lnTo>
                  <a:lnTo>
                    <a:pt x="1613" y="1115"/>
                  </a:lnTo>
                  <a:lnTo>
                    <a:pt x="1614" y="1125"/>
                  </a:lnTo>
                  <a:lnTo>
                    <a:pt x="1614" y="1135"/>
                  </a:lnTo>
                  <a:lnTo>
                    <a:pt x="1615" y="1144"/>
                  </a:lnTo>
                  <a:lnTo>
                    <a:pt x="1615" y="1154"/>
                  </a:lnTo>
                  <a:lnTo>
                    <a:pt x="1616" y="1161"/>
                  </a:lnTo>
                  <a:lnTo>
                    <a:pt x="1617" y="1170"/>
                  </a:lnTo>
                  <a:lnTo>
                    <a:pt x="1617" y="1179"/>
                  </a:lnTo>
                  <a:lnTo>
                    <a:pt x="1618" y="1188"/>
                  </a:lnTo>
                  <a:lnTo>
                    <a:pt x="1619" y="1196"/>
                  </a:lnTo>
                  <a:lnTo>
                    <a:pt x="1619" y="1204"/>
                  </a:lnTo>
                  <a:lnTo>
                    <a:pt x="1620" y="1211"/>
                  </a:lnTo>
                  <a:lnTo>
                    <a:pt x="1620" y="1218"/>
                  </a:lnTo>
                  <a:lnTo>
                    <a:pt x="1621" y="1224"/>
                  </a:lnTo>
                  <a:lnTo>
                    <a:pt x="1622" y="1231"/>
                  </a:lnTo>
                  <a:lnTo>
                    <a:pt x="1622" y="1238"/>
                  </a:lnTo>
                  <a:lnTo>
                    <a:pt x="1623" y="1244"/>
                  </a:lnTo>
                  <a:lnTo>
                    <a:pt x="1623" y="1249"/>
                  </a:lnTo>
                  <a:lnTo>
                    <a:pt x="1624" y="1255"/>
                  </a:lnTo>
                  <a:lnTo>
                    <a:pt x="1625" y="1261"/>
                  </a:lnTo>
                  <a:lnTo>
                    <a:pt x="1625" y="1265"/>
                  </a:lnTo>
                  <a:lnTo>
                    <a:pt x="1626" y="1269"/>
                  </a:lnTo>
                  <a:lnTo>
                    <a:pt x="1627" y="1274"/>
                  </a:lnTo>
                  <a:lnTo>
                    <a:pt x="1627" y="1279"/>
                  </a:lnTo>
                  <a:lnTo>
                    <a:pt x="1628" y="1284"/>
                  </a:lnTo>
                  <a:lnTo>
                    <a:pt x="1628" y="1288"/>
                  </a:lnTo>
                  <a:lnTo>
                    <a:pt x="1629" y="1292"/>
                  </a:lnTo>
                  <a:lnTo>
                    <a:pt x="1630" y="1296"/>
                  </a:lnTo>
                  <a:lnTo>
                    <a:pt x="1630" y="1299"/>
                  </a:lnTo>
                  <a:lnTo>
                    <a:pt x="1631" y="1303"/>
                  </a:lnTo>
                  <a:lnTo>
                    <a:pt x="1632" y="1306"/>
                  </a:lnTo>
                  <a:lnTo>
                    <a:pt x="1632" y="1309"/>
                  </a:lnTo>
                  <a:lnTo>
                    <a:pt x="1633" y="1313"/>
                  </a:lnTo>
                  <a:lnTo>
                    <a:pt x="1633" y="1315"/>
                  </a:lnTo>
                  <a:lnTo>
                    <a:pt x="1634" y="1319"/>
                  </a:lnTo>
                  <a:lnTo>
                    <a:pt x="1635" y="1322"/>
                  </a:lnTo>
                  <a:lnTo>
                    <a:pt x="1635" y="1324"/>
                  </a:lnTo>
                  <a:lnTo>
                    <a:pt x="1636" y="1327"/>
                  </a:lnTo>
                  <a:lnTo>
                    <a:pt x="1636" y="1330"/>
                  </a:lnTo>
                  <a:lnTo>
                    <a:pt x="1637" y="1333"/>
                  </a:lnTo>
                  <a:lnTo>
                    <a:pt x="1638" y="1335"/>
                  </a:lnTo>
                  <a:lnTo>
                    <a:pt x="1638" y="1337"/>
                  </a:lnTo>
                  <a:lnTo>
                    <a:pt x="1639" y="1340"/>
                  </a:lnTo>
                  <a:lnTo>
                    <a:pt x="1640" y="1342"/>
                  </a:lnTo>
                  <a:lnTo>
                    <a:pt x="1640" y="1344"/>
                  </a:lnTo>
                  <a:lnTo>
                    <a:pt x="1641" y="1347"/>
                  </a:lnTo>
                  <a:lnTo>
                    <a:pt x="1641" y="1349"/>
                  </a:lnTo>
                  <a:lnTo>
                    <a:pt x="1642" y="1350"/>
                  </a:lnTo>
                  <a:lnTo>
                    <a:pt x="1643" y="1352"/>
                  </a:lnTo>
                  <a:lnTo>
                    <a:pt x="1643" y="1354"/>
                  </a:lnTo>
                  <a:lnTo>
                    <a:pt x="1644" y="1355"/>
                  </a:lnTo>
                  <a:lnTo>
                    <a:pt x="1645" y="1357"/>
                  </a:lnTo>
                  <a:lnTo>
                    <a:pt x="1645" y="1359"/>
                  </a:lnTo>
                  <a:lnTo>
                    <a:pt x="1646" y="1361"/>
                  </a:lnTo>
                  <a:lnTo>
                    <a:pt x="1646" y="1363"/>
                  </a:lnTo>
                  <a:lnTo>
                    <a:pt x="1647" y="1365"/>
                  </a:lnTo>
                  <a:lnTo>
                    <a:pt x="1648" y="1367"/>
                  </a:lnTo>
                  <a:lnTo>
                    <a:pt x="1648" y="1368"/>
                  </a:lnTo>
                  <a:lnTo>
                    <a:pt x="1649" y="1369"/>
                  </a:lnTo>
                  <a:lnTo>
                    <a:pt x="1649" y="1371"/>
                  </a:lnTo>
                  <a:lnTo>
                    <a:pt x="1650" y="1372"/>
                  </a:lnTo>
                  <a:lnTo>
                    <a:pt x="1651" y="1373"/>
                  </a:lnTo>
                  <a:lnTo>
                    <a:pt x="1651" y="1375"/>
                  </a:lnTo>
                  <a:lnTo>
                    <a:pt x="1652" y="1376"/>
                  </a:lnTo>
                  <a:lnTo>
                    <a:pt x="1653" y="1377"/>
                  </a:lnTo>
                  <a:lnTo>
                    <a:pt x="1653" y="1378"/>
                  </a:lnTo>
                  <a:lnTo>
                    <a:pt x="1654" y="1379"/>
                  </a:lnTo>
                  <a:lnTo>
                    <a:pt x="1654" y="1380"/>
                  </a:lnTo>
                  <a:lnTo>
                    <a:pt x="1655" y="1382"/>
                  </a:lnTo>
                  <a:lnTo>
                    <a:pt x="1656" y="1383"/>
                  </a:lnTo>
                  <a:lnTo>
                    <a:pt x="1656" y="1384"/>
                  </a:lnTo>
                  <a:lnTo>
                    <a:pt x="1657" y="1385"/>
                  </a:lnTo>
                  <a:lnTo>
                    <a:pt x="1658" y="1386"/>
                  </a:lnTo>
                  <a:lnTo>
                    <a:pt x="1658" y="1388"/>
                  </a:lnTo>
                  <a:lnTo>
                    <a:pt x="1659" y="1391"/>
                  </a:lnTo>
                  <a:lnTo>
                    <a:pt x="1659" y="1392"/>
                  </a:lnTo>
                  <a:lnTo>
                    <a:pt x="1660" y="1392"/>
                  </a:lnTo>
                  <a:lnTo>
                    <a:pt x="1661" y="1393"/>
                  </a:lnTo>
                  <a:lnTo>
                    <a:pt x="1661" y="1394"/>
                  </a:lnTo>
                  <a:lnTo>
                    <a:pt x="1662" y="1396"/>
                  </a:lnTo>
                  <a:lnTo>
                    <a:pt x="1662" y="1397"/>
                  </a:lnTo>
                  <a:lnTo>
                    <a:pt x="1663" y="1398"/>
                  </a:lnTo>
                  <a:lnTo>
                    <a:pt x="1664" y="1398"/>
                  </a:lnTo>
                  <a:lnTo>
                    <a:pt x="1664" y="1399"/>
                  </a:lnTo>
                  <a:lnTo>
                    <a:pt x="1665" y="1400"/>
                  </a:lnTo>
                  <a:lnTo>
                    <a:pt x="1666" y="1401"/>
                  </a:lnTo>
                  <a:lnTo>
                    <a:pt x="1667" y="1402"/>
                  </a:lnTo>
                  <a:lnTo>
                    <a:pt x="1667" y="1403"/>
                  </a:lnTo>
                  <a:lnTo>
                    <a:pt x="1668" y="1404"/>
                  </a:lnTo>
                  <a:lnTo>
                    <a:pt x="1669" y="1405"/>
                  </a:lnTo>
                  <a:lnTo>
                    <a:pt x="1669" y="1406"/>
                  </a:lnTo>
                  <a:lnTo>
                    <a:pt x="1670" y="1407"/>
                  </a:lnTo>
                  <a:lnTo>
                    <a:pt x="1671" y="1408"/>
                  </a:lnTo>
                  <a:lnTo>
                    <a:pt x="1671" y="1409"/>
                  </a:lnTo>
                  <a:lnTo>
                    <a:pt x="1672" y="1409"/>
                  </a:lnTo>
                  <a:lnTo>
                    <a:pt x="1672" y="1410"/>
                  </a:lnTo>
                  <a:lnTo>
                    <a:pt x="1673" y="1410"/>
                  </a:lnTo>
                  <a:lnTo>
                    <a:pt x="1674" y="1411"/>
                  </a:lnTo>
                  <a:lnTo>
                    <a:pt x="1675" y="1412"/>
                  </a:lnTo>
                  <a:lnTo>
                    <a:pt x="1675" y="1413"/>
                  </a:lnTo>
                  <a:lnTo>
                    <a:pt x="1676" y="1413"/>
                  </a:lnTo>
                  <a:lnTo>
                    <a:pt x="1677" y="1414"/>
                  </a:lnTo>
                  <a:lnTo>
                    <a:pt x="1677" y="1415"/>
                  </a:lnTo>
                  <a:lnTo>
                    <a:pt x="1678" y="1416"/>
                  </a:lnTo>
                  <a:lnTo>
                    <a:pt x="1679" y="1416"/>
                  </a:lnTo>
                  <a:lnTo>
                    <a:pt x="1679" y="1417"/>
                  </a:lnTo>
                  <a:lnTo>
                    <a:pt x="1680" y="1417"/>
                  </a:lnTo>
                  <a:lnTo>
                    <a:pt x="1680" y="1418"/>
                  </a:lnTo>
                  <a:lnTo>
                    <a:pt x="1681" y="1419"/>
                  </a:lnTo>
                  <a:lnTo>
                    <a:pt x="1682" y="1420"/>
                  </a:lnTo>
                  <a:lnTo>
                    <a:pt x="1683" y="1420"/>
                  </a:lnTo>
                  <a:lnTo>
                    <a:pt x="1684" y="1421"/>
                  </a:lnTo>
                  <a:lnTo>
                    <a:pt x="1685" y="1422"/>
                  </a:lnTo>
                  <a:lnTo>
                    <a:pt x="1686" y="1422"/>
                  </a:lnTo>
                  <a:lnTo>
                    <a:pt x="1687" y="1423"/>
                  </a:lnTo>
                  <a:lnTo>
                    <a:pt x="1688" y="1424"/>
                  </a:lnTo>
                  <a:lnTo>
                    <a:pt x="1689" y="1425"/>
                  </a:lnTo>
                  <a:lnTo>
                    <a:pt x="1690" y="1425"/>
                  </a:lnTo>
                  <a:lnTo>
                    <a:pt x="1691" y="1425"/>
                  </a:lnTo>
                  <a:lnTo>
                    <a:pt x="1692" y="1425"/>
                  </a:lnTo>
                  <a:lnTo>
                    <a:pt x="1692" y="1426"/>
                  </a:lnTo>
                  <a:lnTo>
                    <a:pt x="1693" y="1426"/>
                  </a:lnTo>
                  <a:lnTo>
                    <a:pt x="1694" y="1427"/>
                  </a:lnTo>
                  <a:lnTo>
                    <a:pt x="1695" y="1427"/>
                  </a:lnTo>
                  <a:lnTo>
                    <a:pt x="1695" y="1427"/>
                  </a:lnTo>
                  <a:lnTo>
                    <a:pt x="1696" y="1427"/>
                  </a:lnTo>
                  <a:lnTo>
                    <a:pt x="1696" y="1428"/>
                  </a:lnTo>
                  <a:lnTo>
                    <a:pt x="1697" y="1428"/>
                  </a:lnTo>
                  <a:lnTo>
                    <a:pt x="1697" y="1429"/>
                  </a:lnTo>
                  <a:lnTo>
                    <a:pt x="1698" y="1429"/>
                  </a:lnTo>
                  <a:lnTo>
                    <a:pt x="1699" y="1430"/>
                  </a:lnTo>
                  <a:lnTo>
                    <a:pt x="1700" y="1431"/>
                  </a:lnTo>
                  <a:lnTo>
                    <a:pt x="1701" y="1430"/>
                  </a:lnTo>
                  <a:lnTo>
                    <a:pt x="1702" y="1430"/>
                  </a:lnTo>
                  <a:lnTo>
                    <a:pt x="1703" y="1430"/>
                  </a:lnTo>
                  <a:lnTo>
                    <a:pt x="1704" y="1430"/>
                  </a:lnTo>
                  <a:lnTo>
                    <a:pt x="1704" y="1431"/>
                  </a:lnTo>
                  <a:lnTo>
                    <a:pt x="1705" y="1431"/>
                  </a:lnTo>
                  <a:lnTo>
                    <a:pt x="1706" y="1432"/>
                  </a:lnTo>
                  <a:lnTo>
                    <a:pt x="1707" y="1432"/>
                  </a:lnTo>
                  <a:lnTo>
                    <a:pt x="1708" y="1432"/>
                  </a:lnTo>
                  <a:lnTo>
                    <a:pt x="1709" y="1433"/>
                  </a:lnTo>
                  <a:lnTo>
                    <a:pt x="1710" y="1433"/>
                  </a:lnTo>
                  <a:lnTo>
                    <a:pt x="1710" y="1432"/>
                  </a:lnTo>
                  <a:lnTo>
                    <a:pt x="1711" y="1433"/>
                  </a:lnTo>
                  <a:lnTo>
                    <a:pt x="1712" y="1434"/>
                  </a:lnTo>
                  <a:lnTo>
                    <a:pt x="1713" y="1434"/>
                  </a:lnTo>
                  <a:lnTo>
                    <a:pt x="1714" y="1434"/>
                  </a:lnTo>
                  <a:lnTo>
                    <a:pt x="1715" y="1434"/>
                  </a:lnTo>
                  <a:lnTo>
                    <a:pt x="1716" y="1434"/>
                  </a:lnTo>
                  <a:lnTo>
                    <a:pt x="1717" y="1435"/>
                  </a:lnTo>
                  <a:lnTo>
                    <a:pt x="1718" y="1435"/>
                  </a:lnTo>
                  <a:lnTo>
                    <a:pt x="1719" y="1435"/>
                  </a:lnTo>
                  <a:lnTo>
                    <a:pt x="1720" y="1435"/>
                  </a:lnTo>
                  <a:lnTo>
                    <a:pt x="1721" y="1436"/>
                  </a:lnTo>
                  <a:lnTo>
                    <a:pt x="1722" y="1436"/>
                  </a:lnTo>
                  <a:lnTo>
                    <a:pt x="1723" y="1436"/>
                  </a:lnTo>
                  <a:lnTo>
                    <a:pt x="1724" y="1437"/>
                  </a:lnTo>
                  <a:lnTo>
                    <a:pt x="1725" y="1438"/>
                  </a:lnTo>
                  <a:lnTo>
                    <a:pt x="1725" y="1437"/>
                  </a:lnTo>
                  <a:lnTo>
                    <a:pt x="1726" y="1437"/>
                  </a:lnTo>
                  <a:lnTo>
                    <a:pt x="1727" y="1436"/>
                  </a:lnTo>
                  <a:lnTo>
                    <a:pt x="1728" y="1437"/>
                  </a:lnTo>
                  <a:lnTo>
                    <a:pt x="1729" y="1437"/>
                  </a:lnTo>
                  <a:lnTo>
                    <a:pt x="1730" y="1437"/>
                  </a:lnTo>
                  <a:lnTo>
                    <a:pt x="1730" y="1438"/>
                  </a:lnTo>
                  <a:lnTo>
                    <a:pt x="1731" y="1438"/>
                  </a:lnTo>
                  <a:lnTo>
                    <a:pt x="1732" y="1439"/>
                  </a:lnTo>
                  <a:lnTo>
                    <a:pt x="1733" y="1439"/>
                  </a:lnTo>
                  <a:lnTo>
                    <a:pt x="1733" y="1438"/>
                  </a:lnTo>
                  <a:lnTo>
                    <a:pt x="1734" y="1439"/>
                  </a:lnTo>
                  <a:lnTo>
                    <a:pt x="1735" y="1439"/>
                  </a:lnTo>
                  <a:lnTo>
                    <a:pt x="1735" y="1440"/>
                  </a:lnTo>
                  <a:lnTo>
                    <a:pt x="1736" y="1439"/>
                  </a:lnTo>
                  <a:lnTo>
                    <a:pt x="1737" y="1439"/>
                  </a:lnTo>
                  <a:lnTo>
                    <a:pt x="1738" y="1440"/>
                  </a:lnTo>
                  <a:lnTo>
                    <a:pt x="1738" y="1441"/>
                  </a:lnTo>
                  <a:lnTo>
                    <a:pt x="1739" y="1441"/>
                  </a:lnTo>
                  <a:lnTo>
                    <a:pt x="1740" y="1442"/>
                  </a:lnTo>
                  <a:lnTo>
                    <a:pt x="1741" y="1442"/>
                  </a:lnTo>
                  <a:lnTo>
                    <a:pt x="1742" y="1442"/>
                  </a:lnTo>
                  <a:lnTo>
                    <a:pt x="1743" y="1443"/>
                  </a:lnTo>
                  <a:lnTo>
                    <a:pt x="1743" y="1442"/>
                  </a:lnTo>
                  <a:lnTo>
                    <a:pt x="1744" y="1442"/>
                  </a:lnTo>
                  <a:lnTo>
                    <a:pt x="1745" y="1442"/>
                  </a:lnTo>
                  <a:lnTo>
                    <a:pt x="1746" y="1442"/>
                  </a:lnTo>
                  <a:lnTo>
                    <a:pt x="1746" y="1443"/>
                  </a:lnTo>
                  <a:lnTo>
                    <a:pt x="1747" y="1444"/>
                  </a:lnTo>
                  <a:lnTo>
                    <a:pt x="1748" y="1444"/>
                  </a:lnTo>
                  <a:lnTo>
                    <a:pt x="1748" y="1445"/>
                  </a:lnTo>
                  <a:lnTo>
                    <a:pt x="1749" y="1445"/>
                  </a:lnTo>
                  <a:lnTo>
                    <a:pt x="1750" y="1445"/>
                  </a:lnTo>
                  <a:lnTo>
                    <a:pt x="1751" y="1445"/>
                  </a:lnTo>
                  <a:lnTo>
                    <a:pt x="1752" y="1445"/>
                  </a:lnTo>
                  <a:lnTo>
                    <a:pt x="1752" y="1444"/>
                  </a:lnTo>
                  <a:lnTo>
                    <a:pt x="1753" y="1445"/>
                  </a:lnTo>
                  <a:lnTo>
                    <a:pt x="1754" y="1445"/>
                  </a:lnTo>
                  <a:lnTo>
                    <a:pt x="1755" y="1446"/>
                  </a:lnTo>
                  <a:lnTo>
                    <a:pt x="1756" y="1447"/>
                  </a:lnTo>
                  <a:lnTo>
                    <a:pt x="1757" y="1448"/>
                  </a:lnTo>
                  <a:lnTo>
                    <a:pt x="1757" y="1447"/>
                  </a:lnTo>
                  <a:lnTo>
                    <a:pt x="1758" y="1447"/>
                  </a:lnTo>
                  <a:lnTo>
                    <a:pt x="1759" y="1447"/>
                  </a:lnTo>
                  <a:lnTo>
                    <a:pt x="1759" y="1448"/>
                  </a:lnTo>
                  <a:lnTo>
                    <a:pt x="1760" y="1448"/>
                  </a:lnTo>
                  <a:lnTo>
                    <a:pt x="1761" y="1448"/>
                  </a:lnTo>
                  <a:lnTo>
                    <a:pt x="1762" y="1448"/>
                  </a:lnTo>
                  <a:lnTo>
                    <a:pt x="1763" y="1449"/>
                  </a:lnTo>
                  <a:lnTo>
                    <a:pt x="1764" y="1449"/>
                  </a:lnTo>
                  <a:lnTo>
                    <a:pt x="1765" y="1450"/>
                  </a:lnTo>
                  <a:lnTo>
                    <a:pt x="1766" y="1450"/>
                  </a:lnTo>
                  <a:lnTo>
                    <a:pt x="1767" y="1450"/>
                  </a:lnTo>
                  <a:lnTo>
                    <a:pt x="1767" y="1449"/>
                  </a:lnTo>
                  <a:lnTo>
                    <a:pt x="1768" y="1449"/>
                  </a:lnTo>
                  <a:lnTo>
                    <a:pt x="1769" y="1449"/>
                  </a:lnTo>
                  <a:lnTo>
                    <a:pt x="1769" y="1450"/>
                  </a:lnTo>
                  <a:lnTo>
                    <a:pt x="1770" y="1449"/>
                  </a:lnTo>
                  <a:lnTo>
                    <a:pt x="1770" y="1450"/>
                  </a:lnTo>
                  <a:lnTo>
                    <a:pt x="1771" y="1451"/>
                  </a:lnTo>
                  <a:lnTo>
                    <a:pt x="1772" y="1451"/>
                  </a:lnTo>
                  <a:lnTo>
                    <a:pt x="1772" y="1452"/>
                  </a:lnTo>
                  <a:lnTo>
                    <a:pt x="1773" y="1452"/>
                  </a:lnTo>
                  <a:lnTo>
                    <a:pt x="1774" y="1452"/>
                  </a:lnTo>
                  <a:lnTo>
                    <a:pt x="1774" y="1451"/>
                  </a:lnTo>
                  <a:lnTo>
                    <a:pt x="1775" y="1451"/>
                  </a:lnTo>
                  <a:lnTo>
                    <a:pt x="1775" y="1452"/>
                  </a:lnTo>
                  <a:lnTo>
                    <a:pt x="1776" y="1453"/>
                  </a:lnTo>
                  <a:lnTo>
                    <a:pt x="1777" y="1453"/>
                  </a:lnTo>
                  <a:lnTo>
                    <a:pt x="1777" y="1452"/>
                  </a:lnTo>
                  <a:lnTo>
                    <a:pt x="1778" y="1452"/>
                  </a:lnTo>
                  <a:lnTo>
                    <a:pt x="1779" y="1453"/>
                  </a:lnTo>
                  <a:lnTo>
                    <a:pt x="1780" y="1453"/>
                  </a:lnTo>
                  <a:lnTo>
                    <a:pt x="1781" y="1453"/>
                  </a:lnTo>
                  <a:lnTo>
                    <a:pt x="1782" y="1453"/>
                  </a:lnTo>
                  <a:lnTo>
                    <a:pt x="1782" y="1454"/>
                  </a:lnTo>
                  <a:lnTo>
                    <a:pt x="1783" y="1455"/>
                  </a:lnTo>
                  <a:lnTo>
                    <a:pt x="1784" y="1455"/>
                  </a:lnTo>
                  <a:lnTo>
                    <a:pt x="1785" y="1455"/>
                  </a:lnTo>
                  <a:lnTo>
                    <a:pt x="1786" y="1455"/>
                  </a:lnTo>
                  <a:lnTo>
                    <a:pt x="1787" y="1455"/>
                  </a:lnTo>
                  <a:lnTo>
                    <a:pt x="1788" y="1455"/>
                  </a:lnTo>
                  <a:lnTo>
                    <a:pt x="1789" y="1455"/>
                  </a:lnTo>
                  <a:lnTo>
                    <a:pt x="1790" y="1455"/>
                  </a:lnTo>
                  <a:lnTo>
                    <a:pt x="1791" y="1456"/>
                  </a:lnTo>
                  <a:lnTo>
                    <a:pt x="1792" y="1456"/>
                  </a:lnTo>
                  <a:lnTo>
                    <a:pt x="1793" y="1456"/>
                  </a:lnTo>
                  <a:lnTo>
                    <a:pt x="1794" y="1456"/>
                  </a:lnTo>
                  <a:lnTo>
                    <a:pt x="1795" y="1456"/>
                  </a:lnTo>
                  <a:lnTo>
                    <a:pt x="1795" y="1457"/>
                  </a:lnTo>
                  <a:lnTo>
                    <a:pt x="1796" y="1457"/>
                  </a:lnTo>
                  <a:lnTo>
                    <a:pt x="1796" y="1456"/>
                  </a:lnTo>
                  <a:lnTo>
                    <a:pt x="1797" y="1456"/>
                  </a:lnTo>
                  <a:lnTo>
                    <a:pt x="1798" y="1456"/>
                  </a:lnTo>
                  <a:lnTo>
                    <a:pt x="1799" y="1456"/>
                  </a:lnTo>
                  <a:lnTo>
                    <a:pt x="1800" y="1456"/>
                  </a:lnTo>
                  <a:lnTo>
                    <a:pt x="1801" y="1456"/>
                  </a:lnTo>
                  <a:lnTo>
                    <a:pt x="1802" y="1456"/>
                  </a:lnTo>
                  <a:lnTo>
                    <a:pt x="1803" y="1456"/>
                  </a:lnTo>
                  <a:lnTo>
                    <a:pt x="1803" y="1457"/>
                  </a:lnTo>
                  <a:lnTo>
                    <a:pt x="1804" y="1457"/>
                  </a:lnTo>
                  <a:lnTo>
                    <a:pt x="1804" y="1456"/>
                  </a:lnTo>
                  <a:lnTo>
                    <a:pt x="1805" y="1457"/>
                  </a:lnTo>
                  <a:lnTo>
                    <a:pt x="1806" y="1457"/>
                  </a:lnTo>
                  <a:lnTo>
                    <a:pt x="1807" y="1457"/>
                  </a:lnTo>
                  <a:lnTo>
                    <a:pt x="1808" y="1457"/>
                  </a:lnTo>
                  <a:lnTo>
                    <a:pt x="1808" y="1456"/>
                  </a:lnTo>
                  <a:lnTo>
                    <a:pt x="1809" y="1456"/>
                  </a:lnTo>
                  <a:lnTo>
                    <a:pt x="1809" y="1457"/>
                  </a:lnTo>
                  <a:lnTo>
                    <a:pt x="1810" y="1457"/>
                  </a:lnTo>
                  <a:lnTo>
                    <a:pt x="1811" y="1458"/>
                  </a:lnTo>
                  <a:lnTo>
                    <a:pt x="1812" y="1457"/>
                  </a:lnTo>
                  <a:lnTo>
                    <a:pt x="1813" y="1457"/>
                  </a:lnTo>
                  <a:lnTo>
                    <a:pt x="1814" y="1457"/>
                  </a:lnTo>
                  <a:lnTo>
                    <a:pt x="1815" y="1457"/>
                  </a:lnTo>
                  <a:lnTo>
                    <a:pt x="1816" y="1456"/>
                  </a:lnTo>
                  <a:lnTo>
                    <a:pt x="1816" y="1457"/>
                  </a:lnTo>
                  <a:lnTo>
                    <a:pt x="1817" y="1457"/>
                  </a:lnTo>
                  <a:lnTo>
                    <a:pt x="1817" y="1456"/>
                  </a:lnTo>
                  <a:lnTo>
                    <a:pt x="1818" y="1456"/>
                  </a:lnTo>
                  <a:lnTo>
                    <a:pt x="1819" y="1457"/>
                  </a:lnTo>
                  <a:lnTo>
                    <a:pt x="1820" y="1457"/>
                  </a:lnTo>
                  <a:lnTo>
                    <a:pt x="1821" y="1457"/>
                  </a:lnTo>
                  <a:lnTo>
                    <a:pt x="1822" y="1457"/>
                  </a:lnTo>
                  <a:lnTo>
                    <a:pt x="1822" y="1458"/>
                  </a:lnTo>
                  <a:lnTo>
                    <a:pt x="1823" y="1457"/>
                  </a:lnTo>
                  <a:lnTo>
                    <a:pt x="1824" y="1457"/>
                  </a:lnTo>
                  <a:lnTo>
                    <a:pt x="1825" y="1457"/>
                  </a:lnTo>
                  <a:lnTo>
                    <a:pt x="1826" y="1457"/>
                  </a:lnTo>
                  <a:lnTo>
                    <a:pt x="1827" y="1457"/>
                  </a:lnTo>
                  <a:lnTo>
                    <a:pt x="1827" y="1458"/>
                  </a:lnTo>
                  <a:lnTo>
                    <a:pt x="1827" y="1458"/>
                  </a:lnTo>
                  <a:lnTo>
                    <a:pt x="1828" y="1458"/>
                  </a:lnTo>
                  <a:lnTo>
                    <a:pt x="1829" y="1457"/>
                  </a:lnTo>
                  <a:lnTo>
                    <a:pt x="1830" y="1456"/>
                  </a:lnTo>
                  <a:lnTo>
                    <a:pt x="1831" y="1456"/>
                  </a:lnTo>
                  <a:lnTo>
                    <a:pt x="1831" y="1457"/>
                  </a:lnTo>
                  <a:lnTo>
                    <a:pt x="1832" y="1458"/>
                  </a:lnTo>
                  <a:lnTo>
                    <a:pt x="1833" y="1458"/>
                  </a:lnTo>
                  <a:lnTo>
                    <a:pt x="1834" y="1459"/>
                  </a:lnTo>
                  <a:lnTo>
                    <a:pt x="1835" y="1459"/>
                  </a:lnTo>
                  <a:lnTo>
                    <a:pt x="1836" y="1460"/>
                  </a:lnTo>
                  <a:lnTo>
                    <a:pt x="1836" y="1459"/>
                  </a:lnTo>
                  <a:lnTo>
                    <a:pt x="1837" y="1460"/>
                  </a:lnTo>
                  <a:lnTo>
                    <a:pt x="1838" y="1460"/>
                  </a:lnTo>
                  <a:lnTo>
                    <a:pt x="1839" y="1459"/>
                  </a:lnTo>
                  <a:lnTo>
                    <a:pt x="1840" y="1459"/>
                  </a:lnTo>
                  <a:lnTo>
                    <a:pt x="1841" y="1459"/>
                  </a:lnTo>
                  <a:lnTo>
                    <a:pt x="1841" y="1460"/>
                  </a:lnTo>
                  <a:lnTo>
                    <a:pt x="1842" y="1459"/>
                  </a:lnTo>
                  <a:lnTo>
                    <a:pt x="1843" y="1459"/>
                  </a:lnTo>
                  <a:lnTo>
                    <a:pt x="1844" y="1459"/>
                  </a:lnTo>
                  <a:lnTo>
                    <a:pt x="1844" y="1460"/>
                  </a:lnTo>
                  <a:lnTo>
                    <a:pt x="1845" y="1460"/>
                  </a:lnTo>
                  <a:lnTo>
                    <a:pt x="1846" y="1460"/>
                  </a:lnTo>
                  <a:lnTo>
                    <a:pt x="1847" y="1460"/>
                  </a:lnTo>
                  <a:lnTo>
                    <a:pt x="1847" y="1461"/>
                  </a:lnTo>
                  <a:lnTo>
                    <a:pt x="1848" y="1462"/>
                  </a:lnTo>
                  <a:lnTo>
                    <a:pt x="1849" y="1461"/>
                  </a:lnTo>
                  <a:lnTo>
                    <a:pt x="1850" y="1460"/>
                  </a:lnTo>
                  <a:lnTo>
                    <a:pt x="1851" y="1460"/>
                  </a:lnTo>
                  <a:lnTo>
                    <a:pt x="1851" y="1461"/>
                  </a:lnTo>
                  <a:lnTo>
                    <a:pt x="1852" y="1462"/>
                  </a:lnTo>
                  <a:lnTo>
                    <a:pt x="1852" y="1461"/>
                  </a:lnTo>
                  <a:lnTo>
                    <a:pt x="1853" y="1461"/>
                  </a:lnTo>
                  <a:lnTo>
                    <a:pt x="1854" y="1462"/>
                  </a:lnTo>
                  <a:lnTo>
                    <a:pt x="1855" y="1462"/>
                  </a:lnTo>
                  <a:lnTo>
                    <a:pt x="1855" y="1461"/>
                  </a:lnTo>
                  <a:lnTo>
                    <a:pt x="1856" y="1461"/>
                  </a:lnTo>
                  <a:lnTo>
                    <a:pt x="1857" y="1461"/>
                  </a:lnTo>
                  <a:lnTo>
                    <a:pt x="1857" y="1462"/>
                  </a:lnTo>
                  <a:lnTo>
                    <a:pt x="1858" y="1462"/>
                  </a:lnTo>
                  <a:lnTo>
                    <a:pt x="1859" y="1462"/>
                  </a:lnTo>
                  <a:lnTo>
                    <a:pt x="1860" y="1462"/>
                  </a:lnTo>
                  <a:lnTo>
                    <a:pt x="1861" y="1462"/>
                  </a:lnTo>
                  <a:lnTo>
                    <a:pt x="1862" y="1462"/>
                  </a:lnTo>
                  <a:lnTo>
                    <a:pt x="1863" y="1462"/>
                  </a:lnTo>
                  <a:lnTo>
                    <a:pt x="1864" y="1462"/>
                  </a:lnTo>
                  <a:lnTo>
                    <a:pt x="1865" y="1462"/>
                  </a:lnTo>
                  <a:lnTo>
                    <a:pt x="1866" y="1462"/>
                  </a:lnTo>
                  <a:lnTo>
                    <a:pt x="1867" y="1462"/>
                  </a:lnTo>
                  <a:lnTo>
                    <a:pt x="1868" y="1463"/>
                  </a:lnTo>
                  <a:lnTo>
                    <a:pt x="1869" y="1463"/>
                  </a:lnTo>
                  <a:lnTo>
                    <a:pt x="1870" y="1463"/>
                  </a:lnTo>
                  <a:lnTo>
                    <a:pt x="1871" y="1463"/>
                  </a:lnTo>
                  <a:lnTo>
                    <a:pt x="1872" y="1463"/>
                  </a:lnTo>
                  <a:lnTo>
                    <a:pt x="1873" y="1463"/>
                  </a:lnTo>
                  <a:lnTo>
                    <a:pt x="1874" y="1462"/>
                  </a:lnTo>
                  <a:lnTo>
                    <a:pt x="1875" y="1462"/>
                  </a:lnTo>
                  <a:lnTo>
                    <a:pt x="1876" y="1462"/>
                  </a:lnTo>
                  <a:lnTo>
                    <a:pt x="1877" y="1463"/>
                  </a:lnTo>
                  <a:lnTo>
                    <a:pt x="1878" y="1463"/>
                  </a:lnTo>
                  <a:lnTo>
                    <a:pt x="1878" y="1464"/>
                  </a:lnTo>
                  <a:lnTo>
                    <a:pt x="1879" y="1464"/>
                  </a:lnTo>
                  <a:lnTo>
                    <a:pt x="1880" y="1463"/>
                  </a:lnTo>
                  <a:lnTo>
                    <a:pt x="1881" y="1463"/>
                  </a:lnTo>
                  <a:lnTo>
                    <a:pt x="1882" y="1463"/>
                  </a:lnTo>
                  <a:lnTo>
                    <a:pt x="1883" y="1463"/>
                  </a:lnTo>
                  <a:lnTo>
                    <a:pt x="1883" y="1464"/>
                  </a:lnTo>
                  <a:lnTo>
                    <a:pt x="1884" y="1464"/>
                  </a:lnTo>
                  <a:lnTo>
                    <a:pt x="1885" y="1463"/>
                  </a:lnTo>
                  <a:lnTo>
                    <a:pt x="1886" y="1463"/>
                  </a:lnTo>
                  <a:lnTo>
                    <a:pt x="1887" y="1463"/>
                  </a:lnTo>
                  <a:lnTo>
                    <a:pt x="1888" y="1463"/>
                  </a:lnTo>
                  <a:lnTo>
                    <a:pt x="1889" y="1464"/>
                  </a:lnTo>
                  <a:lnTo>
                    <a:pt x="1890" y="1464"/>
                  </a:lnTo>
                  <a:lnTo>
                    <a:pt x="1891" y="1464"/>
                  </a:lnTo>
                  <a:lnTo>
                    <a:pt x="1892" y="1463"/>
                  </a:lnTo>
                  <a:lnTo>
                    <a:pt x="1893" y="1463"/>
                  </a:lnTo>
                  <a:lnTo>
                    <a:pt x="1894" y="1463"/>
                  </a:lnTo>
                  <a:lnTo>
                    <a:pt x="1895" y="1463"/>
                  </a:lnTo>
                  <a:lnTo>
                    <a:pt x="1895" y="1464"/>
                  </a:lnTo>
                  <a:lnTo>
                    <a:pt x="1896" y="1464"/>
                  </a:lnTo>
                  <a:lnTo>
                    <a:pt x="1897" y="1464"/>
                  </a:lnTo>
                  <a:lnTo>
                    <a:pt x="1898" y="1464"/>
                  </a:lnTo>
                  <a:lnTo>
                    <a:pt x="1899" y="1463"/>
                  </a:lnTo>
                  <a:lnTo>
                    <a:pt x="1900" y="1463"/>
                  </a:lnTo>
                  <a:lnTo>
                    <a:pt x="1901" y="1463"/>
                  </a:lnTo>
                  <a:lnTo>
                    <a:pt x="1902" y="1463"/>
                  </a:lnTo>
                  <a:lnTo>
                    <a:pt x="1903" y="1463"/>
                  </a:lnTo>
                  <a:lnTo>
                    <a:pt x="1904" y="1464"/>
                  </a:lnTo>
                  <a:lnTo>
                    <a:pt x="1905" y="1464"/>
                  </a:lnTo>
                  <a:lnTo>
                    <a:pt x="1906" y="1463"/>
                  </a:lnTo>
                  <a:lnTo>
                    <a:pt x="1907" y="1463"/>
                  </a:lnTo>
                  <a:lnTo>
                    <a:pt x="1908" y="1464"/>
                  </a:lnTo>
                  <a:lnTo>
                    <a:pt x="1909" y="1464"/>
                  </a:lnTo>
                  <a:lnTo>
                    <a:pt x="1910" y="1464"/>
                  </a:lnTo>
                  <a:lnTo>
                    <a:pt x="1911" y="1465"/>
                  </a:lnTo>
                  <a:lnTo>
                    <a:pt x="1912" y="1465"/>
                  </a:lnTo>
                  <a:lnTo>
                    <a:pt x="1913" y="1465"/>
                  </a:lnTo>
                  <a:lnTo>
                    <a:pt x="1914" y="1465"/>
                  </a:lnTo>
                  <a:lnTo>
                    <a:pt x="1914" y="1464"/>
                  </a:lnTo>
                  <a:lnTo>
                    <a:pt x="1915" y="1464"/>
                  </a:lnTo>
                  <a:lnTo>
                    <a:pt x="1916" y="1465"/>
                  </a:lnTo>
                  <a:lnTo>
                    <a:pt x="1917" y="1465"/>
                  </a:lnTo>
                  <a:lnTo>
                    <a:pt x="1918" y="1465"/>
                  </a:lnTo>
                  <a:lnTo>
                    <a:pt x="1919" y="1465"/>
                  </a:lnTo>
                  <a:lnTo>
                    <a:pt x="1920" y="1465"/>
                  </a:lnTo>
                  <a:lnTo>
                    <a:pt x="1921" y="1464"/>
                  </a:lnTo>
                  <a:lnTo>
                    <a:pt x="1922" y="1465"/>
                  </a:lnTo>
                  <a:lnTo>
                    <a:pt x="1923" y="1465"/>
                  </a:lnTo>
                  <a:lnTo>
                    <a:pt x="1924" y="1465"/>
                  </a:lnTo>
                  <a:lnTo>
                    <a:pt x="1925" y="1465"/>
                  </a:lnTo>
                  <a:lnTo>
                    <a:pt x="1926" y="1465"/>
                  </a:lnTo>
                  <a:lnTo>
                    <a:pt x="1927" y="1465"/>
                  </a:lnTo>
                  <a:lnTo>
                    <a:pt x="1927" y="1464"/>
                  </a:lnTo>
                  <a:lnTo>
                    <a:pt x="1928" y="1464"/>
                  </a:lnTo>
                  <a:lnTo>
                    <a:pt x="1929" y="1464"/>
                  </a:lnTo>
                  <a:lnTo>
                    <a:pt x="1930" y="1465"/>
                  </a:lnTo>
                  <a:lnTo>
                    <a:pt x="1931" y="1465"/>
                  </a:lnTo>
                  <a:lnTo>
                    <a:pt x="1932" y="1465"/>
                  </a:lnTo>
                  <a:lnTo>
                    <a:pt x="1933" y="1465"/>
                  </a:lnTo>
                  <a:lnTo>
                    <a:pt x="1934" y="1465"/>
                  </a:lnTo>
                  <a:lnTo>
                    <a:pt x="1935" y="1465"/>
                  </a:lnTo>
                  <a:lnTo>
                    <a:pt x="1936" y="1465"/>
                  </a:lnTo>
                  <a:lnTo>
                    <a:pt x="1937" y="1465"/>
                  </a:lnTo>
                  <a:lnTo>
                    <a:pt x="1938" y="1464"/>
                  </a:lnTo>
                  <a:lnTo>
                    <a:pt x="1939" y="1464"/>
                  </a:lnTo>
                  <a:lnTo>
                    <a:pt x="1940" y="1464"/>
                  </a:lnTo>
                  <a:lnTo>
                    <a:pt x="1941" y="1464"/>
                  </a:lnTo>
                  <a:lnTo>
                    <a:pt x="1942" y="1463"/>
                  </a:lnTo>
                  <a:lnTo>
                    <a:pt x="1943" y="1464"/>
                  </a:lnTo>
                  <a:lnTo>
                    <a:pt x="1944" y="1465"/>
                  </a:lnTo>
                  <a:lnTo>
                    <a:pt x="1945" y="1465"/>
                  </a:lnTo>
                  <a:lnTo>
                    <a:pt x="1945" y="1464"/>
                  </a:lnTo>
                  <a:lnTo>
                    <a:pt x="1946" y="1463"/>
                  </a:lnTo>
                  <a:lnTo>
                    <a:pt x="1947" y="1463"/>
                  </a:lnTo>
                  <a:lnTo>
                    <a:pt x="1947" y="1464"/>
                  </a:lnTo>
                  <a:lnTo>
                    <a:pt x="1948" y="1464"/>
                  </a:lnTo>
                  <a:lnTo>
                    <a:pt x="1949" y="1464"/>
                  </a:lnTo>
                  <a:lnTo>
                    <a:pt x="1950" y="1464"/>
                  </a:lnTo>
                  <a:lnTo>
                    <a:pt x="1951" y="1464"/>
                  </a:lnTo>
                  <a:lnTo>
                    <a:pt x="1952" y="1464"/>
                  </a:lnTo>
                  <a:lnTo>
                    <a:pt x="1953" y="1464"/>
                  </a:lnTo>
                  <a:lnTo>
                    <a:pt x="1954" y="1464"/>
                  </a:lnTo>
                  <a:lnTo>
                    <a:pt x="1955" y="1464"/>
                  </a:lnTo>
                  <a:lnTo>
                    <a:pt x="1956" y="1464"/>
                  </a:lnTo>
                  <a:lnTo>
                    <a:pt x="1957" y="1464"/>
                  </a:lnTo>
                  <a:lnTo>
                    <a:pt x="1958" y="1464"/>
                  </a:lnTo>
                  <a:lnTo>
                    <a:pt x="1958" y="1463"/>
                  </a:lnTo>
                  <a:lnTo>
                    <a:pt x="1959" y="1463"/>
                  </a:lnTo>
                  <a:lnTo>
                    <a:pt x="1960" y="1463"/>
                  </a:lnTo>
                  <a:lnTo>
                    <a:pt x="1960" y="1464"/>
                  </a:lnTo>
                  <a:lnTo>
                    <a:pt x="1960" y="1464"/>
                  </a:lnTo>
                  <a:lnTo>
                    <a:pt x="1961" y="1463"/>
                  </a:lnTo>
                  <a:lnTo>
                    <a:pt x="1962" y="1463"/>
                  </a:lnTo>
                  <a:lnTo>
                    <a:pt x="1963" y="1464"/>
                  </a:lnTo>
                  <a:lnTo>
                    <a:pt x="1964" y="1463"/>
                  </a:lnTo>
                  <a:lnTo>
                    <a:pt x="1965" y="1463"/>
                  </a:lnTo>
                  <a:lnTo>
                    <a:pt x="1966" y="1463"/>
                  </a:lnTo>
                  <a:lnTo>
                    <a:pt x="1967" y="1463"/>
                  </a:lnTo>
                  <a:lnTo>
                    <a:pt x="1968" y="1463"/>
                  </a:lnTo>
                  <a:lnTo>
                    <a:pt x="1969" y="1463"/>
                  </a:lnTo>
                  <a:lnTo>
                    <a:pt x="1970" y="1463"/>
                  </a:lnTo>
                  <a:lnTo>
                    <a:pt x="1971" y="1463"/>
                  </a:lnTo>
                  <a:lnTo>
                    <a:pt x="1972" y="1464"/>
                  </a:lnTo>
                  <a:lnTo>
                    <a:pt x="1973" y="1463"/>
                  </a:lnTo>
                  <a:lnTo>
                    <a:pt x="1974" y="1463"/>
                  </a:lnTo>
                  <a:lnTo>
                    <a:pt x="1975" y="1463"/>
                  </a:lnTo>
                  <a:lnTo>
                    <a:pt x="1976" y="1464"/>
                  </a:lnTo>
                  <a:lnTo>
                    <a:pt x="1976" y="1463"/>
                  </a:lnTo>
                  <a:lnTo>
                    <a:pt x="1977" y="1463"/>
                  </a:lnTo>
                  <a:lnTo>
                    <a:pt x="1978" y="1463"/>
                  </a:lnTo>
                  <a:lnTo>
                    <a:pt x="1978" y="1464"/>
                  </a:lnTo>
                  <a:lnTo>
                    <a:pt x="1979" y="1464"/>
                  </a:lnTo>
                  <a:lnTo>
                    <a:pt x="1980" y="1464"/>
                  </a:lnTo>
                  <a:lnTo>
                    <a:pt x="1981" y="1464"/>
                  </a:lnTo>
                  <a:lnTo>
                    <a:pt x="1981" y="1463"/>
                  </a:lnTo>
                  <a:lnTo>
                    <a:pt x="1982" y="1464"/>
                  </a:lnTo>
                  <a:lnTo>
                    <a:pt x="1983" y="1464"/>
                  </a:lnTo>
                  <a:lnTo>
                    <a:pt x="1984" y="1464"/>
                  </a:lnTo>
                  <a:lnTo>
                    <a:pt x="1985" y="1463"/>
                  </a:lnTo>
                  <a:lnTo>
                    <a:pt x="1986" y="1464"/>
                  </a:lnTo>
                  <a:lnTo>
                    <a:pt x="1987" y="1464"/>
                  </a:lnTo>
                  <a:lnTo>
                    <a:pt x="1988" y="1464"/>
                  </a:lnTo>
                  <a:lnTo>
                    <a:pt x="1989" y="1464"/>
                  </a:lnTo>
                  <a:lnTo>
                    <a:pt x="1989" y="1465"/>
                  </a:lnTo>
                  <a:lnTo>
                    <a:pt x="1990" y="1464"/>
                  </a:lnTo>
                  <a:lnTo>
                    <a:pt x="1991" y="1464"/>
                  </a:lnTo>
                  <a:lnTo>
                    <a:pt x="1991" y="1463"/>
                  </a:lnTo>
                  <a:lnTo>
                    <a:pt x="1992" y="1464"/>
                  </a:lnTo>
                  <a:lnTo>
                    <a:pt x="1993" y="1465"/>
                  </a:lnTo>
                  <a:lnTo>
                    <a:pt x="1994" y="1464"/>
                  </a:lnTo>
                  <a:lnTo>
                    <a:pt x="1995" y="1464"/>
                  </a:lnTo>
                  <a:lnTo>
                    <a:pt x="1996" y="1463"/>
                  </a:lnTo>
                  <a:lnTo>
                    <a:pt x="1996" y="1464"/>
                  </a:lnTo>
                  <a:lnTo>
                    <a:pt x="1997" y="1464"/>
                  </a:lnTo>
                  <a:lnTo>
                    <a:pt x="1998" y="1464"/>
                  </a:lnTo>
                  <a:lnTo>
                    <a:pt x="1999" y="1464"/>
                  </a:lnTo>
                  <a:lnTo>
                    <a:pt x="2000" y="1463"/>
                  </a:lnTo>
                  <a:lnTo>
                    <a:pt x="2001" y="1463"/>
                  </a:lnTo>
                  <a:lnTo>
                    <a:pt x="2002" y="1463"/>
                  </a:lnTo>
                  <a:lnTo>
                    <a:pt x="2002" y="1464"/>
                  </a:lnTo>
                  <a:lnTo>
                    <a:pt x="2003" y="1464"/>
                  </a:lnTo>
                  <a:lnTo>
                    <a:pt x="2004" y="1464"/>
                  </a:lnTo>
                  <a:lnTo>
                    <a:pt x="2005" y="1464"/>
                  </a:lnTo>
                  <a:lnTo>
                    <a:pt x="2006" y="1464"/>
                  </a:lnTo>
                  <a:lnTo>
                    <a:pt x="2007" y="1464"/>
                  </a:lnTo>
                  <a:lnTo>
                    <a:pt x="2008" y="1464"/>
                  </a:lnTo>
                  <a:lnTo>
                    <a:pt x="2009" y="1464"/>
                  </a:lnTo>
                  <a:lnTo>
                    <a:pt x="2010" y="1464"/>
                  </a:lnTo>
                  <a:lnTo>
                    <a:pt x="2011" y="1464"/>
                  </a:lnTo>
                  <a:lnTo>
                    <a:pt x="2011" y="1465"/>
                  </a:lnTo>
                  <a:lnTo>
                    <a:pt x="2012" y="1465"/>
                  </a:lnTo>
                  <a:lnTo>
                    <a:pt x="2013" y="1465"/>
                  </a:lnTo>
                  <a:lnTo>
                    <a:pt x="2014" y="1465"/>
                  </a:lnTo>
                  <a:lnTo>
                    <a:pt x="2015" y="1465"/>
                  </a:lnTo>
                  <a:lnTo>
                    <a:pt x="2016" y="1464"/>
                  </a:lnTo>
                  <a:lnTo>
                    <a:pt x="2017" y="1464"/>
                  </a:lnTo>
                  <a:lnTo>
                    <a:pt x="2017" y="1463"/>
                  </a:lnTo>
                  <a:lnTo>
                    <a:pt x="2018" y="1464"/>
                  </a:lnTo>
                  <a:lnTo>
                    <a:pt x="2019" y="1464"/>
                  </a:lnTo>
                  <a:lnTo>
                    <a:pt x="2019" y="1465"/>
                  </a:lnTo>
                  <a:lnTo>
                    <a:pt x="2020" y="1465"/>
                  </a:lnTo>
                  <a:lnTo>
                    <a:pt x="2021" y="1465"/>
                  </a:lnTo>
                  <a:lnTo>
                    <a:pt x="2022" y="1465"/>
                  </a:lnTo>
                  <a:lnTo>
                    <a:pt x="2023" y="1465"/>
                  </a:lnTo>
                  <a:lnTo>
                    <a:pt x="2024" y="1464"/>
                  </a:lnTo>
                  <a:lnTo>
                    <a:pt x="2024" y="1465"/>
                  </a:lnTo>
                  <a:lnTo>
                    <a:pt x="2025" y="1464"/>
                  </a:lnTo>
                  <a:lnTo>
                    <a:pt x="2025" y="1463"/>
                  </a:lnTo>
                  <a:lnTo>
                    <a:pt x="2026" y="1463"/>
                  </a:lnTo>
                  <a:lnTo>
                    <a:pt x="2027" y="1464"/>
                  </a:lnTo>
                  <a:lnTo>
                    <a:pt x="2028" y="1464"/>
                  </a:lnTo>
                  <a:lnTo>
                    <a:pt x="2028" y="1465"/>
                  </a:lnTo>
                  <a:lnTo>
                    <a:pt x="2029" y="1465"/>
                  </a:lnTo>
                  <a:lnTo>
                    <a:pt x="2030" y="1465"/>
                  </a:lnTo>
                  <a:lnTo>
                    <a:pt x="2030" y="1464"/>
                  </a:lnTo>
                  <a:lnTo>
                    <a:pt x="2031" y="1464"/>
                  </a:lnTo>
                  <a:lnTo>
                    <a:pt x="2032" y="1464"/>
                  </a:lnTo>
                  <a:lnTo>
                    <a:pt x="2033" y="1464"/>
                  </a:lnTo>
                  <a:lnTo>
                    <a:pt x="2034" y="1464"/>
                  </a:lnTo>
                  <a:lnTo>
                    <a:pt x="2035" y="1464"/>
                  </a:lnTo>
                  <a:lnTo>
                    <a:pt x="2035" y="1465"/>
                  </a:lnTo>
                  <a:lnTo>
                    <a:pt x="2036" y="1465"/>
                  </a:lnTo>
                  <a:lnTo>
                    <a:pt x="2037" y="1464"/>
                  </a:lnTo>
                  <a:lnTo>
                    <a:pt x="2038" y="1464"/>
                  </a:lnTo>
                  <a:lnTo>
                    <a:pt x="2039" y="1464"/>
                  </a:lnTo>
                  <a:lnTo>
                    <a:pt x="2040" y="1463"/>
                  </a:lnTo>
                  <a:lnTo>
                    <a:pt x="2041" y="1463"/>
                  </a:lnTo>
                  <a:lnTo>
                    <a:pt x="2041" y="1464"/>
                  </a:lnTo>
                  <a:lnTo>
                    <a:pt x="2042" y="1464"/>
                  </a:lnTo>
                  <a:lnTo>
                    <a:pt x="2043" y="1464"/>
                  </a:lnTo>
                  <a:lnTo>
                    <a:pt x="2044" y="1464"/>
                  </a:lnTo>
                  <a:lnTo>
                    <a:pt x="2045" y="1464"/>
                  </a:lnTo>
                  <a:lnTo>
                    <a:pt x="2045" y="1465"/>
                  </a:lnTo>
                  <a:lnTo>
                    <a:pt x="2046" y="1465"/>
                  </a:lnTo>
                  <a:lnTo>
                    <a:pt x="2047" y="1464"/>
                  </a:lnTo>
                  <a:lnTo>
                    <a:pt x="2048" y="1464"/>
                  </a:lnTo>
                  <a:lnTo>
                    <a:pt x="2049" y="1464"/>
                  </a:lnTo>
                  <a:lnTo>
                    <a:pt x="2050" y="1464"/>
                  </a:lnTo>
                  <a:lnTo>
                    <a:pt x="2050" y="1465"/>
                  </a:lnTo>
                  <a:lnTo>
                    <a:pt x="2051" y="1466"/>
                  </a:lnTo>
                  <a:lnTo>
                    <a:pt x="2052" y="1465"/>
                  </a:lnTo>
                  <a:lnTo>
                    <a:pt x="2053" y="1465"/>
                  </a:lnTo>
                  <a:lnTo>
                    <a:pt x="2053" y="1464"/>
                  </a:lnTo>
                  <a:lnTo>
                    <a:pt x="2054" y="1464"/>
                  </a:lnTo>
                  <a:lnTo>
                    <a:pt x="2055" y="1464"/>
                  </a:lnTo>
                  <a:lnTo>
                    <a:pt x="2056" y="1464"/>
                  </a:lnTo>
                  <a:lnTo>
                    <a:pt x="2057" y="1464"/>
                  </a:lnTo>
                  <a:lnTo>
                    <a:pt x="2058" y="1464"/>
                  </a:lnTo>
                  <a:lnTo>
                    <a:pt x="2058" y="1463"/>
                  </a:lnTo>
                  <a:lnTo>
                    <a:pt x="2059" y="1463"/>
                  </a:lnTo>
                  <a:lnTo>
                    <a:pt x="2060" y="1463"/>
                  </a:lnTo>
                  <a:lnTo>
                    <a:pt x="2061" y="1464"/>
                  </a:lnTo>
                  <a:lnTo>
                    <a:pt x="2062" y="1464"/>
                  </a:lnTo>
                  <a:lnTo>
                    <a:pt x="2063" y="1464"/>
                  </a:lnTo>
                  <a:lnTo>
                    <a:pt x="2064" y="1464"/>
                  </a:lnTo>
                  <a:lnTo>
                    <a:pt x="2065" y="1464"/>
                  </a:lnTo>
                  <a:lnTo>
                    <a:pt x="2066" y="1464"/>
                  </a:lnTo>
                  <a:lnTo>
                    <a:pt x="2067" y="1464"/>
                  </a:lnTo>
                  <a:lnTo>
                    <a:pt x="2068" y="1464"/>
                  </a:lnTo>
                  <a:lnTo>
                    <a:pt x="2069" y="1463"/>
                  </a:lnTo>
                  <a:lnTo>
                    <a:pt x="2070" y="1464"/>
                  </a:lnTo>
                  <a:lnTo>
                    <a:pt x="2071" y="1464"/>
                  </a:lnTo>
                  <a:lnTo>
                    <a:pt x="2072" y="1464"/>
                  </a:lnTo>
                  <a:lnTo>
                    <a:pt x="2072" y="1463"/>
                  </a:lnTo>
                  <a:lnTo>
                    <a:pt x="2073" y="1464"/>
                  </a:lnTo>
                  <a:lnTo>
                    <a:pt x="2074" y="1464"/>
                  </a:lnTo>
                  <a:lnTo>
                    <a:pt x="2075" y="1463"/>
                  </a:lnTo>
                  <a:lnTo>
                    <a:pt x="2076" y="1463"/>
                  </a:lnTo>
                  <a:lnTo>
                    <a:pt x="2077" y="1464"/>
                  </a:lnTo>
                  <a:lnTo>
                    <a:pt x="2078" y="1464"/>
                  </a:lnTo>
                  <a:lnTo>
                    <a:pt x="2079" y="1464"/>
                  </a:lnTo>
                  <a:lnTo>
                    <a:pt x="2080" y="1464"/>
                  </a:lnTo>
                  <a:lnTo>
                    <a:pt x="2081" y="1464"/>
                  </a:lnTo>
                  <a:lnTo>
                    <a:pt x="2082" y="1464"/>
                  </a:lnTo>
                  <a:lnTo>
                    <a:pt x="2083" y="1463"/>
                  </a:lnTo>
                  <a:lnTo>
                    <a:pt x="2084" y="1463"/>
                  </a:lnTo>
                  <a:lnTo>
                    <a:pt x="2085" y="1463"/>
                  </a:lnTo>
                  <a:lnTo>
                    <a:pt x="2085" y="1462"/>
                  </a:lnTo>
                  <a:lnTo>
                    <a:pt x="2086" y="1462"/>
                  </a:lnTo>
                  <a:lnTo>
                    <a:pt x="2087" y="1463"/>
                  </a:lnTo>
                  <a:lnTo>
                    <a:pt x="2088" y="1463"/>
                  </a:lnTo>
                  <a:lnTo>
                    <a:pt x="2089" y="1463"/>
                  </a:lnTo>
                  <a:lnTo>
                    <a:pt x="2090" y="1463"/>
                  </a:lnTo>
                  <a:lnTo>
                    <a:pt x="2091" y="1463"/>
                  </a:lnTo>
                  <a:lnTo>
                    <a:pt x="2092" y="1463"/>
                  </a:lnTo>
                  <a:lnTo>
                    <a:pt x="2093" y="1463"/>
                  </a:lnTo>
                  <a:lnTo>
                    <a:pt x="2093" y="1463"/>
                  </a:lnTo>
                  <a:lnTo>
                    <a:pt x="2094" y="1462"/>
                  </a:lnTo>
                  <a:lnTo>
                    <a:pt x="2095" y="1462"/>
                  </a:lnTo>
                  <a:lnTo>
                    <a:pt x="2096" y="1463"/>
                  </a:lnTo>
                  <a:lnTo>
                    <a:pt x="2097" y="1463"/>
                  </a:lnTo>
                  <a:lnTo>
                    <a:pt x="2098" y="1464"/>
                  </a:lnTo>
                  <a:lnTo>
                    <a:pt x="2099" y="1464"/>
                  </a:lnTo>
                  <a:lnTo>
                    <a:pt x="2100" y="1463"/>
                  </a:lnTo>
                  <a:lnTo>
                    <a:pt x="2101" y="1463"/>
                  </a:lnTo>
                  <a:lnTo>
                    <a:pt x="2102" y="1463"/>
                  </a:lnTo>
                  <a:lnTo>
                    <a:pt x="2103" y="1463"/>
                  </a:lnTo>
                  <a:lnTo>
                    <a:pt x="2104" y="1462"/>
                  </a:lnTo>
                  <a:lnTo>
                    <a:pt x="2104" y="1463"/>
                  </a:lnTo>
                  <a:lnTo>
                    <a:pt x="2105" y="1463"/>
                  </a:lnTo>
                  <a:lnTo>
                    <a:pt x="2105" y="1464"/>
                  </a:lnTo>
                  <a:lnTo>
                    <a:pt x="2106" y="1464"/>
                  </a:lnTo>
                  <a:lnTo>
                    <a:pt x="2107" y="1464"/>
                  </a:lnTo>
                  <a:lnTo>
                    <a:pt x="2108" y="1463"/>
                  </a:lnTo>
                  <a:lnTo>
                    <a:pt x="2109" y="1463"/>
                  </a:lnTo>
                  <a:lnTo>
                    <a:pt x="2110" y="1464"/>
                  </a:lnTo>
                  <a:lnTo>
                    <a:pt x="2110" y="1463"/>
                  </a:lnTo>
                  <a:lnTo>
                    <a:pt x="2111" y="1463"/>
                  </a:lnTo>
                  <a:lnTo>
                    <a:pt x="2112" y="1463"/>
                  </a:lnTo>
                  <a:lnTo>
                    <a:pt x="2113" y="1463"/>
                  </a:lnTo>
                  <a:lnTo>
                    <a:pt x="2114" y="1463"/>
                  </a:lnTo>
                  <a:lnTo>
                    <a:pt x="2115" y="1464"/>
                  </a:lnTo>
                  <a:lnTo>
                    <a:pt x="2116" y="1464"/>
                  </a:lnTo>
                  <a:lnTo>
                    <a:pt x="2117" y="1463"/>
                  </a:lnTo>
                  <a:lnTo>
                    <a:pt x="2118" y="1463"/>
                  </a:lnTo>
                  <a:lnTo>
                    <a:pt x="2118" y="1462"/>
                  </a:lnTo>
                  <a:lnTo>
                    <a:pt x="2119" y="1462"/>
                  </a:lnTo>
                  <a:lnTo>
                    <a:pt x="2120" y="1463"/>
                  </a:lnTo>
                  <a:lnTo>
                    <a:pt x="2121" y="1464"/>
                  </a:lnTo>
                  <a:lnTo>
                    <a:pt x="2122" y="1464"/>
                  </a:lnTo>
                  <a:lnTo>
                    <a:pt x="2123" y="1464"/>
                  </a:lnTo>
                  <a:lnTo>
                    <a:pt x="2124" y="1463"/>
                  </a:lnTo>
                  <a:lnTo>
                    <a:pt x="2125" y="1463"/>
                  </a:lnTo>
                  <a:lnTo>
                    <a:pt x="2126" y="1463"/>
                  </a:lnTo>
                  <a:lnTo>
                    <a:pt x="2127" y="1463"/>
                  </a:lnTo>
                  <a:lnTo>
                    <a:pt x="2128" y="1463"/>
                  </a:lnTo>
                  <a:lnTo>
                    <a:pt x="2129" y="1463"/>
                  </a:lnTo>
                  <a:lnTo>
                    <a:pt x="2130" y="1463"/>
                  </a:lnTo>
                  <a:lnTo>
                    <a:pt x="2131" y="1464"/>
                  </a:lnTo>
                  <a:lnTo>
                    <a:pt x="2131" y="1463"/>
                  </a:lnTo>
                  <a:lnTo>
                    <a:pt x="2132" y="1463"/>
                  </a:lnTo>
                  <a:lnTo>
                    <a:pt x="2133" y="1463"/>
                  </a:lnTo>
                  <a:lnTo>
                    <a:pt x="2133" y="1462"/>
                  </a:lnTo>
                  <a:lnTo>
                    <a:pt x="2134" y="1462"/>
                  </a:lnTo>
                  <a:lnTo>
                    <a:pt x="2135" y="1462"/>
                  </a:lnTo>
                  <a:lnTo>
                    <a:pt x="2136" y="1462"/>
                  </a:lnTo>
                  <a:lnTo>
                    <a:pt x="2136" y="1463"/>
                  </a:lnTo>
                  <a:lnTo>
                    <a:pt x="2137" y="1463"/>
                  </a:lnTo>
                  <a:lnTo>
                    <a:pt x="2138" y="1463"/>
                  </a:lnTo>
                  <a:lnTo>
                    <a:pt x="2139" y="1463"/>
                  </a:lnTo>
                  <a:lnTo>
                    <a:pt x="2140" y="1462"/>
                  </a:lnTo>
                  <a:lnTo>
                    <a:pt x="2141" y="1462"/>
                  </a:lnTo>
                  <a:lnTo>
                    <a:pt x="2141" y="1463"/>
                  </a:lnTo>
                  <a:lnTo>
                    <a:pt x="2142" y="1463"/>
                  </a:lnTo>
                  <a:lnTo>
                    <a:pt x="2143" y="1463"/>
                  </a:lnTo>
                  <a:lnTo>
                    <a:pt x="2144" y="1463"/>
                  </a:lnTo>
                  <a:lnTo>
                    <a:pt x="2144" y="1462"/>
                  </a:lnTo>
                  <a:lnTo>
                    <a:pt x="2145" y="1462"/>
                  </a:lnTo>
                  <a:lnTo>
                    <a:pt x="2146" y="1462"/>
                  </a:lnTo>
                  <a:lnTo>
                    <a:pt x="2147" y="1462"/>
                  </a:lnTo>
                  <a:lnTo>
                    <a:pt x="2148" y="1462"/>
                  </a:lnTo>
                  <a:lnTo>
                    <a:pt x="2149" y="1462"/>
                  </a:lnTo>
                  <a:lnTo>
                    <a:pt x="2150" y="1461"/>
                  </a:lnTo>
                  <a:lnTo>
                    <a:pt x="2151" y="1461"/>
                  </a:lnTo>
                  <a:lnTo>
                    <a:pt x="2152" y="1462"/>
                  </a:lnTo>
                  <a:lnTo>
                    <a:pt x="2153" y="1461"/>
                  </a:lnTo>
                  <a:lnTo>
                    <a:pt x="2154" y="1462"/>
                  </a:lnTo>
                  <a:lnTo>
                    <a:pt x="2155" y="1463"/>
                  </a:lnTo>
                  <a:lnTo>
                    <a:pt x="2156" y="1462"/>
                  </a:lnTo>
                  <a:lnTo>
                    <a:pt x="2157" y="1463"/>
                  </a:lnTo>
                  <a:lnTo>
                    <a:pt x="2158" y="1463"/>
                  </a:lnTo>
                  <a:lnTo>
                    <a:pt x="2159" y="1462"/>
                  </a:lnTo>
                  <a:lnTo>
                    <a:pt x="2160" y="1462"/>
                  </a:lnTo>
                  <a:lnTo>
                    <a:pt x="2161" y="1463"/>
                  </a:lnTo>
                  <a:lnTo>
                    <a:pt x="2162" y="1463"/>
                  </a:lnTo>
                  <a:lnTo>
                    <a:pt x="2163" y="1463"/>
                  </a:lnTo>
                  <a:lnTo>
                    <a:pt x="2164" y="1463"/>
                  </a:lnTo>
                  <a:lnTo>
                    <a:pt x="2164" y="1462"/>
                  </a:lnTo>
                  <a:lnTo>
                    <a:pt x="2165" y="1463"/>
                  </a:lnTo>
                  <a:lnTo>
                    <a:pt x="2166" y="1463"/>
                  </a:lnTo>
                  <a:lnTo>
                    <a:pt x="2167" y="1463"/>
                  </a:lnTo>
                  <a:lnTo>
                    <a:pt x="2168" y="1463"/>
                  </a:lnTo>
                  <a:lnTo>
                    <a:pt x="2169" y="1463"/>
                  </a:lnTo>
                  <a:lnTo>
                    <a:pt x="2170" y="1463"/>
                  </a:lnTo>
                  <a:lnTo>
                    <a:pt x="2171" y="1463"/>
                  </a:lnTo>
                  <a:lnTo>
                    <a:pt x="2172" y="1463"/>
                  </a:lnTo>
                  <a:lnTo>
                    <a:pt x="2172" y="1464"/>
                  </a:lnTo>
                  <a:lnTo>
                    <a:pt x="2173" y="1464"/>
                  </a:lnTo>
                  <a:lnTo>
                    <a:pt x="2174" y="1464"/>
                  </a:lnTo>
                  <a:lnTo>
                    <a:pt x="2175" y="1463"/>
                  </a:lnTo>
                  <a:lnTo>
                    <a:pt x="2176" y="1462"/>
                  </a:lnTo>
                  <a:lnTo>
                    <a:pt x="2177" y="1462"/>
                  </a:lnTo>
                  <a:lnTo>
                    <a:pt x="2177" y="1463"/>
                  </a:lnTo>
                  <a:lnTo>
                    <a:pt x="2178" y="1463"/>
                  </a:lnTo>
                  <a:lnTo>
                    <a:pt x="2179" y="1464"/>
                  </a:lnTo>
                  <a:lnTo>
                    <a:pt x="2180" y="1464"/>
                  </a:lnTo>
                  <a:lnTo>
                    <a:pt x="2181" y="1464"/>
                  </a:lnTo>
                  <a:lnTo>
                    <a:pt x="2182" y="1464"/>
                  </a:lnTo>
                  <a:lnTo>
                    <a:pt x="2183" y="1464"/>
                  </a:lnTo>
                  <a:lnTo>
                    <a:pt x="2184" y="1464"/>
                  </a:lnTo>
                  <a:lnTo>
                    <a:pt x="2184" y="1463"/>
                  </a:lnTo>
                  <a:lnTo>
                    <a:pt x="2185" y="1463"/>
                  </a:lnTo>
                  <a:lnTo>
                    <a:pt x="2186" y="1464"/>
                  </a:lnTo>
                  <a:lnTo>
                    <a:pt x="2187" y="1464"/>
                  </a:lnTo>
                  <a:lnTo>
                    <a:pt x="2187" y="1463"/>
                  </a:lnTo>
                  <a:lnTo>
                    <a:pt x="2188" y="1464"/>
                  </a:lnTo>
                  <a:lnTo>
                    <a:pt x="2188" y="1463"/>
                  </a:lnTo>
                  <a:lnTo>
                    <a:pt x="2189" y="1463"/>
                  </a:lnTo>
                  <a:lnTo>
                    <a:pt x="2190" y="1463"/>
                  </a:lnTo>
                  <a:lnTo>
                    <a:pt x="2190" y="1464"/>
                  </a:lnTo>
                  <a:lnTo>
                    <a:pt x="2191" y="1464"/>
                  </a:lnTo>
                  <a:lnTo>
                    <a:pt x="2192" y="1464"/>
                  </a:lnTo>
                  <a:lnTo>
                    <a:pt x="2193" y="1464"/>
                  </a:lnTo>
                  <a:lnTo>
                    <a:pt x="2194" y="1464"/>
                  </a:lnTo>
                  <a:lnTo>
                    <a:pt x="2195" y="1464"/>
                  </a:lnTo>
                  <a:lnTo>
                    <a:pt x="2196" y="1464"/>
                  </a:lnTo>
                  <a:lnTo>
                    <a:pt x="2197" y="1464"/>
                  </a:lnTo>
                  <a:lnTo>
                    <a:pt x="2198" y="1464"/>
                  </a:lnTo>
                  <a:lnTo>
                    <a:pt x="2199" y="1464"/>
                  </a:lnTo>
                  <a:lnTo>
                    <a:pt x="2200" y="1464"/>
                  </a:lnTo>
                  <a:lnTo>
                    <a:pt x="2201" y="1464"/>
                  </a:lnTo>
                  <a:lnTo>
                    <a:pt x="2202" y="1465"/>
                  </a:lnTo>
                  <a:lnTo>
                    <a:pt x="2203" y="1464"/>
                  </a:lnTo>
                  <a:lnTo>
                    <a:pt x="2204" y="1463"/>
                  </a:lnTo>
                  <a:lnTo>
                    <a:pt x="2205" y="1463"/>
                  </a:lnTo>
                  <a:lnTo>
                    <a:pt x="2206" y="1464"/>
                  </a:lnTo>
                  <a:lnTo>
                    <a:pt x="2207" y="1464"/>
                  </a:lnTo>
                  <a:lnTo>
                    <a:pt x="2208" y="1464"/>
                  </a:lnTo>
                  <a:lnTo>
                    <a:pt x="2208" y="1463"/>
                  </a:lnTo>
                  <a:lnTo>
                    <a:pt x="2209" y="1463"/>
                  </a:lnTo>
                  <a:lnTo>
                    <a:pt x="2210" y="1464"/>
                  </a:lnTo>
                  <a:lnTo>
                    <a:pt x="2210" y="1465"/>
                  </a:lnTo>
                  <a:lnTo>
                    <a:pt x="2211" y="1464"/>
                  </a:lnTo>
                  <a:lnTo>
                    <a:pt x="2212" y="1465"/>
                  </a:lnTo>
                  <a:lnTo>
                    <a:pt x="2213" y="1465"/>
                  </a:lnTo>
                  <a:lnTo>
                    <a:pt x="2214" y="1465"/>
                  </a:lnTo>
                  <a:lnTo>
                    <a:pt x="2215" y="1465"/>
                  </a:lnTo>
                  <a:lnTo>
                    <a:pt x="2216" y="1465"/>
                  </a:lnTo>
                  <a:lnTo>
                    <a:pt x="2217" y="1465"/>
                  </a:lnTo>
                  <a:lnTo>
                    <a:pt x="2218" y="1465"/>
                  </a:lnTo>
                  <a:lnTo>
                    <a:pt x="2219" y="1465"/>
                  </a:lnTo>
                  <a:lnTo>
                    <a:pt x="2220" y="1465"/>
                  </a:lnTo>
                  <a:lnTo>
                    <a:pt x="2221" y="1465"/>
                  </a:lnTo>
                  <a:lnTo>
                    <a:pt x="2222" y="1465"/>
                  </a:lnTo>
                  <a:lnTo>
                    <a:pt x="2223" y="1465"/>
                  </a:lnTo>
                  <a:lnTo>
                    <a:pt x="2224" y="1466"/>
                  </a:lnTo>
                  <a:lnTo>
                    <a:pt x="2224" y="1465"/>
                  </a:lnTo>
                  <a:lnTo>
                    <a:pt x="2225" y="1465"/>
                  </a:lnTo>
                  <a:lnTo>
                    <a:pt x="2225" y="1465"/>
                  </a:lnTo>
                </a:path>
              </a:pathLst>
            </a:custGeom>
            <a:noFill/>
            <a:ln w="12700">
              <a:solidFill>
                <a:srgbClr val="00B0F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55" name="Freeform 174">
              <a:extLst>
                <a:ext uri="{FF2B5EF4-FFF2-40B4-BE49-F238E27FC236}">
                  <a16:creationId xmlns:a16="http://schemas.microsoft.com/office/drawing/2014/main" id="{93568A9D-1A87-6DCA-18E5-3D349618ACA3}"/>
                </a:ext>
              </a:extLst>
            </p:cNvPr>
            <p:cNvSpPr>
              <a:spLocks/>
            </p:cNvSpPr>
            <p:nvPr/>
          </p:nvSpPr>
          <p:spPr bwMode="auto">
            <a:xfrm>
              <a:off x="1692275" y="2897188"/>
              <a:ext cx="5459413" cy="3060700"/>
            </a:xfrm>
            <a:custGeom>
              <a:avLst/>
              <a:gdLst>
                <a:gd name="T0" fmla="*/ 53 w 3439"/>
                <a:gd name="T1" fmla="*/ 1927 h 1928"/>
                <a:gd name="T2" fmla="*/ 111 w 3439"/>
                <a:gd name="T3" fmla="*/ 1928 h 1928"/>
                <a:gd name="T4" fmla="*/ 168 w 3439"/>
                <a:gd name="T5" fmla="*/ 1927 h 1928"/>
                <a:gd name="T6" fmla="*/ 222 w 3439"/>
                <a:gd name="T7" fmla="*/ 1926 h 1928"/>
                <a:gd name="T8" fmla="*/ 277 w 3439"/>
                <a:gd name="T9" fmla="*/ 1927 h 1928"/>
                <a:gd name="T10" fmla="*/ 335 w 3439"/>
                <a:gd name="T11" fmla="*/ 1926 h 1928"/>
                <a:gd name="T12" fmla="*/ 391 w 3439"/>
                <a:gd name="T13" fmla="*/ 1925 h 1928"/>
                <a:gd name="T14" fmla="*/ 447 w 3439"/>
                <a:gd name="T15" fmla="*/ 1926 h 1928"/>
                <a:gd name="T16" fmla="*/ 505 w 3439"/>
                <a:gd name="T17" fmla="*/ 1927 h 1928"/>
                <a:gd name="T18" fmla="*/ 560 w 3439"/>
                <a:gd name="T19" fmla="*/ 1924 h 1928"/>
                <a:gd name="T20" fmla="*/ 612 w 3439"/>
                <a:gd name="T21" fmla="*/ 1924 h 1928"/>
                <a:gd name="T22" fmla="*/ 666 w 3439"/>
                <a:gd name="T23" fmla="*/ 1925 h 1928"/>
                <a:gd name="T24" fmla="*/ 727 w 3439"/>
                <a:gd name="T25" fmla="*/ 1925 h 1928"/>
                <a:gd name="T26" fmla="*/ 783 w 3439"/>
                <a:gd name="T27" fmla="*/ 1926 h 1928"/>
                <a:gd name="T28" fmla="*/ 836 w 3439"/>
                <a:gd name="T29" fmla="*/ 1925 h 1928"/>
                <a:gd name="T30" fmla="*/ 890 w 3439"/>
                <a:gd name="T31" fmla="*/ 1924 h 1928"/>
                <a:gd name="T32" fmla="*/ 949 w 3439"/>
                <a:gd name="T33" fmla="*/ 1923 h 1928"/>
                <a:gd name="T34" fmla="*/ 1007 w 3439"/>
                <a:gd name="T35" fmla="*/ 1924 h 1928"/>
                <a:gd name="T36" fmla="*/ 1064 w 3439"/>
                <a:gd name="T37" fmla="*/ 1921 h 1928"/>
                <a:gd name="T38" fmla="*/ 1116 w 3439"/>
                <a:gd name="T39" fmla="*/ 1911 h 1928"/>
                <a:gd name="T40" fmla="*/ 1172 w 3439"/>
                <a:gd name="T41" fmla="*/ 1922 h 1928"/>
                <a:gd name="T42" fmla="*/ 1231 w 3439"/>
                <a:gd name="T43" fmla="*/ 1922 h 1928"/>
                <a:gd name="T44" fmla="*/ 1285 w 3439"/>
                <a:gd name="T45" fmla="*/ 1918 h 1928"/>
                <a:gd name="T46" fmla="*/ 1334 w 3439"/>
                <a:gd name="T47" fmla="*/ 1077 h 1928"/>
                <a:gd name="T48" fmla="*/ 1373 w 3439"/>
                <a:gd name="T49" fmla="*/ 1884 h 1928"/>
                <a:gd name="T50" fmla="*/ 1428 w 3439"/>
                <a:gd name="T51" fmla="*/ 1912 h 1928"/>
                <a:gd name="T52" fmla="*/ 1483 w 3439"/>
                <a:gd name="T53" fmla="*/ 1922 h 1928"/>
                <a:gd name="T54" fmla="*/ 1539 w 3439"/>
                <a:gd name="T55" fmla="*/ 1920 h 1928"/>
                <a:gd name="T56" fmla="*/ 1596 w 3439"/>
                <a:gd name="T57" fmla="*/ 1922 h 1928"/>
                <a:gd name="T58" fmla="*/ 1653 w 3439"/>
                <a:gd name="T59" fmla="*/ 1919 h 1928"/>
                <a:gd name="T60" fmla="*/ 1708 w 3439"/>
                <a:gd name="T61" fmla="*/ 1923 h 1928"/>
                <a:gd name="T62" fmla="*/ 1765 w 3439"/>
                <a:gd name="T63" fmla="*/ 1918 h 1928"/>
                <a:gd name="T64" fmla="*/ 1817 w 3439"/>
                <a:gd name="T65" fmla="*/ 1922 h 1928"/>
                <a:gd name="T66" fmla="*/ 1877 w 3439"/>
                <a:gd name="T67" fmla="*/ 1921 h 1928"/>
                <a:gd name="T68" fmla="*/ 1927 w 3439"/>
                <a:gd name="T69" fmla="*/ 1917 h 1928"/>
                <a:gd name="T70" fmla="*/ 1983 w 3439"/>
                <a:gd name="T71" fmla="*/ 1920 h 1928"/>
                <a:gd name="T72" fmla="*/ 2036 w 3439"/>
                <a:gd name="T73" fmla="*/ 1904 h 1928"/>
                <a:gd name="T74" fmla="*/ 2086 w 3439"/>
                <a:gd name="T75" fmla="*/ 1919 h 1928"/>
                <a:gd name="T76" fmla="*/ 2142 w 3439"/>
                <a:gd name="T77" fmla="*/ 1918 h 1928"/>
                <a:gd name="T78" fmla="*/ 2189 w 3439"/>
                <a:gd name="T79" fmla="*/ 1910 h 1928"/>
                <a:gd name="T80" fmla="*/ 2241 w 3439"/>
                <a:gd name="T81" fmla="*/ 1919 h 1928"/>
                <a:gd name="T82" fmla="*/ 2294 w 3439"/>
                <a:gd name="T83" fmla="*/ 1919 h 1928"/>
                <a:gd name="T84" fmla="*/ 2351 w 3439"/>
                <a:gd name="T85" fmla="*/ 1917 h 1928"/>
                <a:gd name="T86" fmla="*/ 2404 w 3439"/>
                <a:gd name="T87" fmla="*/ 1917 h 1928"/>
                <a:gd name="T88" fmla="*/ 2461 w 3439"/>
                <a:gd name="T89" fmla="*/ 1910 h 1928"/>
                <a:gd name="T90" fmla="*/ 2516 w 3439"/>
                <a:gd name="T91" fmla="*/ 1916 h 1928"/>
                <a:gd name="T92" fmla="*/ 2571 w 3439"/>
                <a:gd name="T93" fmla="*/ 1917 h 1928"/>
                <a:gd name="T94" fmla="*/ 2623 w 3439"/>
                <a:gd name="T95" fmla="*/ 1915 h 1928"/>
                <a:gd name="T96" fmla="*/ 2681 w 3439"/>
                <a:gd name="T97" fmla="*/ 1914 h 1928"/>
                <a:gd name="T98" fmla="*/ 2731 w 3439"/>
                <a:gd name="T99" fmla="*/ 1896 h 1928"/>
                <a:gd name="T100" fmla="*/ 2780 w 3439"/>
                <a:gd name="T101" fmla="*/ 1907 h 1928"/>
                <a:gd name="T102" fmla="*/ 2827 w 3439"/>
                <a:gd name="T103" fmla="*/ 1881 h 1928"/>
                <a:gd name="T104" fmla="*/ 2877 w 3439"/>
                <a:gd name="T105" fmla="*/ 1896 h 1928"/>
                <a:gd name="T106" fmla="*/ 2917 w 3439"/>
                <a:gd name="T107" fmla="*/ 1282 h 1928"/>
                <a:gd name="T108" fmla="*/ 2959 w 3439"/>
                <a:gd name="T109" fmla="*/ 1906 h 1928"/>
                <a:gd name="T110" fmla="*/ 3018 w 3439"/>
                <a:gd name="T111" fmla="*/ 1908 h 1928"/>
                <a:gd name="T112" fmla="*/ 3073 w 3439"/>
                <a:gd name="T113" fmla="*/ 1885 h 1928"/>
                <a:gd name="T114" fmla="*/ 3124 w 3439"/>
                <a:gd name="T115" fmla="*/ 1905 h 1928"/>
                <a:gd name="T116" fmla="*/ 3181 w 3439"/>
                <a:gd name="T117" fmla="*/ 1904 h 1928"/>
                <a:gd name="T118" fmla="*/ 3236 w 3439"/>
                <a:gd name="T119" fmla="*/ 1908 h 1928"/>
                <a:gd name="T120" fmla="*/ 3288 w 3439"/>
                <a:gd name="T121" fmla="*/ 1907 h 1928"/>
                <a:gd name="T122" fmla="*/ 3345 w 3439"/>
                <a:gd name="T123" fmla="*/ 1906 h 1928"/>
                <a:gd name="T124" fmla="*/ 3397 w 3439"/>
                <a:gd name="T125" fmla="*/ 1906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39" h="1928">
                  <a:moveTo>
                    <a:pt x="0" y="1925"/>
                  </a:moveTo>
                  <a:lnTo>
                    <a:pt x="1" y="1925"/>
                  </a:lnTo>
                  <a:lnTo>
                    <a:pt x="2" y="1925"/>
                  </a:lnTo>
                  <a:lnTo>
                    <a:pt x="3" y="1925"/>
                  </a:lnTo>
                  <a:lnTo>
                    <a:pt x="4" y="1925"/>
                  </a:lnTo>
                  <a:lnTo>
                    <a:pt x="5" y="1924"/>
                  </a:lnTo>
                  <a:lnTo>
                    <a:pt x="6" y="1924"/>
                  </a:lnTo>
                  <a:lnTo>
                    <a:pt x="6" y="1925"/>
                  </a:lnTo>
                  <a:lnTo>
                    <a:pt x="7" y="1925"/>
                  </a:lnTo>
                  <a:lnTo>
                    <a:pt x="8" y="1925"/>
                  </a:lnTo>
                  <a:lnTo>
                    <a:pt x="8" y="1924"/>
                  </a:lnTo>
                  <a:lnTo>
                    <a:pt x="9" y="1924"/>
                  </a:lnTo>
                  <a:lnTo>
                    <a:pt x="9" y="1925"/>
                  </a:lnTo>
                  <a:lnTo>
                    <a:pt x="10" y="1925"/>
                  </a:lnTo>
                  <a:lnTo>
                    <a:pt x="11" y="1925"/>
                  </a:lnTo>
                  <a:lnTo>
                    <a:pt x="12" y="1925"/>
                  </a:lnTo>
                  <a:lnTo>
                    <a:pt x="13" y="1925"/>
                  </a:lnTo>
                  <a:lnTo>
                    <a:pt x="13" y="1926"/>
                  </a:lnTo>
                  <a:lnTo>
                    <a:pt x="14" y="1926"/>
                  </a:lnTo>
                  <a:lnTo>
                    <a:pt x="14" y="1925"/>
                  </a:lnTo>
                  <a:lnTo>
                    <a:pt x="15" y="1925"/>
                  </a:lnTo>
                  <a:lnTo>
                    <a:pt x="16" y="1925"/>
                  </a:lnTo>
                  <a:lnTo>
                    <a:pt x="17" y="1926"/>
                  </a:lnTo>
                  <a:lnTo>
                    <a:pt x="18" y="1926"/>
                  </a:lnTo>
                  <a:lnTo>
                    <a:pt x="19" y="1925"/>
                  </a:lnTo>
                  <a:lnTo>
                    <a:pt x="20" y="1926"/>
                  </a:lnTo>
                  <a:lnTo>
                    <a:pt x="21" y="1926"/>
                  </a:lnTo>
                  <a:lnTo>
                    <a:pt x="22" y="1926"/>
                  </a:lnTo>
                  <a:lnTo>
                    <a:pt x="23" y="1926"/>
                  </a:lnTo>
                  <a:lnTo>
                    <a:pt x="24" y="1927"/>
                  </a:lnTo>
                  <a:lnTo>
                    <a:pt x="25" y="1927"/>
                  </a:lnTo>
                  <a:lnTo>
                    <a:pt x="26" y="1927"/>
                  </a:lnTo>
                  <a:lnTo>
                    <a:pt x="27" y="1927"/>
                  </a:lnTo>
                  <a:lnTo>
                    <a:pt x="28" y="1927"/>
                  </a:lnTo>
                  <a:lnTo>
                    <a:pt x="29" y="1927"/>
                  </a:lnTo>
                  <a:lnTo>
                    <a:pt x="30" y="1927"/>
                  </a:lnTo>
                  <a:lnTo>
                    <a:pt x="31" y="1927"/>
                  </a:lnTo>
                  <a:lnTo>
                    <a:pt x="32" y="1927"/>
                  </a:lnTo>
                  <a:lnTo>
                    <a:pt x="33" y="1927"/>
                  </a:lnTo>
                  <a:lnTo>
                    <a:pt x="34" y="1927"/>
                  </a:lnTo>
                  <a:lnTo>
                    <a:pt x="34" y="1926"/>
                  </a:lnTo>
                  <a:lnTo>
                    <a:pt x="35" y="1926"/>
                  </a:lnTo>
                  <a:lnTo>
                    <a:pt x="35" y="1927"/>
                  </a:lnTo>
                  <a:lnTo>
                    <a:pt x="36" y="1927"/>
                  </a:lnTo>
                  <a:lnTo>
                    <a:pt x="37" y="1927"/>
                  </a:lnTo>
                  <a:lnTo>
                    <a:pt x="38" y="1927"/>
                  </a:lnTo>
                  <a:lnTo>
                    <a:pt x="38" y="1927"/>
                  </a:lnTo>
                  <a:lnTo>
                    <a:pt x="39" y="1928"/>
                  </a:lnTo>
                  <a:lnTo>
                    <a:pt x="40" y="1928"/>
                  </a:lnTo>
                  <a:lnTo>
                    <a:pt x="41" y="1928"/>
                  </a:lnTo>
                  <a:lnTo>
                    <a:pt x="42" y="1928"/>
                  </a:lnTo>
                  <a:lnTo>
                    <a:pt x="43" y="1927"/>
                  </a:lnTo>
                  <a:lnTo>
                    <a:pt x="44" y="1927"/>
                  </a:lnTo>
                  <a:lnTo>
                    <a:pt x="44" y="1928"/>
                  </a:lnTo>
                  <a:lnTo>
                    <a:pt x="45" y="1928"/>
                  </a:lnTo>
                  <a:lnTo>
                    <a:pt x="46" y="1928"/>
                  </a:lnTo>
                  <a:lnTo>
                    <a:pt x="46" y="1927"/>
                  </a:lnTo>
                  <a:lnTo>
                    <a:pt x="47" y="1927"/>
                  </a:lnTo>
                  <a:lnTo>
                    <a:pt x="48" y="1927"/>
                  </a:lnTo>
                  <a:lnTo>
                    <a:pt x="49" y="1927"/>
                  </a:lnTo>
                  <a:lnTo>
                    <a:pt x="50" y="1928"/>
                  </a:lnTo>
                  <a:lnTo>
                    <a:pt x="51" y="1928"/>
                  </a:lnTo>
                  <a:lnTo>
                    <a:pt x="52" y="1927"/>
                  </a:lnTo>
                  <a:lnTo>
                    <a:pt x="53" y="1927"/>
                  </a:lnTo>
                  <a:lnTo>
                    <a:pt x="54" y="1927"/>
                  </a:lnTo>
                  <a:lnTo>
                    <a:pt x="55" y="1927"/>
                  </a:lnTo>
                  <a:lnTo>
                    <a:pt x="56" y="1927"/>
                  </a:lnTo>
                  <a:lnTo>
                    <a:pt x="57" y="1928"/>
                  </a:lnTo>
                  <a:lnTo>
                    <a:pt x="57" y="1927"/>
                  </a:lnTo>
                  <a:lnTo>
                    <a:pt x="58" y="1927"/>
                  </a:lnTo>
                  <a:lnTo>
                    <a:pt x="59" y="1927"/>
                  </a:lnTo>
                  <a:lnTo>
                    <a:pt x="60" y="1927"/>
                  </a:lnTo>
                  <a:lnTo>
                    <a:pt x="61" y="1928"/>
                  </a:lnTo>
                  <a:lnTo>
                    <a:pt x="62" y="1928"/>
                  </a:lnTo>
                  <a:lnTo>
                    <a:pt x="62" y="1927"/>
                  </a:lnTo>
                  <a:lnTo>
                    <a:pt x="63" y="1927"/>
                  </a:lnTo>
                  <a:lnTo>
                    <a:pt x="64" y="1927"/>
                  </a:lnTo>
                  <a:lnTo>
                    <a:pt x="65" y="1927"/>
                  </a:lnTo>
                  <a:lnTo>
                    <a:pt x="66" y="1927"/>
                  </a:lnTo>
                  <a:lnTo>
                    <a:pt x="67" y="1927"/>
                  </a:lnTo>
                  <a:lnTo>
                    <a:pt x="68" y="1927"/>
                  </a:lnTo>
                  <a:lnTo>
                    <a:pt x="69" y="1927"/>
                  </a:lnTo>
                  <a:lnTo>
                    <a:pt x="70" y="1928"/>
                  </a:lnTo>
                  <a:lnTo>
                    <a:pt x="71" y="1927"/>
                  </a:lnTo>
                  <a:lnTo>
                    <a:pt x="72" y="1927"/>
                  </a:lnTo>
                  <a:lnTo>
                    <a:pt x="73" y="1927"/>
                  </a:lnTo>
                  <a:lnTo>
                    <a:pt x="74" y="1927"/>
                  </a:lnTo>
                  <a:lnTo>
                    <a:pt x="75" y="1927"/>
                  </a:lnTo>
                  <a:lnTo>
                    <a:pt x="76" y="1927"/>
                  </a:lnTo>
                  <a:lnTo>
                    <a:pt x="77" y="1926"/>
                  </a:lnTo>
                  <a:lnTo>
                    <a:pt x="78" y="1927"/>
                  </a:lnTo>
                  <a:lnTo>
                    <a:pt x="79" y="1927"/>
                  </a:lnTo>
                  <a:lnTo>
                    <a:pt x="80" y="1926"/>
                  </a:lnTo>
                  <a:lnTo>
                    <a:pt x="81" y="1926"/>
                  </a:lnTo>
                  <a:lnTo>
                    <a:pt x="82" y="1926"/>
                  </a:lnTo>
                  <a:lnTo>
                    <a:pt x="83" y="1926"/>
                  </a:lnTo>
                  <a:lnTo>
                    <a:pt x="84" y="1927"/>
                  </a:lnTo>
                  <a:lnTo>
                    <a:pt x="85" y="1927"/>
                  </a:lnTo>
                  <a:lnTo>
                    <a:pt x="86" y="1927"/>
                  </a:lnTo>
                  <a:lnTo>
                    <a:pt x="87" y="1927"/>
                  </a:lnTo>
                  <a:lnTo>
                    <a:pt x="88" y="1927"/>
                  </a:lnTo>
                  <a:lnTo>
                    <a:pt x="89" y="1927"/>
                  </a:lnTo>
                  <a:lnTo>
                    <a:pt x="90" y="1927"/>
                  </a:lnTo>
                  <a:lnTo>
                    <a:pt x="91" y="1927"/>
                  </a:lnTo>
                  <a:lnTo>
                    <a:pt x="92" y="1927"/>
                  </a:lnTo>
                  <a:lnTo>
                    <a:pt x="93" y="1927"/>
                  </a:lnTo>
                  <a:lnTo>
                    <a:pt x="93" y="1928"/>
                  </a:lnTo>
                  <a:lnTo>
                    <a:pt x="94" y="1927"/>
                  </a:lnTo>
                  <a:lnTo>
                    <a:pt x="94" y="1928"/>
                  </a:lnTo>
                  <a:lnTo>
                    <a:pt x="95" y="1927"/>
                  </a:lnTo>
                  <a:lnTo>
                    <a:pt x="96" y="1927"/>
                  </a:lnTo>
                  <a:lnTo>
                    <a:pt x="96" y="1928"/>
                  </a:lnTo>
                  <a:lnTo>
                    <a:pt x="97" y="1928"/>
                  </a:lnTo>
                  <a:lnTo>
                    <a:pt x="98" y="1927"/>
                  </a:lnTo>
                  <a:lnTo>
                    <a:pt x="99" y="1927"/>
                  </a:lnTo>
                  <a:lnTo>
                    <a:pt x="100" y="1927"/>
                  </a:lnTo>
                  <a:lnTo>
                    <a:pt x="101" y="1927"/>
                  </a:lnTo>
                  <a:lnTo>
                    <a:pt x="102" y="1927"/>
                  </a:lnTo>
                  <a:lnTo>
                    <a:pt x="103" y="1927"/>
                  </a:lnTo>
                  <a:lnTo>
                    <a:pt x="104" y="1927"/>
                  </a:lnTo>
                  <a:lnTo>
                    <a:pt x="105" y="1927"/>
                  </a:lnTo>
                  <a:lnTo>
                    <a:pt x="106" y="1927"/>
                  </a:lnTo>
                  <a:lnTo>
                    <a:pt x="107" y="1927"/>
                  </a:lnTo>
                  <a:lnTo>
                    <a:pt x="108" y="1927"/>
                  </a:lnTo>
                  <a:lnTo>
                    <a:pt x="109" y="1927"/>
                  </a:lnTo>
                  <a:lnTo>
                    <a:pt x="110" y="1927"/>
                  </a:lnTo>
                  <a:lnTo>
                    <a:pt x="111" y="1927"/>
                  </a:lnTo>
                  <a:lnTo>
                    <a:pt x="111" y="1928"/>
                  </a:lnTo>
                  <a:lnTo>
                    <a:pt x="112" y="1927"/>
                  </a:lnTo>
                  <a:lnTo>
                    <a:pt x="113" y="1927"/>
                  </a:lnTo>
                  <a:lnTo>
                    <a:pt x="114" y="1927"/>
                  </a:lnTo>
                  <a:lnTo>
                    <a:pt x="115" y="1927"/>
                  </a:lnTo>
                  <a:lnTo>
                    <a:pt x="116" y="1928"/>
                  </a:lnTo>
                  <a:lnTo>
                    <a:pt x="117" y="1928"/>
                  </a:lnTo>
                  <a:lnTo>
                    <a:pt x="117" y="1927"/>
                  </a:lnTo>
                  <a:lnTo>
                    <a:pt x="118" y="1927"/>
                  </a:lnTo>
                  <a:lnTo>
                    <a:pt x="119" y="1927"/>
                  </a:lnTo>
                  <a:lnTo>
                    <a:pt x="120" y="1927"/>
                  </a:lnTo>
                  <a:lnTo>
                    <a:pt x="121" y="1927"/>
                  </a:lnTo>
                  <a:lnTo>
                    <a:pt x="122" y="1927"/>
                  </a:lnTo>
                  <a:lnTo>
                    <a:pt x="122" y="1928"/>
                  </a:lnTo>
                  <a:lnTo>
                    <a:pt x="123" y="1928"/>
                  </a:lnTo>
                  <a:lnTo>
                    <a:pt x="124" y="1927"/>
                  </a:lnTo>
                  <a:lnTo>
                    <a:pt x="125" y="1927"/>
                  </a:lnTo>
                  <a:lnTo>
                    <a:pt x="126" y="1927"/>
                  </a:lnTo>
                  <a:lnTo>
                    <a:pt x="127" y="1928"/>
                  </a:lnTo>
                  <a:lnTo>
                    <a:pt x="128" y="1927"/>
                  </a:lnTo>
                  <a:lnTo>
                    <a:pt x="129" y="1928"/>
                  </a:lnTo>
                  <a:lnTo>
                    <a:pt x="130" y="1927"/>
                  </a:lnTo>
                  <a:lnTo>
                    <a:pt x="131" y="1927"/>
                  </a:lnTo>
                  <a:lnTo>
                    <a:pt x="132" y="1927"/>
                  </a:lnTo>
                  <a:lnTo>
                    <a:pt x="133" y="1928"/>
                  </a:lnTo>
                  <a:lnTo>
                    <a:pt x="134" y="1928"/>
                  </a:lnTo>
                  <a:lnTo>
                    <a:pt x="135" y="1928"/>
                  </a:lnTo>
                  <a:lnTo>
                    <a:pt x="136" y="1928"/>
                  </a:lnTo>
                  <a:lnTo>
                    <a:pt x="137" y="1927"/>
                  </a:lnTo>
                  <a:lnTo>
                    <a:pt x="138" y="1927"/>
                  </a:lnTo>
                  <a:lnTo>
                    <a:pt x="139" y="1927"/>
                  </a:lnTo>
                  <a:lnTo>
                    <a:pt x="140" y="1927"/>
                  </a:lnTo>
                  <a:lnTo>
                    <a:pt x="141" y="1927"/>
                  </a:lnTo>
                  <a:lnTo>
                    <a:pt x="142" y="1928"/>
                  </a:lnTo>
                  <a:lnTo>
                    <a:pt x="143" y="1928"/>
                  </a:lnTo>
                  <a:lnTo>
                    <a:pt x="144" y="1927"/>
                  </a:lnTo>
                  <a:lnTo>
                    <a:pt x="145" y="1927"/>
                  </a:lnTo>
                  <a:lnTo>
                    <a:pt x="146" y="1927"/>
                  </a:lnTo>
                  <a:lnTo>
                    <a:pt x="146" y="1928"/>
                  </a:lnTo>
                  <a:lnTo>
                    <a:pt x="147" y="1927"/>
                  </a:lnTo>
                  <a:lnTo>
                    <a:pt x="148" y="1927"/>
                  </a:lnTo>
                  <a:lnTo>
                    <a:pt x="149" y="1928"/>
                  </a:lnTo>
                  <a:lnTo>
                    <a:pt x="150" y="1927"/>
                  </a:lnTo>
                  <a:lnTo>
                    <a:pt x="151" y="1928"/>
                  </a:lnTo>
                  <a:lnTo>
                    <a:pt x="151" y="1927"/>
                  </a:lnTo>
                  <a:lnTo>
                    <a:pt x="152" y="1927"/>
                  </a:lnTo>
                  <a:lnTo>
                    <a:pt x="153" y="1927"/>
                  </a:lnTo>
                  <a:lnTo>
                    <a:pt x="154" y="1927"/>
                  </a:lnTo>
                  <a:lnTo>
                    <a:pt x="155" y="1927"/>
                  </a:lnTo>
                  <a:lnTo>
                    <a:pt x="156" y="1927"/>
                  </a:lnTo>
                  <a:lnTo>
                    <a:pt x="157" y="1928"/>
                  </a:lnTo>
                  <a:lnTo>
                    <a:pt x="158" y="1928"/>
                  </a:lnTo>
                  <a:lnTo>
                    <a:pt x="158" y="1927"/>
                  </a:lnTo>
                  <a:lnTo>
                    <a:pt x="159" y="1927"/>
                  </a:lnTo>
                  <a:lnTo>
                    <a:pt x="160" y="1927"/>
                  </a:lnTo>
                  <a:lnTo>
                    <a:pt x="161" y="1927"/>
                  </a:lnTo>
                  <a:lnTo>
                    <a:pt x="161" y="1928"/>
                  </a:lnTo>
                  <a:lnTo>
                    <a:pt x="162" y="1928"/>
                  </a:lnTo>
                  <a:lnTo>
                    <a:pt x="163" y="1928"/>
                  </a:lnTo>
                  <a:lnTo>
                    <a:pt x="164" y="1928"/>
                  </a:lnTo>
                  <a:lnTo>
                    <a:pt x="165" y="1928"/>
                  </a:lnTo>
                  <a:lnTo>
                    <a:pt x="166" y="1928"/>
                  </a:lnTo>
                  <a:lnTo>
                    <a:pt x="166" y="1927"/>
                  </a:lnTo>
                  <a:lnTo>
                    <a:pt x="167" y="1927"/>
                  </a:lnTo>
                  <a:lnTo>
                    <a:pt x="168" y="1927"/>
                  </a:lnTo>
                  <a:lnTo>
                    <a:pt x="169" y="1927"/>
                  </a:lnTo>
                  <a:lnTo>
                    <a:pt x="170" y="1927"/>
                  </a:lnTo>
                  <a:lnTo>
                    <a:pt x="171" y="1927"/>
                  </a:lnTo>
                  <a:lnTo>
                    <a:pt x="171" y="1928"/>
                  </a:lnTo>
                  <a:lnTo>
                    <a:pt x="171" y="1927"/>
                  </a:lnTo>
                  <a:lnTo>
                    <a:pt x="172" y="1928"/>
                  </a:lnTo>
                  <a:lnTo>
                    <a:pt x="173" y="1927"/>
                  </a:lnTo>
                  <a:lnTo>
                    <a:pt x="174" y="1928"/>
                  </a:lnTo>
                  <a:lnTo>
                    <a:pt x="175" y="1928"/>
                  </a:lnTo>
                  <a:lnTo>
                    <a:pt x="176" y="1928"/>
                  </a:lnTo>
                  <a:lnTo>
                    <a:pt x="177" y="1928"/>
                  </a:lnTo>
                  <a:lnTo>
                    <a:pt x="178" y="1927"/>
                  </a:lnTo>
                  <a:lnTo>
                    <a:pt x="179" y="1927"/>
                  </a:lnTo>
                  <a:lnTo>
                    <a:pt x="180" y="1927"/>
                  </a:lnTo>
                  <a:lnTo>
                    <a:pt x="180" y="1928"/>
                  </a:lnTo>
                  <a:lnTo>
                    <a:pt x="181" y="1928"/>
                  </a:lnTo>
                  <a:lnTo>
                    <a:pt x="182" y="1928"/>
                  </a:lnTo>
                  <a:lnTo>
                    <a:pt x="183" y="1928"/>
                  </a:lnTo>
                  <a:lnTo>
                    <a:pt x="184" y="1928"/>
                  </a:lnTo>
                  <a:lnTo>
                    <a:pt x="185" y="1927"/>
                  </a:lnTo>
                  <a:lnTo>
                    <a:pt x="186" y="1927"/>
                  </a:lnTo>
                  <a:lnTo>
                    <a:pt x="186" y="1928"/>
                  </a:lnTo>
                  <a:lnTo>
                    <a:pt x="187" y="1928"/>
                  </a:lnTo>
                  <a:lnTo>
                    <a:pt x="188" y="1928"/>
                  </a:lnTo>
                  <a:lnTo>
                    <a:pt x="189" y="1927"/>
                  </a:lnTo>
                  <a:lnTo>
                    <a:pt x="190" y="1928"/>
                  </a:lnTo>
                  <a:lnTo>
                    <a:pt x="191" y="1928"/>
                  </a:lnTo>
                  <a:lnTo>
                    <a:pt x="192" y="1927"/>
                  </a:lnTo>
                  <a:lnTo>
                    <a:pt x="193" y="1928"/>
                  </a:lnTo>
                  <a:lnTo>
                    <a:pt x="194" y="1928"/>
                  </a:lnTo>
                  <a:lnTo>
                    <a:pt x="194" y="1927"/>
                  </a:lnTo>
                  <a:lnTo>
                    <a:pt x="195" y="1928"/>
                  </a:lnTo>
                  <a:lnTo>
                    <a:pt x="196" y="1928"/>
                  </a:lnTo>
                  <a:lnTo>
                    <a:pt x="197" y="1928"/>
                  </a:lnTo>
                  <a:lnTo>
                    <a:pt x="197" y="1927"/>
                  </a:lnTo>
                  <a:lnTo>
                    <a:pt x="198" y="1927"/>
                  </a:lnTo>
                  <a:lnTo>
                    <a:pt x="199" y="1927"/>
                  </a:lnTo>
                  <a:lnTo>
                    <a:pt x="200" y="1928"/>
                  </a:lnTo>
                  <a:lnTo>
                    <a:pt x="201" y="1927"/>
                  </a:lnTo>
                  <a:lnTo>
                    <a:pt x="202" y="1927"/>
                  </a:lnTo>
                  <a:lnTo>
                    <a:pt x="203" y="1927"/>
                  </a:lnTo>
                  <a:lnTo>
                    <a:pt x="204" y="1927"/>
                  </a:lnTo>
                  <a:lnTo>
                    <a:pt x="204" y="1928"/>
                  </a:lnTo>
                  <a:lnTo>
                    <a:pt x="205" y="1928"/>
                  </a:lnTo>
                  <a:lnTo>
                    <a:pt x="206" y="1928"/>
                  </a:lnTo>
                  <a:lnTo>
                    <a:pt x="207" y="1928"/>
                  </a:lnTo>
                  <a:lnTo>
                    <a:pt x="207" y="1927"/>
                  </a:lnTo>
                  <a:lnTo>
                    <a:pt x="208" y="1927"/>
                  </a:lnTo>
                  <a:lnTo>
                    <a:pt x="209" y="1927"/>
                  </a:lnTo>
                  <a:lnTo>
                    <a:pt x="209" y="1928"/>
                  </a:lnTo>
                  <a:lnTo>
                    <a:pt x="210" y="1927"/>
                  </a:lnTo>
                  <a:lnTo>
                    <a:pt x="211" y="1927"/>
                  </a:lnTo>
                  <a:lnTo>
                    <a:pt x="212" y="1928"/>
                  </a:lnTo>
                  <a:lnTo>
                    <a:pt x="213" y="1927"/>
                  </a:lnTo>
                  <a:lnTo>
                    <a:pt x="214" y="1927"/>
                  </a:lnTo>
                  <a:lnTo>
                    <a:pt x="215" y="1928"/>
                  </a:lnTo>
                  <a:lnTo>
                    <a:pt x="215" y="1927"/>
                  </a:lnTo>
                  <a:lnTo>
                    <a:pt x="216" y="1927"/>
                  </a:lnTo>
                  <a:lnTo>
                    <a:pt x="217" y="1928"/>
                  </a:lnTo>
                  <a:lnTo>
                    <a:pt x="218" y="1928"/>
                  </a:lnTo>
                  <a:lnTo>
                    <a:pt x="219" y="1927"/>
                  </a:lnTo>
                  <a:lnTo>
                    <a:pt x="220" y="1927"/>
                  </a:lnTo>
                  <a:lnTo>
                    <a:pt x="221" y="1927"/>
                  </a:lnTo>
                  <a:lnTo>
                    <a:pt x="222" y="1926"/>
                  </a:lnTo>
                  <a:lnTo>
                    <a:pt x="222" y="1927"/>
                  </a:lnTo>
                  <a:lnTo>
                    <a:pt x="223" y="1927"/>
                  </a:lnTo>
                  <a:lnTo>
                    <a:pt x="224" y="1927"/>
                  </a:lnTo>
                  <a:lnTo>
                    <a:pt x="225" y="1927"/>
                  </a:lnTo>
                  <a:lnTo>
                    <a:pt x="226" y="1927"/>
                  </a:lnTo>
                  <a:lnTo>
                    <a:pt x="227" y="1927"/>
                  </a:lnTo>
                  <a:lnTo>
                    <a:pt x="228" y="1927"/>
                  </a:lnTo>
                  <a:lnTo>
                    <a:pt x="229" y="1927"/>
                  </a:lnTo>
                  <a:lnTo>
                    <a:pt x="230" y="1927"/>
                  </a:lnTo>
                  <a:lnTo>
                    <a:pt x="231" y="1926"/>
                  </a:lnTo>
                  <a:lnTo>
                    <a:pt x="232" y="1926"/>
                  </a:lnTo>
                  <a:lnTo>
                    <a:pt x="232" y="1927"/>
                  </a:lnTo>
                  <a:lnTo>
                    <a:pt x="233" y="1926"/>
                  </a:lnTo>
                  <a:lnTo>
                    <a:pt x="234" y="1926"/>
                  </a:lnTo>
                  <a:lnTo>
                    <a:pt x="235" y="1926"/>
                  </a:lnTo>
                  <a:lnTo>
                    <a:pt x="235" y="1927"/>
                  </a:lnTo>
                  <a:lnTo>
                    <a:pt x="236" y="1927"/>
                  </a:lnTo>
                  <a:lnTo>
                    <a:pt x="237" y="1927"/>
                  </a:lnTo>
                  <a:lnTo>
                    <a:pt x="238" y="1926"/>
                  </a:lnTo>
                  <a:lnTo>
                    <a:pt x="239" y="1926"/>
                  </a:lnTo>
                  <a:lnTo>
                    <a:pt x="240" y="1926"/>
                  </a:lnTo>
                  <a:lnTo>
                    <a:pt x="241" y="1926"/>
                  </a:lnTo>
                  <a:lnTo>
                    <a:pt x="242" y="1925"/>
                  </a:lnTo>
                  <a:lnTo>
                    <a:pt x="243" y="1925"/>
                  </a:lnTo>
                  <a:lnTo>
                    <a:pt x="244" y="1925"/>
                  </a:lnTo>
                  <a:lnTo>
                    <a:pt x="245" y="1925"/>
                  </a:lnTo>
                  <a:lnTo>
                    <a:pt x="246" y="1925"/>
                  </a:lnTo>
                  <a:lnTo>
                    <a:pt x="247" y="1924"/>
                  </a:lnTo>
                  <a:lnTo>
                    <a:pt x="248" y="1924"/>
                  </a:lnTo>
                  <a:lnTo>
                    <a:pt x="249" y="1924"/>
                  </a:lnTo>
                  <a:lnTo>
                    <a:pt x="250" y="1924"/>
                  </a:lnTo>
                  <a:lnTo>
                    <a:pt x="250" y="1923"/>
                  </a:lnTo>
                  <a:lnTo>
                    <a:pt x="251" y="1923"/>
                  </a:lnTo>
                  <a:lnTo>
                    <a:pt x="252" y="1924"/>
                  </a:lnTo>
                  <a:lnTo>
                    <a:pt x="253" y="1923"/>
                  </a:lnTo>
                  <a:lnTo>
                    <a:pt x="253" y="1924"/>
                  </a:lnTo>
                  <a:lnTo>
                    <a:pt x="254" y="1924"/>
                  </a:lnTo>
                  <a:lnTo>
                    <a:pt x="255" y="1924"/>
                  </a:lnTo>
                  <a:lnTo>
                    <a:pt x="256" y="1924"/>
                  </a:lnTo>
                  <a:lnTo>
                    <a:pt x="257" y="1924"/>
                  </a:lnTo>
                  <a:lnTo>
                    <a:pt x="258" y="1924"/>
                  </a:lnTo>
                  <a:lnTo>
                    <a:pt x="259" y="1925"/>
                  </a:lnTo>
                  <a:lnTo>
                    <a:pt x="259" y="1924"/>
                  </a:lnTo>
                  <a:lnTo>
                    <a:pt x="260" y="1924"/>
                  </a:lnTo>
                  <a:lnTo>
                    <a:pt x="261" y="1924"/>
                  </a:lnTo>
                  <a:lnTo>
                    <a:pt x="262" y="1925"/>
                  </a:lnTo>
                  <a:lnTo>
                    <a:pt x="263" y="1925"/>
                  </a:lnTo>
                  <a:lnTo>
                    <a:pt x="264" y="1925"/>
                  </a:lnTo>
                  <a:lnTo>
                    <a:pt x="264" y="1926"/>
                  </a:lnTo>
                  <a:lnTo>
                    <a:pt x="265" y="1925"/>
                  </a:lnTo>
                  <a:lnTo>
                    <a:pt x="266" y="1926"/>
                  </a:lnTo>
                  <a:lnTo>
                    <a:pt x="267" y="1925"/>
                  </a:lnTo>
                  <a:lnTo>
                    <a:pt x="268" y="1926"/>
                  </a:lnTo>
                  <a:lnTo>
                    <a:pt x="269" y="1926"/>
                  </a:lnTo>
                  <a:lnTo>
                    <a:pt x="270" y="1927"/>
                  </a:lnTo>
                  <a:lnTo>
                    <a:pt x="271" y="1927"/>
                  </a:lnTo>
                  <a:lnTo>
                    <a:pt x="272" y="1927"/>
                  </a:lnTo>
                  <a:lnTo>
                    <a:pt x="273" y="1927"/>
                  </a:lnTo>
                  <a:lnTo>
                    <a:pt x="274" y="1927"/>
                  </a:lnTo>
                  <a:lnTo>
                    <a:pt x="275" y="1927"/>
                  </a:lnTo>
                  <a:lnTo>
                    <a:pt x="276" y="1927"/>
                  </a:lnTo>
                  <a:lnTo>
                    <a:pt x="276" y="1926"/>
                  </a:lnTo>
                  <a:lnTo>
                    <a:pt x="277" y="1926"/>
                  </a:lnTo>
                  <a:lnTo>
                    <a:pt x="277" y="1927"/>
                  </a:lnTo>
                  <a:lnTo>
                    <a:pt x="278" y="1927"/>
                  </a:lnTo>
                  <a:lnTo>
                    <a:pt x="279" y="1927"/>
                  </a:lnTo>
                  <a:lnTo>
                    <a:pt x="280" y="1927"/>
                  </a:lnTo>
                  <a:lnTo>
                    <a:pt x="281" y="1927"/>
                  </a:lnTo>
                  <a:lnTo>
                    <a:pt x="282" y="1927"/>
                  </a:lnTo>
                  <a:lnTo>
                    <a:pt x="283" y="1927"/>
                  </a:lnTo>
                  <a:lnTo>
                    <a:pt x="284" y="1927"/>
                  </a:lnTo>
                  <a:lnTo>
                    <a:pt x="285" y="1927"/>
                  </a:lnTo>
                  <a:lnTo>
                    <a:pt x="286" y="1927"/>
                  </a:lnTo>
                  <a:lnTo>
                    <a:pt x="287" y="1927"/>
                  </a:lnTo>
                  <a:lnTo>
                    <a:pt x="288" y="1927"/>
                  </a:lnTo>
                  <a:lnTo>
                    <a:pt x="289" y="1927"/>
                  </a:lnTo>
                  <a:lnTo>
                    <a:pt x="290" y="1927"/>
                  </a:lnTo>
                  <a:lnTo>
                    <a:pt x="291" y="1927"/>
                  </a:lnTo>
                  <a:lnTo>
                    <a:pt x="292" y="1927"/>
                  </a:lnTo>
                  <a:lnTo>
                    <a:pt x="292" y="1926"/>
                  </a:lnTo>
                  <a:lnTo>
                    <a:pt x="293" y="1926"/>
                  </a:lnTo>
                  <a:lnTo>
                    <a:pt x="294" y="1927"/>
                  </a:lnTo>
                  <a:lnTo>
                    <a:pt x="295" y="1927"/>
                  </a:lnTo>
                  <a:lnTo>
                    <a:pt x="296" y="1927"/>
                  </a:lnTo>
                  <a:lnTo>
                    <a:pt x="297" y="1927"/>
                  </a:lnTo>
                  <a:lnTo>
                    <a:pt x="298" y="1927"/>
                  </a:lnTo>
                  <a:lnTo>
                    <a:pt x="299" y="1927"/>
                  </a:lnTo>
                  <a:lnTo>
                    <a:pt x="300" y="1927"/>
                  </a:lnTo>
                  <a:lnTo>
                    <a:pt x="301" y="1927"/>
                  </a:lnTo>
                  <a:lnTo>
                    <a:pt x="302" y="1926"/>
                  </a:lnTo>
                  <a:lnTo>
                    <a:pt x="303" y="1927"/>
                  </a:lnTo>
                  <a:lnTo>
                    <a:pt x="303" y="1927"/>
                  </a:lnTo>
                  <a:lnTo>
                    <a:pt x="304" y="1927"/>
                  </a:lnTo>
                  <a:lnTo>
                    <a:pt x="305" y="1927"/>
                  </a:lnTo>
                  <a:lnTo>
                    <a:pt x="306" y="1927"/>
                  </a:lnTo>
                  <a:lnTo>
                    <a:pt x="307" y="1927"/>
                  </a:lnTo>
                  <a:lnTo>
                    <a:pt x="308" y="1927"/>
                  </a:lnTo>
                  <a:lnTo>
                    <a:pt x="309" y="1927"/>
                  </a:lnTo>
                  <a:lnTo>
                    <a:pt x="310" y="1927"/>
                  </a:lnTo>
                  <a:lnTo>
                    <a:pt x="311" y="1927"/>
                  </a:lnTo>
                  <a:lnTo>
                    <a:pt x="312" y="1927"/>
                  </a:lnTo>
                  <a:lnTo>
                    <a:pt x="312" y="1926"/>
                  </a:lnTo>
                  <a:lnTo>
                    <a:pt x="313" y="1927"/>
                  </a:lnTo>
                  <a:lnTo>
                    <a:pt x="314" y="1927"/>
                  </a:lnTo>
                  <a:lnTo>
                    <a:pt x="314" y="1926"/>
                  </a:lnTo>
                  <a:lnTo>
                    <a:pt x="315" y="1927"/>
                  </a:lnTo>
                  <a:lnTo>
                    <a:pt x="316" y="1927"/>
                  </a:lnTo>
                  <a:lnTo>
                    <a:pt x="317" y="1926"/>
                  </a:lnTo>
                  <a:lnTo>
                    <a:pt x="318" y="1926"/>
                  </a:lnTo>
                  <a:lnTo>
                    <a:pt x="319" y="1927"/>
                  </a:lnTo>
                  <a:lnTo>
                    <a:pt x="320" y="1927"/>
                  </a:lnTo>
                  <a:lnTo>
                    <a:pt x="321" y="1927"/>
                  </a:lnTo>
                  <a:lnTo>
                    <a:pt x="322" y="1926"/>
                  </a:lnTo>
                  <a:lnTo>
                    <a:pt x="322" y="1927"/>
                  </a:lnTo>
                  <a:lnTo>
                    <a:pt x="323" y="1926"/>
                  </a:lnTo>
                  <a:lnTo>
                    <a:pt x="324" y="1926"/>
                  </a:lnTo>
                  <a:lnTo>
                    <a:pt x="325" y="1926"/>
                  </a:lnTo>
                  <a:lnTo>
                    <a:pt x="326" y="1926"/>
                  </a:lnTo>
                  <a:lnTo>
                    <a:pt x="327" y="1927"/>
                  </a:lnTo>
                  <a:lnTo>
                    <a:pt x="328" y="1927"/>
                  </a:lnTo>
                  <a:lnTo>
                    <a:pt x="328" y="1926"/>
                  </a:lnTo>
                  <a:lnTo>
                    <a:pt x="329" y="1926"/>
                  </a:lnTo>
                  <a:lnTo>
                    <a:pt x="330" y="1926"/>
                  </a:lnTo>
                  <a:lnTo>
                    <a:pt x="331" y="1926"/>
                  </a:lnTo>
                  <a:lnTo>
                    <a:pt x="332" y="1926"/>
                  </a:lnTo>
                  <a:lnTo>
                    <a:pt x="333" y="1926"/>
                  </a:lnTo>
                  <a:lnTo>
                    <a:pt x="334" y="1926"/>
                  </a:lnTo>
                  <a:lnTo>
                    <a:pt x="335" y="1926"/>
                  </a:lnTo>
                  <a:lnTo>
                    <a:pt x="336" y="1926"/>
                  </a:lnTo>
                  <a:lnTo>
                    <a:pt x="337" y="1926"/>
                  </a:lnTo>
                  <a:lnTo>
                    <a:pt x="338" y="1926"/>
                  </a:lnTo>
                  <a:lnTo>
                    <a:pt x="339" y="1926"/>
                  </a:lnTo>
                  <a:lnTo>
                    <a:pt x="340" y="1926"/>
                  </a:lnTo>
                  <a:lnTo>
                    <a:pt x="340" y="1925"/>
                  </a:lnTo>
                  <a:lnTo>
                    <a:pt x="341" y="1925"/>
                  </a:lnTo>
                  <a:lnTo>
                    <a:pt x="341" y="1926"/>
                  </a:lnTo>
                  <a:lnTo>
                    <a:pt x="342" y="1926"/>
                  </a:lnTo>
                  <a:lnTo>
                    <a:pt x="343" y="1926"/>
                  </a:lnTo>
                  <a:lnTo>
                    <a:pt x="344" y="1926"/>
                  </a:lnTo>
                  <a:lnTo>
                    <a:pt x="344" y="1925"/>
                  </a:lnTo>
                  <a:lnTo>
                    <a:pt x="345" y="1925"/>
                  </a:lnTo>
                  <a:lnTo>
                    <a:pt x="346" y="1925"/>
                  </a:lnTo>
                  <a:lnTo>
                    <a:pt x="347" y="1925"/>
                  </a:lnTo>
                  <a:lnTo>
                    <a:pt x="348" y="1925"/>
                  </a:lnTo>
                  <a:lnTo>
                    <a:pt x="349" y="1925"/>
                  </a:lnTo>
                  <a:lnTo>
                    <a:pt x="350" y="1925"/>
                  </a:lnTo>
                  <a:lnTo>
                    <a:pt x="351" y="1925"/>
                  </a:lnTo>
                  <a:lnTo>
                    <a:pt x="352" y="1925"/>
                  </a:lnTo>
                  <a:lnTo>
                    <a:pt x="353" y="1925"/>
                  </a:lnTo>
                  <a:lnTo>
                    <a:pt x="354" y="1925"/>
                  </a:lnTo>
                  <a:lnTo>
                    <a:pt x="355" y="1925"/>
                  </a:lnTo>
                  <a:lnTo>
                    <a:pt x="356" y="1925"/>
                  </a:lnTo>
                  <a:lnTo>
                    <a:pt x="356" y="1924"/>
                  </a:lnTo>
                  <a:lnTo>
                    <a:pt x="357" y="1924"/>
                  </a:lnTo>
                  <a:lnTo>
                    <a:pt x="358" y="1924"/>
                  </a:lnTo>
                  <a:lnTo>
                    <a:pt x="359" y="1924"/>
                  </a:lnTo>
                  <a:lnTo>
                    <a:pt x="360" y="1924"/>
                  </a:lnTo>
                  <a:lnTo>
                    <a:pt x="361" y="1925"/>
                  </a:lnTo>
                  <a:lnTo>
                    <a:pt x="362" y="1925"/>
                  </a:lnTo>
                  <a:lnTo>
                    <a:pt x="363" y="1925"/>
                  </a:lnTo>
                  <a:lnTo>
                    <a:pt x="364" y="1925"/>
                  </a:lnTo>
                  <a:lnTo>
                    <a:pt x="365" y="1925"/>
                  </a:lnTo>
                  <a:lnTo>
                    <a:pt x="366" y="1925"/>
                  </a:lnTo>
                  <a:lnTo>
                    <a:pt x="367" y="1925"/>
                  </a:lnTo>
                  <a:lnTo>
                    <a:pt x="368" y="1925"/>
                  </a:lnTo>
                  <a:lnTo>
                    <a:pt x="369" y="1924"/>
                  </a:lnTo>
                  <a:lnTo>
                    <a:pt x="370" y="1924"/>
                  </a:lnTo>
                  <a:lnTo>
                    <a:pt x="370" y="1925"/>
                  </a:lnTo>
                  <a:lnTo>
                    <a:pt x="371" y="1925"/>
                  </a:lnTo>
                  <a:lnTo>
                    <a:pt x="372" y="1925"/>
                  </a:lnTo>
                  <a:lnTo>
                    <a:pt x="373" y="1924"/>
                  </a:lnTo>
                  <a:lnTo>
                    <a:pt x="374" y="1924"/>
                  </a:lnTo>
                  <a:lnTo>
                    <a:pt x="375" y="1924"/>
                  </a:lnTo>
                  <a:lnTo>
                    <a:pt x="376" y="1924"/>
                  </a:lnTo>
                  <a:lnTo>
                    <a:pt x="377" y="1924"/>
                  </a:lnTo>
                  <a:lnTo>
                    <a:pt x="378" y="1924"/>
                  </a:lnTo>
                  <a:lnTo>
                    <a:pt x="379" y="1925"/>
                  </a:lnTo>
                  <a:lnTo>
                    <a:pt x="380" y="1925"/>
                  </a:lnTo>
                  <a:lnTo>
                    <a:pt x="380" y="1926"/>
                  </a:lnTo>
                  <a:lnTo>
                    <a:pt x="381" y="1925"/>
                  </a:lnTo>
                  <a:lnTo>
                    <a:pt x="382" y="1925"/>
                  </a:lnTo>
                  <a:lnTo>
                    <a:pt x="383" y="1925"/>
                  </a:lnTo>
                  <a:lnTo>
                    <a:pt x="384" y="1924"/>
                  </a:lnTo>
                  <a:lnTo>
                    <a:pt x="385" y="1924"/>
                  </a:lnTo>
                  <a:lnTo>
                    <a:pt x="385" y="1925"/>
                  </a:lnTo>
                  <a:lnTo>
                    <a:pt x="386" y="1925"/>
                  </a:lnTo>
                  <a:lnTo>
                    <a:pt x="387" y="1925"/>
                  </a:lnTo>
                  <a:lnTo>
                    <a:pt x="387" y="1926"/>
                  </a:lnTo>
                  <a:lnTo>
                    <a:pt x="388" y="1926"/>
                  </a:lnTo>
                  <a:lnTo>
                    <a:pt x="389" y="1926"/>
                  </a:lnTo>
                  <a:lnTo>
                    <a:pt x="390" y="1925"/>
                  </a:lnTo>
                  <a:lnTo>
                    <a:pt x="391" y="1925"/>
                  </a:lnTo>
                  <a:lnTo>
                    <a:pt x="392" y="1925"/>
                  </a:lnTo>
                  <a:lnTo>
                    <a:pt x="393" y="1925"/>
                  </a:lnTo>
                  <a:lnTo>
                    <a:pt x="393" y="1926"/>
                  </a:lnTo>
                  <a:lnTo>
                    <a:pt x="394" y="1926"/>
                  </a:lnTo>
                  <a:lnTo>
                    <a:pt x="395" y="1926"/>
                  </a:lnTo>
                  <a:lnTo>
                    <a:pt x="396" y="1926"/>
                  </a:lnTo>
                  <a:lnTo>
                    <a:pt x="397" y="1926"/>
                  </a:lnTo>
                  <a:lnTo>
                    <a:pt x="398" y="1926"/>
                  </a:lnTo>
                  <a:lnTo>
                    <a:pt x="399" y="1926"/>
                  </a:lnTo>
                  <a:lnTo>
                    <a:pt x="400" y="1926"/>
                  </a:lnTo>
                  <a:lnTo>
                    <a:pt x="401" y="1926"/>
                  </a:lnTo>
                  <a:lnTo>
                    <a:pt x="402" y="1926"/>
                  </a:lnTo>
                  <a:lnTo>
                    <a:pt x="403" y="1926"/>
                  </a:lnTo>
                  <a:lnTo>
                    <a:pt x="404" y="1926"/>
                  </a:lnTo>
                  <a:lnTo>
                    <a:pt x="405" y="1927"/>
                  </a:lnTo>
                  <a:lnTo>
                    <a:pt x="406" y="1927"/>
                  </a:lnTo>
                  <a:lnTo>
                    <a:pt x="406" y="1926"/>
                  </a:lnTo>
                  <a:lnTo>
                    <a:pt x="407" y="1926"/>
                  </a:lnTo>
                  <a:lnTo>
                    <a:pt x="408" y="1926"/>
                  </a:lnTo>
                  <a:lnTo>
                    <a:pt x="409" y="1926"/>
                  </a:lnTo>
                  <a:lnTo>
                    <a:pt x="410" y="1926"/>
                  </a:lnTo>
                  <a:lnTo>
                    <a:pt x="411" y="1926"/>
                  </a:lnTo>
                  <a:lnTo>
                    <a:pt x="411" y="1927"/>
                  </a:lnTo>
                  <a:lnTo>
                    <a:pt x="412" y="1926"/>
                  </a:lnTo>
                  <a:lnTo>
                    <a:pt x="413" y="1926"/>
                  </a:lnTo>
                  <a:lnTo>
                    <a:pt x="414" y="1926"/>
                  </a:lnTo>
                  <a:lnTo>
                    <a:pt x="415" y="1926"/>
                  </a:lnTo>
                  <a:lnTo>
                    <a:pt x="416" y="1926"/>
                  </a:lnTo>
                  <a:lnTo>
                    <a:pt x="417" y="1926"/>
                  </a:lnTo>
                  <a:lnTo>
                    <a:pt x="418" y="1926"/>
                  </a:lnTo>
                  <a:lnTo>
                    <a:pt x="419" y="1926"/>
                  </a:lnTo>
                  <a:lnTo>
                    <a:pt x="420" y="1925"/>
                  </a:lnTo>
                  <a:lnTo>
                    <a:pt x="421" y="1925"/>
                  </a:lnTo>
                  <a:lnTo>
                    <a:pt x="422" y="1925"/>
                  </a:lnTo>
                  <a:lnTo>
                    <a:pt x="422" y="1926"/>
                  </a:lnTo>
                  <a:lnTo>
                    <a:pt x="423" y="1926"/>
                  </a:lnTo>
                  <a:lnTo>
                    <a:pt x="424" y="1926"/>
                  </a:lnTo>
                  <a:lnTo>
                    <a:pt x="425" y="1926"/>
                  </a:lnTo>
                  <a:lnTo>
                    <a:pt x="426" y="1927"/>
                  </a:lnTo>
                  <a:lnTo>
                    <a:pt x="427" y="1927"/>
                  </a:lnTo>
                  <a:lnTo>
                    <a:pt x="427" y="1926"/>
                  </a:lnTo>
                  <a:lnTo>
                    <a:pt x="428" y="1926"/>
                  </a:lnTo>
                  <a:lnTo>
                    <a:pt x="429" y="1926"/>
                  </a:lnTo>
                  <a:lnTo>
                    <a:pt x="430" y="1926"/>
                  </a:lnTo>
                  <a:lnTo>
                    <a:pt x="431" y="1926"/>
                  </a:lnTo>
                  <a:lnTo>
                    <a:pt x="432" y="1926"/>
                  </a:lnTo>
                  <a:lnTo>
                    <a:pt x="433" y="1926"/>
                  </a:lnTo>
                  <a:lnTo>
                    <a:pt x="434" y="1926"/>
                  </a:lnTo>
                  <a:lnTo>
                    <a:pt x="435" y="1926"/>
                  </a:lnTo>
                  <a:lnTo>
                    <a:pt x="436" y="1926"/>
                  </a:lnTo>
                  <a:lnTo>
                    <a:pt x="436" y="1926"/>
                  </a:lnTo>
                  <a:lnTo>
                    <a:pt x="437" y="1926"/>
                  </a:lnTo>
                  <a:lnTo>
                    <a:pt x="438" y="1925"/>
                  </a:lnTo>
                  <a:lnTo>
                    <a:pt x="439" y="1925"/>
                  </a:lnTo>
                  <a:lnTo>
                    <a:pt x="439" y="1926"/>
                  </a:lnTo>
                  <a:lnTo>
                    <a:pt x="440" y="1926"/>
                  </a:lnTo>
                  <a:lnTo>
                    <a:pt x="441" y="1926"/>
                  </a:lnTo>
                  <a:lnTo>
                    <a:pt x="442" y="1926"/>
                  </a:lnTo>
                  <a:lnTo>
                    <a:pt x="443" y="1926"/>
                  </a:lnTo>
                  <a:lnTo>
                    <a:pt x="444" y="1926"/>
                  </a:lnTo>
                  <a:lnTo>
                    <a:pt x="445" y="1925"/>
                  </a:lnTo>
                  <a:lnTo>
                    <a:pt x="446" y="1925"/>
                  </a:lnTo>
                  <a:lnTo>
                    <a:pt x="446" y="1926"/>
                  </a:lnTo>
                  <a:lnTo>
                    <a:pt x="447" y="1926"/>
                  </a:lnTo>
                  <a:lnTo>
                    <a:pt x="448" y="1927"/>
                  </a:lnTo>
                  <a:lnTo>
                    <a:pt x="449" y="1926"/>
                  </a:lnTo>
                  <a:lnTo>
                    <a:pt x="450" y="1926"/>
                  </a:lnTo>
                  <a:lnTo>
                    <a:pt x="451" y="1926"/>
                  </a:lnTo>
                  <a:lnTo>
                    <a:pt x="452" y="1926"/>
                  </a:lnTo>
                  <a:lnTo>
                    <a:pt x="452" y="1925"/>
                  </a:lnTo>
                  <a:lnTo>
                    <a:pt x="453" y="1925"/>
                  </a:lnTo>
                  <a:lnTo>
                    <a:pt x="454" y="1925"/>
                  </a:lnTo>
                  <a:lnTo>
                    <a:pt x="454" y="1926"/>
                  </a:lnTo>
                  <a:lnTo>
                    <a:pt x="455" y="1926"/>
                  </a:lnTo>
                  <a:lnTo>
                    <a:pt x="456" y="1926"/>
                  </a:lnTo>
                  <a:lnTo>
                    <a:pt x="456" y="1927"/>
                  </a:lnTo>
                  <a:lnTo>
                    <a:pt x="457" y="1927"/>
                  </a:lnTo>
                  <a:lnTo>
                    <a:pt x="457" y="1926"/>
                  </a:lnTo>
                  <a:lnTo>
                    <a:pt x="458" y="1926"/>
                  </a:lnTo>
                  <a:lnTo>
                    <a:pt x="459" y="1926"/>
                  </a:lnTo>
                  <a:lnTo>
                    <a:pt x="460" y="1926"/>
                  </a:lnTo>
                  <a:lnTo>
                    <a:pt x="460" y="1927"/>
                  </a:lnTo>
                  <a:lnTo>
                    <a:pt x="461" y="1926"/>
                  </a:lnTo>
                  <a:lnTo>
                    <a:pt x="462" y="1926"/>
                  </a:lnTo>
                  <a:lnTo>
                    <a:pt x="463" y="1926"/>
                  </a:lnTo>
                  <a:lnTo>
                    <a:pt x="464" y="1926"/>
                  </a:lnTo>
                  <a:lnTo>
                    <a:pt x="465" y="1926"/>
                  </a:lnTo>
                  <a:lnTo>
                    <a:pt x="466" y="1926"/>
                  </a:lnTo>
                  <a:lnTo>
                    <a:pt x="467" y="1926"/>
                  </a:lnTo>
                  <a:lnTo>
                    <a:pt x="468" y="1926"/>
                  </a:lnTo>
                  <a:lnTo>
                    <a:pt x="469" y="1926"/>
                  </a:lnTo>
                  <a:lnTo>
                    <a:pt x="470" y="1926"/>
                  </a:lnTo>
                  <a:lnTo>
                    <a:pt x="471" y="1926"/>
                  </a:lnTo>
                  <a:lnTo>
                    <a:pt x="472" y="1926"/>
                  </a:lnTo>
                  <a:lnTo>
                    <a:pt x="473" y="1926"/>
                  </a:lnTo>
                  <a:lnTo>
                    <a:pt x="474" y="1926"/>
                  </a:lnTo>
                  <a:lnTo>
                    <a:pt x="475" y="1926"/>
                  </a:lnTo>
                  <a:lnTo>
                    <a:pt x="476" y="1926"/>
                  </a:lnTo>
                  <a:lnTo>
                    <a:pt x="477" y="1926"/>
                  </a:lnTo>
                  <a:lnTo>
                    <a:pt x="478" y="1926"/>
                  </a:lnTo>
                  <a:lnTo>
                    <a:pt x="479" y="1926"/>
                  </a:lnTo>
                  <a:lnTo>
                    <a:pt x="480" y="1926"/>
                  </a:lnTo>
                  <a:lnTo>
                    <a:pt x="481" y="1926"/>
                  </a:lnTo>
                  <a:lnTo>
                    <a:pt x="482" y="1926"/>
                  </a:lnTo>
                  <a:lnTo>
                    <a:pt x="483" y="1926"/>
                  </a:lnTo>
                  <a:lnTo>
                    <a:pt x="484" y="1926"/>
                  </a:lnTo>
                  <a:lnTo>
                    <a:pt x="485" y="1926"/>
                  </a:lnTo>
                  <a:lnTo>
                    <a:pt x="486" y="1926"/>
                  </a:lnTo>
                  <a:lnTo>
                    <a:pt x="487" y="1926"/>
                  </a:lnTo>
                  <a:lnTo>
                    <a:pt x="488" y="1926"/>
                  </a:lnTo>
                  <a:lnTo>
                    <a:pt x="489" y="1926"/>
                  </a:lnTo>
                  <a:lnTo>
                    <a:pt x="490" y="1926"/>
                  </a:lnTo>
                  <a:lnTo>
                    <a:pt x="491" y="1926"/>
                  </a:lnTo>
                  <a:lnTo>
                    <a:pt x="492" y="1926"/>
                  </a:lnTo>
                  <a:lnTo>
                    <a:pt x="493" y="1926"/>
                  </a:lnTo>
                  <a:lnTo>
                    <a:pt x="494" y="1926"/>
                  </a:lnTo>
                  <a:lnTo>
                    <a:pt x="495" y="1926"/>
                  </a:lnTo>
                  <a:lnTo>
                    <a:pt x="496" y="1926"/>
                  </a:lnTo>
                  <a:lnTo>
                    <a:pt x="497" y="1926"/>
                  </a:lnTo>
                  <a:lnTo>
                    <a:pt x="498" y="1926"/>
                  </a:lnTo>
                  <a:lnTo>
                    <a:pt x="498" y="1927"/>
                  </a:lnTo>
                  <a:lnTo>
                    <a:pt x="499" y="1926"/>
                  </a:lnTo>
                  <a:lnTo>
                    <a:pt x="500" y="1926"/>
                  </a:lnTo>
                  <a:lnTo>
                    <a:pt x="501" y="1926"/>
                  </a:lnTo>
                  <a:lnTo>
                    <a:pt x="502" y="1926"/>
                  </a:lnTo>
                  <a:lnTo>
                    <a:pt x="503" y="1926"/>
                  </a:lnTo>
                  <a:lnTo>
                    <a:pt x="504" y="1926"/>
                  </a:lnTo>
                  <a:lnTo>
                    <a:pt x="505" y="1927"/>
                  </a:lnTo>
                  <a:lnTo>
                    <a:pt x="506" y="1927"/>
                  </a:lnTo>
                  <a:lnTo>
                    <a:pt x="506" y="1926"/>
                  </a:lnTo>
                  <a:lnTo>
                    <a:pt x="507" y="1926"/>
                  </a:lnTo>
                  <a:lnTo>
                    <a:pt x="508" y="1926"/>
                  </a:lnTo>
                  <a:lnTo>
                    <a:pt x="508" y="1927"/>
                  </a:lnTo>
                  <a:lnTo>
                    <a:pt x="509" y="1927"/>
                  </a:lnTo>
                  <a:lnTo>
                    <a:pt x="509" y="1926"/>
                  </a:lnTo>
                  <a:lnTo>
                    <a:pt x="510" y="1926"/>
                  </a:lnTo>
                  <a:lnTo>
                    <a:pt x="511" y="1926"/>
                  </a:lnTo>
                  <a:lnTo>
                    <a:pt x="512" y="1926"/>
                  </a:lnTo>
                  <a:lnTo>
                    <a:pt x="513" y="1926"/>
                  </a:lnTo>
                  <a:lnTo>
                    <a:pt x="514" y="1927"/>
                  </a:lnTo>
                  <a:lnTo>
                    <a:pt x="515" y="1927"/>
                  </a:lnTo>
                  <a:lnTo>
                    <a:pt x="516" y="1927"/>
                  </a:lnTo>
                  <a:lnTo>
                    <a:pt x="517" y="1927"/>
                  </a:lnTo>
                  <a:lnTo>
                    <a:pt x="518" y="1926"/>
                  </a:lnTo>
                  <a:lnTo>
                    <a:pt x="519" y="1926"/>
                  </a:lnTo>
                  <a:lnTo>
                    <a:pt x="520" y="1926"/>
                  </a:lnTo>
                  <a:lnTo>
                    <a:pt x="521" y="1926"/>
                  </a:lnTo>
                  <a:lnTo>
                    <a:pt x="521" y="1927"/>
                  </a:lnTo>
                  <a:lnTo>
                    <a:pt x="522" y="1927"/>
                  </a:lnTo>
                  <a:lnTo>
                    <a:pt x="523" y="1926"/>
                  </a:lnTo>
                  <a:lnTo>
                    <a:pt x="524" y="1926"/>
                  </a:lnTo>
                  <a:lnTo>
                    <a:pt x="524" y="1927"/>
                  </a:lnTo>
                  <a:lnTo>
                    <a:pt x="525" y="1927"/>
                  </a:lnTo>
                  <a:lnTo>
                    <a:pt x="526" y="1927"/>
                  </a:lnTo>
                  <a:lnTo>
                    <a:pt x="527" y="1926"/>
                  </a:lnTo>
                  <a:lnTo>
                    <a:pt x="528" y="1926"/>
                  </a:lnTo>
                  <a:lnTo>
                    <a:pt x="529" y="1927"/>
                  </a:lnTo>
                  <a:lnTo>
                    <a:pt x="530" y="1927"/>
                  </a:lnTo>
                  <a:lnTo>
                    <a:pt x="531" y="1927"/>
                  </a:lnTo>
                  <a:lnTo>
                    <a:pt x="532" y="1927"/>
                  </a:lnTo>
                  <a:lnTo>
                    <a:pt x="533" y="1927"/>
                  </a:lnTo>
                  <a:lnTo>
                    <a:pt x="534" y="1927"/>
                  </a:lnTo>
                  <a:lnTo>
                    <a:pt x="535" y="1926"/>
                  </a:lnTo>
                  <a:lnTo>
                    <a:pt x="536" y="1927"/>
                  </a:lnTo>
                  <a:lnTo>
                    <a:pt x="537" y="1927"/>
                  </a:lnTo>
                  <a:lnTo>
                    <a:pt x="538" y="1926"/>
                  </a:lnTo>
                  <a:lnTo>
                    <a:pt x="539" y="1927"/>
                  </a:lnTo>
                  <a:lnTo>
                    <a:pt x="540" y="1927"/>
                  </a:lnTo>
                  <a:lnTo>
                    <a:pt x="540" y="1926"/>
                  </a:lnTo>
                  <a:lnTo>
                    <a:pt x="541" y="1926"/>
                  </a:lnTo>
                  <a:lnTo>
                    <a:pt x="542" y="1926"/>
                  </a:lnTo>
                  <a:lnTo>
                    <a:pt x="543" y="1926"/>
                  </a:lnTo>
                  <a:lnTo>
                    <a:pt x="544" y="1926"/>
                  </a:lnTo>
                  <a:lnTo>
                    <a:pt x="545" y="1926"/>
                  </a:lnTo>
                  <a:lnTo>
                    <a:pt x="546" y="1926"/>
                  </a:lnTo>
                  <a:lnTo>
                    <a:pt x="547" y="1926"/>
                  </a:lnTo>
                  <a:lnTo>
                    <a:pt x="548" y="1927"/>
                  </a:lnTo>
                  <a:lnTo>
                    <a:pt x="548" y="1926"/>
                  </a:lnTo>
                  <a:lnTo>
                    <a:pt x="549" y="1925"/>
                  </a:lnTo>
                  <a:lnTo>
                    <a:pt x="550" y="1925"/>
                  </a:lnTo>
                  <a:lnTo>
                    <a:pt x="551" y="1926"/>
                  </a:lnTo>
                  <a:lnTo>
                    <a:pt x="552" y="1925"/>
                  </a:lnTo>
                  <a:lnTo>
                    <a:pt x="553" y="1925"/>
                  </a:lnTo>
                  <a:lnTo>
                    <a:pt x="553" y="1926"/>
                  </a:lnTo>
                  <a:lnTo>
                    <a:pt x="554" y="1925"/>
                  </a:lnTo>
                  <a:lnTo>
                    <a:pt x="555" y="1925"/>
                  </a:lnTo>
                  <a:lnTo>
                    <a:pt x="556" y="1925"/>
                  </a:lnTo>
                  <a:lnTo>
                    <a:pt x="556" y="1924"/>
                  </a:lnTo>
                  <a:lnTo>
                    <a:pt x="557" y="1924"/>
                  </a:lnTo>
                  <a:lnTo>
                    <a:pt x="558" y="1924"/>
                  </a:lnTo>
                  <a:lnTo>
                    <a:pt x="559" y="1924"/>
                  </a:lnTo>
                  <a:lnTo>
                    <a:pt x="560" y="1924"/>
                  </a:lnTo>
                  <a:lnTo>
                    <a:pt x="560" y="1923"/>
                  </a:lnTo>
                  <a:lnTo>
                    <a:pt x="561" y="1923"/>
                  </a:lnTo>
                  <a:lnTo>
                    <a:pt x="561" y="1924"/>
                  </a:lnTo>
                  <a:lnTo>
                    <a:pt x="562" y="1923"/>
                  </a:lnTo>
                  <a:lnTo>
                    <a:pt x="563" y="1923"/>
                  </a:lnTo>
                  <a:lnTo>
                    <a:pt x="564" y="1923"/>
                  </a:lnTo>
                  <a:lnTo>
                    <a:pt x="565" y="1923"/>
                  </a:lnTo>
                  <a:lnTo>
                    <a:pt x="566" y="1923"/>
                  </a:lnTo>
                  <a:lnTo>
                    <a:pt x="566" y="1922"/>
                  </a:lnTo>
                  <a:lnTo>
                    <a:pt x="567" y="1922"/>
                  </a:lnTo>
                  <a:lnTo>
                    <a:pt x="568" y="1922"/>
                  </a:lnTo>
                  <a:lnTo>
                    <a:pt x="568" y="1922"/>
                  </a:lnTo>
                  <a:lnTo>
                    <a:pt x="569" y="1922"/>
                  </a:lnTo>
                  <a:lnTo>
                    <a:pt x="570" y="1923"/>
                  </a:lnTo>
                  <a:lnTo>
                    <a:pt x="571" y="1923"/>
                  </a:lnTo>
                  <a:lnTo>
                    <a:pt x="572" y="1923"/>
                  </a:lnTo>
                  <a:lnTo>
                    <a:pt x="573" y="1923"/>
                  </a:lnTo>
                  <a:lnTo>
                    <a:pt x="573" y="1922"/>
                  </a:lnTo>
                  <a:lnTo>
                    <a:pt x="574" y="1922"/>
                  </a:lnTo>
                  <a:lnTo>
                    <a:pt x="575" y="1923"/>
                  </a:lnTo>
                  <a:lnTo>
                    <a:pt x="576" y="1923"/>
                  </a:lnTo>
                  <a:lnTo>
                    <a:pt x="577" y="1923"/>
                  </a:lnTo>
                  <a:lnTo>
                    <a:pt x="577" y="1924"/>
                  </a:lnTo>
                  <a:lnTo>
                    <a:pt x="578" y="1924"/>
                  </a:lnTo>
                  <a:lnTo>
                    <a:pt x="578" y="1925"/>
                  </a:lnTo>
                  <a:lnTo>
                    <a:pt x="579" y="1924"/>
                  </a:lnTo>
                  <a:lnTo>
                    <a:pt x="580" y="1925"/>
                  </a:lnTo>
                  <a:lnTo>
                    <a:pt x="581" y="1925"/>
                  </a:lnTo>
                  <a:lnTo>
                    <a:pt x="582" y="1925"/>
                  </a:lnTo>
                  <a:lnTo>
                    <a:pt x="583" y="1925"/>
                  </a:lnTo>
                  <a:lnTo>
                    <a:pt x="584" y="1926"/>
                  </a:lnTo>
                  <a:lnTo>
                    <a:pt x="585" y="1926"/>
                  </a:lnTo>
                  <a:lnTo>
                    <a:pt x="586" y="1926"/>
                  </a:lnTo>
                  <a:lnTo>
                    <a:pt x="587" y="1926"/>
                  </a:lnTo>
                  <a:lnTo>
                    <a:pt x="588" y="1926"/>
                  </a:lnTo>
                  <a:lnTo>
                    <a:pt x="589" y="1926"/>
                  </a:lnTo>
                  <a:lnTo>
                    <a:pt x="590" y="1926"/>
                  </a:lnTo>
                  <a:lnTo>
                    <a:pt x="591" y="1926"/>
                  </a:lnTo>
                  <a:lnTo>
                    <a:pt x="592" y="1926"/>
                  </a:lnTo>
                  <a:lnTo>
                    <a:pt x="593" y="1926"/>
                  </a:lnTo>
                  <a:lnTo>
                    <a:pt x="594" y="1926"/>
                  </a:lnTo>
                  <a:lnTo>
                    <a:pt x="594" y="1925"/>
                  </a:lnTo>
                  <a:lnTo>
                    <a:pt x="595" y="1925"/>
                  </a:lnTo>
                  <a:lnTo>
                    <a:pt x="596" y="1925"/>
                  </a:lnTo>
                  <a:lnTo>
                    <a:pt x="596" y="1926"/>
                  </a:lnTo>
                  <a:lnTo>
                    <a:pt x="597" y="1926"/>
                  </a:lnTo>
                  <a:lnTo>
                    <a:pt x="598" y="1926"/>
                  </a:lnTo>
                  <a:lnTo>
                    <a:pt x="599" y="1926"/>
                  </a:lnTo>
                  <a:lnTo>
                    <a:pt x="599" y="1925"/>
                  </a:lnTo>
                  <a:lnTo>
                    <a:pt x="600" y="1925"/>
                  </a:lnTo>
                  <a:lnTo>
                    <a:pt x="601" y="1925"/>
                  </a:lnTo>
                  <a:lnTo>
                    <a:pt x="601" y="1926"/>
                  </a:lnTo>
                  <a:lnTo>
                    <a:pt x="602" y="1926"/>
                  </a:lnTo>
                  <a:lnTo>
                    <a:pt x="603" y="1926"/>
                  </a:lnTo>
                  <a:lnTo>
                    <a:pt x="604" y="1926"/>
                  </a:lnTo>
                  <a:lnTo>
                    <a:pt x="605" y="1926"/>
                  </a:lnTo>
                  <a:lnTo>
                    <a:pt x="606" y="1926"/>
                  </a:lnTo>
                  <a:lnTo>
                    <a:pt x="606" y="1925"/>
                  </a:lnTo>
                  <a:lnTo>
                    <a:pt x="607" y="1925"/>
                  </a:lnTo>
                  <a:lnTo>
                    <a:pt x="608" y="1925"/>
                  </a:lnTo>
                  <a:lnTo>
                    <a:pt x="609" y="1924"/>
                  </a:lnTo>
                  <a:lnTo>
                    <a:pt x="610" y="1924"/>
                  </a:lnTo>
                  <a:lnTo>
                    <a:pt x="611" y="1924"/>
                  </a:lnTo>
                  <a:lnTo>
                    <a:pt x="612" y="1924"/>
                  </a:lnTo>
                  <a:lnTo>
                    <a:pt x="613" y="1923"/>
                  </a:lnTo>
                  <a:lnTo>
                    <a:pt x="614" y="1923"/>
                  </a:lnTo>
                  <a:lnTo>
                    <a:pt x="615" y="1922"/>
                  </a:lnTo>
                  <a:lnTo>
                    <a:pt x="616" y="1922"/>
                  </a:lnTo>
                  <a:lnTo>
                    <a:pt x="617" y="1921"/>
                  </a:lnTo>
                  <a:lnTo>
                    <a:pt x="618" y="1920"/>
                  </a:lnTo>
                  <a:lnTo>
                    <a:pt x="619" y="1920"/>
                  </a:lnTo>
                  <a:lnTo>
                    <a:pt x="619" y="1919"/>
                  </a:lnTo>
                  <a:lnTo>
                    <a:pt x="620" y="1919"/>
                  </a:lnTo>
                  <a:lnTo>
                    <a:pt x="621" y="1918"/>
                  </a:lnTo>
                  <a:lnTo>
                    <a:pt x="622" y="1918"/>
                  </a:lnTo>
                  <a:lnTo>
                    <a:pt x="622" y="1917"/>
                  </a:lnTo>
                  <a:lnTo>
                    <a:pt x="623" y="1917"/>
                  </a:lnTo>
                  <a:lnTo>
                    <a:pt x="624" y="1917"/>
                  </a:lnTo>
                  <a:lnTo>
                    <a:pt x="624" y="1916"/>
                  </a:lnTo>
                  <a:lnTo>
                    <a:pt x="625" y="1916"/>
                  </a:lnTo>
                  <a:lnTo>
                    <a:pt x="626" y="1916"/>
                  </a:lnTo>
                  <a:lnTo>
                    <a:pt x="627" y="1916"/>
                  </a:lnTo>
                  <a:lnTo>
                    <a:pt x="627" y="1915"/>
                  </a:lnTo>
                  <a:lnTo>
                    <a:pt x="628" y="1915"/>
                  </a:lnTo>
                  <a:lnTo>
                    <a:pt x="629" y="1915"/>
                  </a:lnTo>
                  <a:lnTo>
                    <a:pt x="630" y="1915"/>
                  </a:lnTo>
                  <a:lnTo>
                    <a:pt x="630" y="1916"/>
                  </a:lnTo>
                  <a:lnTo>
                    <a:pt x="631" y="1916"/>
                  </a:lnTo>
                  <a:lnTo>
                    <a:pt x="632" y="1915"/>
                  </a:lnTo>
                  <a:lnTo>
                    <a:pt x="632" y="1916"/>
                  </a:lnTo>
                  <a:lnTo>
                    <a:pt x="633" y="1916"/>
                  </a:lnTo>
                  <a:lnTo>
                    <a:pt x="633" y="1917"/>
                  </a:lnTo>
                  <a:lnTo>
                    <a:pt x="634" y="1917"/>
                  </a:lnTo>
                  <a:lnTo>
                    <a:pt x="635" y="1918"/>
                  </a:lnTo>
                  <a:lnTo>
                    <a:pt x="636" y="1919"/>
                  </a:lnTo>
                  <a:lnTo>
                    <a:pt x="637" y="1919"/>
                  </a:lnTo>
                  <a:lnTo>
                    <a:pt x="638" y="1919"/>
                  </a:lnTo>
                  <a:lnTo>
                    <a:pt x="639" y="1920"/>
                  </a:lnTo>
                  <a:lnTo>
                    <a:pt x="640" y="1920"/>
                  </a:lnTo>
                  <a:lnTo>
                    <a:pt x="641" y="1921"/>
                  </a:lnTo>
                  <a:lnTo>
                    <a:pt x="642" y="1921"/>
                  </a:lnTo>
                  <a:lnTo>
                    <a:pt x="642" y="1922"/>
                  </a:lnTo>
                  <a:lnTo>
                    <a:pt x="643" y="1922"/>
                  </a:lnTo>
                  <a:lnTo>
                    <a:pt x="643" y="1923"/>
                  </a:lnTo>
                  <a:lnTo>
                    <a:pt x="644" y="1923"/>
                  </a:lnTo>
                  <a:lnTo>
                    <a:pt x="645" y="1923"/>
                  </a:lnTo>
                  <a:lnTo>
                    <a:pt x="646" y="1924"/>
                  </a:lnTo>
                  <a:lnTo>
                    <a:pt x="647" y="1924"/>
                  </a:lnTo>
                  <a:lnTo>
                    <a:pt x="648" y="1924"/>
                  </a:lnTo>
                  <a:lnTo>
                    <a:pt x="649" y="1924"/>
                  </a:lnTo>
                  <a:lnTo>
                    <a:pt x="650" y="1925"/>
                  </a:lnTo>
                  <a:lnTo>
                    <a:pt x="651" y="1925"/>
                  </a:lnTo>
                  <a:lnTo>
                    <a:pt x="652" y="1925"/>
                  </a:lnTo>
                  <a:lnTo>
                    <a:pt x="653" y="1925"/>
                  </a:lnTo>
                  <a:lnTo>
                    <a:pt x="654" y="1925"/>
                  </a:lnTo>
                  <a:lnTo>
                    <a:pt x="655" y="1925"/>
                  </a:lnTo>
                  <a:lnTo>
                    <a:pt x="656" y="1925"/>
                  </a:lnTo>
                  <a:lnTo>
                    <a:pt x="657" y="1925"/>
                  </a:lnTo>
                  <a:lnTo>
                    <a:pt x="658" y="1925"/>
                  </a:lnTo>
                  <a:lnTo>
                    <a:pt x="659" y="1925"/>
                  </a:lnTo>
                  <a:lnTo>
                    <a:pt x="660" y="1925"/>
                  </a:lnTo>
                  <a:lnTo>
                    <a:pt x="661" y="1925"/>
                  </a:lnTo>
                  <a:lnTo>
                    <a:pt x="662" y="1926"/>
                  </a:lnTo>
                  <a:lnTo>
                    <a:pt x="663" y="1926"/>
                  </a:lnTo>
                  <a:lnTo>
                    <a:pt x="663" y="1925"/>
                  </a:lnTo>
                  <a:lnTo>
                    <a:pt x="664" y="1925"/>
                  </a:lnTo>
                  <a:lnTo>
                    <a:pt x="665" y="1925"/>
                  </a:lnTo>
                  <a:lnTo>
                    <a:pt x="666" y="1925"/>
                  </a:lnTo>
                  <a:lnTo>
                    <a:pt x="667" y="1925"/>
                  </a:lnTo>
                  <a:lnTo>
                    <a:pt x="668" y="1925"/>
                  </a:lnTo>
                  <a:lnTo>
                    <a:pt x="669" y="1925"/>
                  </a:lnTo>
                  <a:lnTo>
                    <a:pt x="670" y="1925"/>
                  </a:lnTo>
                  <a:lnTo>
                    <a:pt x="671" y="1926"/>
                  </a:lnTo>
                  <a:lnTo>
                    <a:pt x="672" y="1926"/>
                  </a:lnTo>
                  <a:lnTo>
                    <a:pt x="672" y="1925"/>
                  </a:lnTo>
                  <a:lnTo>
                    <a:pt x="673" y="1925"/>
                  </a:lnTo>
                  <a:lnTo>
                    <a:pt x="674" y="1925"/>
                  </a:lnTo>
                  <a:lnTo>
                    <a:pt x="675" y="1925"/>
                  </a:lnTo>
                  <a:lnTo>
                    <a:pt x="676" y="1926"/>
                  </a:lnTo>
                  <a:lnTo>
                    <a:pt x="677" y="1926"/>
                  </a:lnTo>
                  <a:lnTo>
                    <a:pt x="678" y="1926"/>
                  </a:lnTo>
                  <a:lnTo>
                    <a:pt x="679" y="1926"/>
                  </a:lnTo>
                  <a:lnTo>
                    <a:pt x="680" y="1926"/>
                  </a:lnTo>
                  <a:lnTo>
                    <a:pt x="681" y="1926"/>
                  </a:lnTo>
                  <a:lnTo>
                    <a:pt x="682" y="1925"/>
                  </a:lnTo>
                  <a:lnTo>
                    <a:pt x="683" y="1925"/>
                  </a:lnTo>
                  <a:lnTo>
                    <a:pt x="684" y="1925"/>
                  </a:lnTo>
                  <a:lnTo>
                    <a:pt x="685" y="1926"/>
                  </a:lnTo>
                  <a:lnTo>
                    <a:pt x="686" y="1926"/>
                  </a:lnTo>
                  <a:lnTo>
                    <a:pt x="687" y="1926"/>
                  </a:lnTo>
                  <a:lnTo>
                    <a:pt x="688" y="1926"/>
                  </a:lnTo>
                  <a:lnTo>
                    <a:pt x="689" y="1926"/>
                  </a:lnTo>
                  <a:lnTo>
                    <a:pt x="690" y="1926"/>
                  </a:lnTo>
                  <a:lnTo>
                    <a:pt x="691" y="1926"/>
                  </a:lnTo>
                  <a:lnTo>
                    <a:pt x="692" y="1926"/>
                  </a:lnTo>
                  <a:lnTo>
                    <a:pt x="693" y="1926"/>
                  </a:lnTo>
                  <a:lnTo>
                    <a:pt x="694" y="1926"/>
                  </a:lnTo>
                  <a:lnTo>
                    <a:pt x="695" y="1926"/>
                  </a:lnTo>
                  <a:lnTo>
                    <a:pt x="696" y="1926"/>
                  </a:lnTo>
                  <a:lnTo>
                    <a:pt x="697" y="1926"/>
                  </a:lnTo>
                  <a:lnTo>
                    <a:pt x="698" y="1926"/>
                  </a:lnTo>
                  <a:lnTo>
                    <a:pt x="699" y="1926"/>
                  </a:lnTo>
                  <a:lnTo>
                    <a:pt x="700" y="1925"/>
                  </a:lnTo>
                  <a:lnTo>
                    <a:pt x="701" y="1925"/>
                  </a:lnTo>
                  <a:lnTo>
                    <a:pt x="701" y="1925"/>
                  </a:lnTo>
                  <a:lnTo>
                    <a:pt x="702" y="1925"/>
                  </a:lnTo>
                  <a:lnTo>
                    <a:pt x="702" y="1926"/>
                  </a:lnTo>
                  <a:lnTo>
                    <a:pt x="703" y="1926"/>
                  </a:lnTo>
                  <a:lnTo>
                    <a:pt x="704" y="1926"/>
                  </a:lnTo>
                  <a:lnTo>
                    <a:pt x="705" y="1926"/>
                  </a:lnTo>
                  <a:lnTo>
                    <a:pt x="706" y="1925"/>
                  </a:lnTo>
                  <a:lnTo>
                    <a:pt x="707" y="1926"/>
                  </a:lnTo>
                  <a:lnTo>
                    <a:pt x="708" y="1926"/>
                  </a:lnTo>
                  <a:lnTo>
                    <a:pt x="709" y="1926"/>
                  </a:lnTo>
                  <a:lnTo>
                    <a:pt x="710" y="1926"/>
                  </a:lnTo>
                  <a:lnTo>
                    <a:pt x="711" y="1926"/>
                  </a:lnTo>
                  <a:lnTo>
                    <a:pt x="712" y="1926"/>
                  </a:lnTo>
                  <a:lnTo>
                    <a:pt x="713" y="1926"/>
                  </a:lnTo>
                  <a:lnTo>
                    <a:pt x="714" y="1926"/>
                  </a:lnTo>
                  <a:lnTo>
                    <a:pt x="715" y="1926"/>
                  </a:lnTo>
                  <a:lnTo>
                    <a:pt x="716" y="1926"/>
                  </a:lnTo>
                  <a:lnTo>
                    <a:pt x="717" y="1926"/>
                  </a:lnTo>
                  <a:lnTo>
                    <a:pt x="718" y="1926"/>
                  </a:lnTo>
                  <a:lnTo>
                    <a:pt x="719" y="1926"/>
                  </a:lnTo>
                  <a:lnTo>
                    <a:pt x="720" y="1926"/>
                  </a:lnTo>
                  <a:lnTo>
                    <a:pt x="721" y="1926"/>
                  </a:lnTo>
                  <a:lnTo>
                    <a:pt x="722" y="1926"/>
                  </a:lnTo>
                  <a:lnTo>
                    <a:pt x="723" y="1926"/>
                  </a:lnTo>
                  <a:lnTo>
                    <a:pt x="724" y="1926"/>
                  </a:lnTo>
                  <a:lnTo>
                    <a:pt x="725" y="1926"/>
                  </a:lnTo>
                  <a:lnTo>
                    <a:pt x="726" y="1925"/>
                  </a:lnTo>
                  <a:lnTo>
                    <a:pt x="727" y="1925"/>
                  </a:lnTo>
                  <a:lnTo>
                    <a:pt x="728" y="1926"/>
                  </a:lnTo>
                  <a:lnTo>
                    <a:pt x="729" y="1926"/>
                  </a:lnTo>
                  <a:lnTo>
                    <a:pt x="730" y="1925"/>
                  </a:lnTo>
                  <a:lnTo>
                    <a:pt x="731" y="1925"/>
                  </a:lnTo>
                  <a:lnTo>
                    <a:pt x="732" y="1925"/>
                  </a:lnTo>
                  <a:lnTo>
                    <a:pt x="732" y="1926"/>
                  </a:lnTo>
                  <a:lnTo>
                    <a:pt x="733" y="1926"/>
                  </a:lnTo>
                  <a:lnTo>
                    <a:pt x="734" y="1926"/>
                  </a:lnTo>
                  <a:lnTo>
                    <a:pt x="735" y="1926"/>
                  </a:lnTo>
                  <a:lnTo>
                    <a:pt x="735" y="1925"/>
                  </a:lnTo>
                  <a:lnTo>
                    <a:pt x="736" y="1925"/>
                  </a:lnTo>
                  <a:lnTo>
                    <a:pt x="737" y="1925"/>
                  </a:lnTo>
                  <a:lnTo>
                    <a:pt x="738" y="1926"/>
                  </a:lnTo>
                  <a:lnTo>
                    <a:pt x="739" y="1926"/>
                  </a:lnTo>
                  <a:lnTo>
                    <a:pt x="740" y="1926"/>
                  </a:lnTo>
                  <a:lnTo>
                    <a:pt x="741" y="1926"/>
                  </a:lnTo>
                  <a:lnTo>
                    <a:pt x="742" y="1926"/>
                  </a:lnTo>
                  <a:lnTo>
                    <a:pt x="743" y="1926"/>
                  </a:lnTo>
                  <a:lnTo>
                    <a:pt x="744" y="1926"/>
                  </a:lnTo>
                  <a:lnTo>
                    <a:pt x="745" y="1925"/>
                  </a:lnTo>
                  <a:lnTo>
                    <a:pt x="746" y="1926"/>
                  </a:lnTo>
                  <a:lnTo>
                    <a:pt x="746" y="1925"/>
                  </a:lnTo>
                  <a:lnTo>
                    <a:pt x="747" y="1925"/>
                  </a:lnTo>
                  <a:lnTo>
                    <a:pt x="748" y="1925"/>
                  </a:lnTo>
                  <a:lnTo>
                    <a:pt x="749" y="1925"/>
                  </a:lnTo>
                  <a:lnTo>
                    <a:pt x="750" y="1925"/>
                  </a:lnTo>
                  <a:lnTo>
                    <a:pt x="751" y="1925"/>
                  </a:lnTo>
                  <a:lnTo>
                    <a:pt x="752" y="1925"/>
                  </a:lnTo>
                  <a:lnTo>
                    <a:pt x="753" y="1925"/>
                  </a:lnTo>
                  <a:lnTo>
                    <a:pt x="754" y="1925"/>
                  </a:lnTo>
                  <a:lnTo>
                    <a:pt x="755" y="1925"/>
                  </a:lnTo>
                  <a:lnTo>
                    <a:pt x="756" y="1925"/>
                  </a:lnTo>
                  <a:lnTo>
                    <a:pt x="757" y="1926"/>
                  </a:lnTo>
                  <a:lnTo>
                    <a:pt x="758" y="1925"/>
                  </a:lnTo>
                  <a:lnTo>
                    <a:pt x="759" y="1925"/>
                  </a:lnTo>
                  <a:lnTo>
                    <a:pt x="760" y="1925"/>
                  </a:lnTo>
                  <a:lnTo>
                    <a:pt x="761" y="1925"/>
                  </a:lnTo>
                  <a:lnTo>
                    <a:pt x="762" y="1925"/>
                  </a:lnTo>
                  <a:lnTo>
                    <a:pt x="763" y="1925"/>
                  </a:lnTo>
                  <a:lnTo>
                    <a:pt x="764" y="1925"/>
                  </a:lnTo>
                  <a:lnTo>
                    <a:pt x="764" y="1926"/>
                  </a:lnTo>
                  <a:lnTo>
                    <a:pt x="765" y="1925"/>
                  </a:lnTo>
                  <a:lnTo>
                    <a:pt x="766" y="1925"/>
                  </a:lnTo>
                  <a:lnTo>
                    <a:pt x="766" y="1926"/>
                  </a:lnTo>
                  <a:lnTo>
                    <a:pt x="767" y="1925"/>
                  </a:lnTo>
                  <a:lnTo>
                    <a:pt x="767" y="1926"/>
                  </a:lnTo>
                  <a:lnTo>
                    <a:pt x="768" y="1926"/>
                  </a:lnTo>
                  <a:lnTo>
                    <a:pt x="769" y="1926"/>
                  </a:lnTo>
                  <a:lnTo>
                    <a:pt x="770" y="1926"/>
                  </a:lnTo>
                  <a:lnTo>
                    <a:pt x="771" y="1926"/>
                  </a:lnTo>
                  <a:lnTo>
                    <a:pt x="772" y="1926"/>
                  </a:lnTo>
                  <a:lnTo>
                    <a:pt x="773" y="1926"/>
                  </a:lnTo>
                  <a:lnTo>
                    <a:pt x="774" y="1926"/>
                  </a:lnTo>
                  <a:lnTo>
                    <a:pt x="775" y="1926"/>
                  </a:lnTo>
                  <a:lnTo>
                    <a:pt x="775" y="1925"/>
                  </a:lnTo>
                  <a:lnTo>
                    <a:pt x="776" y="1925"/>
                  </a:lnTo>
                  <a:lnTo>
                    <a:pt x="777" y="1926"/>
                  </a:lnTo>
                  <a:lnTo>
                    <a:pt x="777" y="1925"/>
                  </a:lnTo>
                  <a:lnTo>
                    <a:pt x="778" y="1925"/>
                  </a:lnTo>
                  <a:lnTo>
                    <a:pt x="779" y="1925"/>
                  </a:lnTo>
                  <a:lnTo>
                    <a:pt x="780" y="1925"/>
                  </a:lnTo>
                  <a:lnTo>
                    <a:pt x="781" y="1926"/>
                  </a:lnTo>
                  <a:lnTo>
                    <a:pt x="782" y="1926"/>
                  </a:lnTo>
                  <a:lnTo>
                    <a:pt x="783" y="1926"/>
                  </a:lnTo>
                  <a:lnTo>
                    <a:pt x="784" y="1926"/>
                  </a:lnTo>
                  <a:lnTo>
                    <a:pt x="784" y="1925"/>
                  </a:lnTo>
                  <a:lnTo>
                    <a:pt x="785" y="1925"/>
                  </a:lnTo>
                  <a:lnTo>
                    <a:pt x="785" y="1926"/>
                  </a:lnTo>
                  <a:lnTo>
                    <a:pt x="786" y="1926"/>
                  </a:lnTo>
                  <a:lnTo>
                    <a:pt x="787" y="1925"/>
                  </a:lnTo>
                  <a:lnTo>
                    <a:pt x="788" y="1926"/>
                  </a:lnTo>
                  <a:lnTo>
                    <a:pt x="788" y="1925"/>
                  </a:lnTo>
                  <a:lnTo>
                    <a:pt x="789" y="1925"/>
                  </a:lnTo>
                  <a:lnTo>
                    <a:pt x="790" y="1925"/>
                  </a:lnTo>
                  <a:lnTo>
                    <a:pt x="791" y="1926"/>
                  </a:lnTo>
                  <a:lnTo>
                    <a:pt x="792" y="1926"/>
                  </a:lnTo>
                  <a:lnTo>
                    <a:pt x="793" y="1926"/>
                  </a:lnTo>
                  <a:lnTo>
                    <a:pt x="794" y="1926"/>
                  </a:lnTo>
                  <a:lnTo>
                    <a:pt x="795" y="1925"/>
                  </a:lnTo>
                  <a:lnTo>
                    <a:pt x="796" y="1926"/>
                  </a:lnTo>
                  <a:lnTo>
                    <a:pt x="797" y="1926"/>
                  </a:lnTo>
                  <a:lnTo>
                    <a:pt x="798" y="1926"/>
                  </a:lnTo>
                  <a:lnTo>
                    <a:pt x="798" y="1925"/>
                  </a:lnTo>
                  <a:lnTo>
                    <a:pt x="799" y="1925"/>
                  </a:lnTo>
                  <a:lnTo>
                    <a:pt x="800" y="1925"/>
                  </a:lnTo>
                  <a:lnTo>
                    <a:pt x="801" y="1926"/>
                  </a:lnTo>
                  <a:lnTo>
                    <a:pt x="802" y="1926"/>
                  </a:lnTo>
                  <a:lnTo>
                    <a:pt x="803" y="1925"/>
                  </a:lnTo>
                  <a:lnTo>
                    <a:pt x="804" y="1926"/>
                  </a:lnTo>
                  <a:lnTo>
                    <a:pt x="805" y="1926"/>
                  </a:lnTo>
                  <a:lnTo>
                    <a:pt x="805" y="1925"/>
                  </a:lnTo>
                  <a:lnTo>
                    <a:pt x="806" y="1926"/>
                  </a:lnTo>
                  <a:lnTo>
                    <a:pt x="806" y="1925"/>
                  </a:lnTo>
                  <a:lnTo>
                    <a:pt x="807" y="1925"/>
                  </a:lnTo>
                  <a:lnTo>
                    <a:pt x="808" y="1925"/>
                  </a:lnTo>
                  <a:lnTo>
                    <a:pt x="809" y="1926"/>
                  </a:lnTo>
                  <a:lnTo>
                    <a:pt x="810" y="1926"/>
                  </a:lnTo>
                  <a:lnTo>
                    <a:pt x="810" y="1925"/>
                  </a:lnTo>
                  <a:lnTo>
                    <a:pt x="811" y="1925"/>
                  </a:lnTo>
                  <a:lnTo>
                    <a:pt x="812" y="1925"/>
                  </a:lnTo>
                  <a:lnTo>
                    <a:pt x="813" y="1926"/>
                  </a:lnTo>
                  <a:lnTo>
                    <a:pt x="814" y="1925"/>
                  </a:lnTo>
                  <a:lnTo>
                    <a:pt x="815" y="1925"/>
                  </a:lnTo>
                  <a:lnTo>
                    <a:pt x="816" y="1925"/>
                  </a:lnTo>
                  <a:lnTo>
                    <a:pt x="816" y="1926"/>
                  </a:lnTo>
                  <a:lnTo>
                    <a:pt x="817" y="1926"/>
                  </a:lnTo>
                  <a:lnTo>
                    <a:pt x="818" y="1926"/>
                  </a:lnTo>
                  <a:lnTo>
                    <a:pt x="819" y="1925"/>
                  </a:lnTo>
                  <a:lnTo>
                    <a:pt x="820" y="1925"/>
                  </a:lnTo>
                  <a:lnTo>
                    <a:pt x="821" y="1925"/>
                  </a:lnTo>
                  <a:lnTo>
                    <a:pt x="822" y="1925"/>
                  </a:lnTo>
                  <a:lnTo>
                    <a:pt x="823" y="1925"/>
                  </a:lnTo>
                  <a:lnTo>
                    <a:pt x="824" y="1925"/>
                  </a:lnTo>
                  <a:lnTo>
                    <a:pt x="825" y="1925"/>
                  </a:lnTo>
                  <a:lnTo>
                    <a:pt x="826" y="1925"/>
                  </a:lnTo>
                  <a:lnTo>
                    <a:pt x="827" y="1926"/>
                  </a:lnTo>
                  <a:lnTo>
                    <a:pt x="828" y="1925"/>
                  </a:lnTo>
                  <a:lnTo>
                    <a:pt x="829" y="1925"/>
                  </a:lnTo>
                  <a:lnTo>
                    <a:pt x="830" y="1925"/>
                  </a:lnTo>
                  <a:lnTo>
                    <a:pt x="831" y="1925"/>
                  </a:lnTo>
                  <a:lnTo>
                    <a:pt x="832" y="1925"/>
                  </a:lnTo>
                  <a:lnTo>
                    <a:pt x="833" y="1925"/>
                  </a:lnTo>
                  <a:lnTo>
                    <a:pt x="833" y="1925"/>
                  </a:lnTo>
                  <a:lnTo>
                    <a:pt x="833" y="1924"/>
                  </a:lnTo>
                  <a:lnTo>
                    <a:pt x="834" y="1925"/>
                  </a:lnTo>
                  <a:lnTo>
                    <a:pt x="835" y="1925"/>
                  </a:lnTo>
                  <a:lnTo>
                    <a:pt x="836" y="1924"/>
                  </a:lnTo>
                  <a:lnTo>
                    <a:pt x="836" y="1925"/>
                  </a:lnTo>
                  <a:lnTo>
                    <a:pt x="837" y="1925"/>
                  </a:lnTo>
                  <a:lnTo>
                    <a:pt x="838" y="1925"/>
                  </a:lnTo>
                  <a:lnTo>
                    <a:pt x="839" y="1925"/>
                  </a:lnTo>
                  <a:lnTo>
                    <a:pt x="840" y="1925"/>
                  </a:lnTo>
                  <a:lnTo>
                    <a:pt x="840" y="1924"/>
                  </a:lnTo>
                  <a:lnTo>
                    <a:pt x="841" y="1924"/>
                  </a:lnTo>
                  <a:lnTo>
                    <a:pt x="841" y="1925"/>
                  </a:lnTo>
                  <a:lnTo>
                    <a:pt x="842" y="1925"/>
                  </a:lnTo>
                  <a:lnTo>
                    <a:pt x="843" y="1925"/>
                  </a:lnTo>
                  <a:lnTo>
                    <a:pt x="843" y="1924"/>
                  </a:lnTo>
                  <a:lnTo>
                    <a:pt x="844" y="1924"/>
                  </a:lnTo>
                  <a:lnTo>
                    <a:pt x="845" y="1924"/>
                  </a:lnTo>
                  <a:lnTo>
                    <a:pt x="846" y="1924"/>
                  </a:lnTo>
                  <a:lnTo>
                    <a:pt x="847" y="1924"/>
                  </a:lnTo>
                  <a:lnTo>
                    <a:pt x="848" y="1924"/>
                  </a:lnTo>
                  <a:lnTo>
                    <a:pt x="848" y="1925"/>
                  </a:lnTo>
                  <a:lnTo>
                    <a:pt x="849" y="1925"/>
                  </a:lnTo>
                  <a:lnTo>
                    <a:pt x="850" y="1925"/>
                  </a:lnTo>
                  <a:lnTo>
                    <a:pt x="851" y="1925"/>
                  </a:lnTo>
                  <a:lnTo>
                    <a:pt x="851" y="1924"/>
                  </a:lnTo>
                  <a:lnTo>
                    <a:pt x="852" y="1924"/>
                  </a:lnTo>
                  <a:lnTo>
                    <a:pt x="853" y="1924"/>
                  </a:lnTo>
                  <a:lnTo>
                    <a:pt x="853" y="1925"/>
                  </a:lnTo>
                  <a:lnTo>
                    <a:pt x="854" y="1924"/>
                  </a:lnTo>
                  <a:lnTo>
                    <a:pt x="855" y="1924"/>
                  </a:lnTo>
                  <a:lnTo>
                    <a:pt x="856" y="1924"/>
                  </a:lnTo>
                  <a:lnTo>
                    <a:pt x="856" y="1925"/>
                  </a:lnTo>
                  <a:lnTo>
                    <a:pt x="857" y="1925"/>
                  </a:lnTo>
                  <a:lnTo>
                    <a:pt x="858" y="1925"/>
                  </a:lnTo>
                  <a:lnTo>
                    <a:pt x="859" y="1925"/>
                  </a:lnTo>
                  <a:lnTo>
                    <a:pt x="860" y="1925"/>
                  </a:lnTo>
                  <a:lnTo>
                    <a:pt x="861" y="1925"/>
                  </a:lnTo>
                  <a:lnTo>
                    <a:pt x="862" y="1925"/>
                  </a:lnTo>
                  <a:lnTo>
                    <a:pt x="862" y="1924"/>
                  </a:lnTo>
                  <a:lnTo>
                    <a:pt x="863" y="1924"/>
                  </a:lnTo>
                  <a:lnTo>
                    <a:pt x="864" y="1925"/>
                  </a:lnTo>
                  <a:lnTo>
                    <a:pt x="865" y="1924"/>
                  </a:lnTo>
                  <a:lnTo>
                    <a:pt x="866" y="1924"/>
                  </a:lnTo>
                  <a:lnTo>
                    <a:pt x="867" y="1925"/>
                  </a:lnTo>
                  <a:lnTo>
                    <a:pt x="868" y="1924"/>
                  </a:lnTo>
                  <a:lnTo>
                    <a:pt x="869" y="1924"/>
                  </a:lnTo>
                  <a:lnTo>
                    <a:pt x="870" y="1924"/>
                  </a:lnTo>
                  <a:lnTo>
                    <a:pt x="871" y="1925"/>
                  </a:lnTo>
                  <a:lnTo>
                    <a:pt x="872" y="1925"/>
                  </a:lnTo>
                  <a:lnTo>
                    <a:pt x="873" y="1925"/>
                  </a:lnTo>
                  <a:lnTo>
                    <a:pt x="874" y="1925"/>
                  </a:lnTo>
                  <a:lnTo>
                    <a:pt x="874" y="1924"/>
                  </a:lnTo>
                  <a:lnTo>
                    <a:pt x="875" y="1924"/>
                  </a:lnTo>
                  <a:lnTo>
                    <a:pt x="876" y="1925"/>
                  </a:lnTo>
                  <a:lnTo>
                    <a:pt x="877" y="1925"/>
                  </a:lnTo>
                  <a:lnTo>
                    <a:pt x="878" y="1925"/>
                  </a:lnTo>
                  <a:lnTo>
                    <a:pt x="879" y="1925"/>
                  </a:lnTo>
                  <a:lnTo>
                    <a:pt x="880" y="1925"/>
                  </a:lnTo>
                  <a:lnTo>
                    <a:pt x="881" y="1925"/>
                  </a:lnTo>
                  <a:lnTo>
                    <a:pt x="882" y="1925"/>
                  </a:lnTo>
                  <a:lnTo>
                    <a:pt x="883" y="1925"/>
                  </a:lnTo>
                  <a:lnTo>
                    <a:pt x="883" y="1924"/>
                  </a:lnTo>
                  <a:lnTo>
                    <a:pt x="884" y="1925"/>
                  </a:lnTo>
                  <a:lnTo>
                    <a:pt x="885" y="1925"/>
                  </a:lnTo>
                  <a:lnTo>
                    <a:pt x="886" y="1924"/>
                  </a:lnTo>
                  <a:lnTo>
                    <a:pt x="887" y="1924"/>
                  </a:lnTo>
                  <a:lnTo>
                    <a:pt x="888" y="1924"/>
                  </a:lnTo>
                  <a:lnTo>
                    <a:pt x="889" y="1924"/>
                  </a:lnTo>
                  <a:lnTo>
                    <a:pt x="890" y="1924"/>
                  </a:lnTo>
                  <a:lnTo>
                    <a:pt x="890" y="1925"/>
                  </a:lnTo>
                  <a:lnTo>
                    <a:pt x="891" y="1925"/>
                  </a:lnTo>
                  <a:lnTo>
                    <a:pt x="892" y="1925"/>
                  </a:lnTo>
                  <a:lnTo>
                    <a:pt x="893" y="1924"/>
                  </a:lnTo>
                  <a:lnTo>
                    <a:pt x="893" y="1925"/>
                  </a:lnTo>
                  <a:lnTo>
                    <a:pt x="894" y="1925"/>
                  </a:lnTo>
                  <a:lnTo>
                    <a:pt x="895" y="1924"/>
                  </a:lnTo>
                  <a:lnTo>
                    <a:pt x="896" y="1924"/>
                  </a:lnTo>
                  <a:lnTo>
                    <a:pt x="896" y="1925"/>
                  </a:lnTo>
                  <a:lnTo>
                    <a:pt x="897" y="1925"/>
                  </a:lnTo>
                  <a:lnTo>
                    <a:pt x="898" y="1925"/>
                  </a:lnTo>
                  <a:lnTo>
                    <a:pt x="899" y="1925"/>
                  </a:lnTo>
                  <a:lnTo>
                    <a:pt x="900" y="1925"/>
                  </a:lnTo>
                  <a:lnTo>
                    <a:pt x="901" y="1925"/>
                  </a:lnTo>
                  <a:lnTo>
                    <a:pt x="902" y="1925"/>
                  </a:lnTo>
                  <a:lnTo>
                    <a:pt x="903" y="1924"/>
                  </a:lnTo>
                  <a:lnTo>
                    <a:pt x="903" y="1925"/>
                  </a:lnTo>
                  <a:lnTo>
                    <a:pt x="904" y="1925"/>
                  </a:lnTo>
                  <a:lnTo>
                    <a:pt x="905" y="1924"/>
                  </a:lnTo>
                  <a:lnTo>
                    <a:pt x="906" y="1924"/>
                  </a:lnTo>
                  <a:lnTo>
                    <a:pt x="906" y="1925"/>
                  </a:lnTo>
                  <a:lnTo>
                    <a:pt x="907" y="1924"/>
                  </a:lnTo>
                  <a:lnTo>
                    <a:pt x="908" y="1924"/>
                  </a:lnTo>
                  <a:lnTo>
                    <a:pt x="909" y="1924"/>
                  </a:lnTo>
                  <a:lnTo>
                    <a:pt x="910" y="1924"/>
                  </a:lnTo>
                  <a:lnTo>
                    <a:pt x="911" y="1924"/>
                  </a:lnTo>
                  <a:lnTo>
                    <a:pt x="912" y="1924"/>
                  </a:lnTo>
                  <a:lnTo>
                    <a:pt x="913" y="1923"/>
                  </a:lnTo>
                  <a:lnTo>
                    <a:pt x="914" y="1923"/>
                  </a:lnTo>
                  <a:lnTo>
                    <a:pt x="915" y="1923"/>
                  </a:lnTo>
                  <a:lnTo>
                    <a:pt x="916" y="1923"/>
                  </a:lnTo>
                  <a:lnTo>
                    <a:pt x="917" y="1924"/>
                  </a:lnTo>
                  <a:lnTo>
                    <a:pt x="918" y="1923"/>
                  </a:lnTo>
                  <a:lnTo>
                    <a:pt x="919" y="1923"/>
                  </a:lnTo>
                  <a:lnTo>
                    <a:pt x="920" y="1923"/>
                  </a:lnTo>
                  <a:lnTo>
                    <a:pt x="921" y="1923"/>
                  </a:lnTo>
                  <a:lnTo>
                    <a:pt x="922" y="1923"/>
                  </a:lnTo>
                  <a:lnTo>
                    <a:pt x="923" y="1923"/>
                  </a:lnTo>
                  <a:lnTo>
                    <a:pt x="924" y="1923"/>
                  </a:lnTo>
                  <a:lnTo>
                    <a:pt x="925" y="1923"/>
                  </a:lnTo>
                  <a:lnTo>
                    <a:pt x="926" y="1923"/>
                  </a:lnTo>
                  <a:lnTo>
                    <a:pt x="927" y="1923"/>
                  </a:lnTo>
                  <a:lnTo>
                    <a:pt x="928" y="1923"/>
                  </a:lnTo>
                  <a:lnTo>
                    <a:pt x="929" y="1923"/>
                  </a:lnTo>
                  <a:lnTo>
                    <a:pt x="930" y="1923"/>
                  </a:lnTo>
                  <a:lnTo>
                    <a:pt x="931" y="1923"/>
                  </a:lnTo>
                  <a:lnTo>
                    <a:pt x="932" y="1923"/>
                  </a:lnTo>
                  <a:lnTo>
                    <a:pt x="933" y="1923"/>
                  </a:lnTo>
                  <a:lnTo>
                    <a:pt x="934" y="1923"/>
                  </a:lnTo>
                  <a:lnTo>
                    <a:pt x="935" y="1923"/>
                  </a:lnTo>
                  <a:lnTo>
                    <a:pt x="936" y="1923"/>
                  </a:lnTo>
                  <a:lnTo>
                    <a:pt x="937" y="1923"/>
                  </a:lnTo>
                  <a:lnTo>
                    <a:pt x="938" y="1923"/>
                  </a:lnTo>
                  <a:lnTo>
                    <a:pt x="939" y="1923"/>
                  </a:lnTo>
                  <a:lnTo>
                    <a:pt x="940" y="1923"/>
                  </a:lnTo>
                  <a:lnTo>
                    <a:pt x="941" y="1923"/>
                  </a:lnTo>
                  <a:lnTo>
                    <a:pt x="942" y="1923"/>
                  </a:lnTo>
                  <a:lnTo>
                    <a:pt x="943" y="1923"/>
                  </a:lnTo>
                  <a:lnTo>
                    <a:pt x="944" y="1923"/>
                  </a:lnTo>
                  <a:lnTo>
                    <a:pt x="945" y="1923"/>
                  </a:lnTo>
                  <a:lnTo>
                    <a:pt x="946" y="1923"/>
                  </a:lnTo>
                  <a:lnTo>
                    <a:pt x="947" y="1924"/>
                  </a:lnTo>
                  <a:lnTo>
                    <a:pt x="948" y="1924"/>
                  </a:lnTo>
                  <a:lnTo>
                    <a:pt x="949" y="1923"/>
                  </a:lnTo>
                  <a:lnTo>
                    <a:pt x="950" y="1923"/>
                  </a:lnTo>
                  <a:lnTo>
                    <a:pt x="951" y="1923"/>
                  </a:lnTo>
                  <a:lnTo>
                    <a:pt x="952" y="1923"/>
                  </a:lnTo>
                  <a:lnTo>
                    <a:pt x="953" y="1923"/>
                  </a:lnTo>
                  <a:lnTo>
                    <a:pt x="954" y="1922"/>
                  </a:lnTo>
                  <a:lnTo>
                    <a:pt x="955" y="1922"/>
                  </a:lnTo>
                  <a:lnTo>
                    <a:pt x="956" y="1922"/>
                  </a:lnTo>
                  <a:lnTo>
                    <a:pt x="957" y="1922"/>
                  </a:lnTo>
                  <a:lnTo>
                    <a:pt x="958" y="1922"/>
                  </a:lnTo>
                  <a:lnTo>
                    <a:pt x="959" y="1922"/>
                  </a:lnTo>
                  <a:lnTo>
                    <a:pt x="960" y="1922"/>
                  </a:lnTo>
                  <a:lnTo>
                    <a:pt x="961" y="1922"/>
                  </a:lnTo>
                  <a:lnTo>
                    <a:pt x="962" y="1921"/>
                  </a:lnTo>
                  <a:lnTo>
                    <a:pt x="963" y="1921"/>
                  </a:lnTo>
                  <a:lnTo>
                    <a:pt x="964" y="1921"/>
                  </a:lnTo>
                  <a:lnTo>
                    <a:pt x="965" y="1920"/>
                  </a:lnTo>
                  <a:lnTo>
                    <a:pt x="966" y="1921"/>
                  </a:lnTo>
                  <a:lnTo>
                    <a:pt x="966" y="1920"/>
                  </a:lnTo>
                  <a:lnTo>
                    <a:pt x="966" y="1920"/>
                  </a:lnTo>
                  <a:lnTo>
                    <a:pt x="967" y="1920"/>
                  </a:lnTo>
                  <a:lnTo>
                    <a:pt x="968" y="1920"/>
                  </a:lnTo>
                  <a:lnTo>
                    <a:pt x="969" y="1920"/>
                  </a:lnTo>
                  <a:lnTo>
                    <a:pt x="970" y="1919"/>
                  </a:lnTo>
                  <a:lnTo>
                    <a:pt x="970" y="1920"/>
                  </a:lnTo>
                  <a:lnTo>
                    <a:pt x="971" y="1920"/>
                  </a:lnTo>
                  <a:lnTo>
                    <a:pt x="972" y="1920"/>
                  </a:lnTo>
                  <a:lnTo>
                    <a:pt x="973" y="1919"/>
                  </a:lnTo>
                  <a:lnTo>
                    <a:pt x="974" y="1919"/>
                  </a:lnTo>
                  <a:lnTo>
                    <a:pt x="975" y="1919"/>
                  </a:lnTo>
                  <a:lnTo>
                    <a:pt x="976" y="1919"/>
                  </a:lnTo>
                  <a:lnTo>
                    <a:pt x="977" y="1919"/>
                  </a:lnTo>
                  <a:lnTo>
                    <a:pt x="978" y="1919"/>
                  </a:lnTo>
                  <a:lnTo>
                    <a:pt x="978" y="1920"/>
                  </a:lnTo>
                  <a:lnTo>
                    <a:pt x="979" y="1920"/>
                  </a:lnTo>
                  <a:lnTo>
                    <a:pt x="980" y="1920"/>
                  </a:lnTo>
                  <a:lnTo>
                    <a:pt x="981" y="1921"/>
                  </a:lnTo>
                  <a:lnTo>
                    <a:pt x="982" y="1921"/>
                  </a:lnTo>
                  <a:lnTo>
                    <a:pt x="983" y="1922"/>
                  </a:lnTo>
                  <a:lnTo>
                    <a:pt x="984" y="1922"/>
                  </a:lnTo>
                  <a:lnTo>
                    <a:pt x="985" y="1922"/>
                  </a:lnTo>
                  <a:lnTo>
                    <a:pt x="985" y="1923"/>
                  </a:lnTo>
                  <a:lnTo>
                    <a:pt x="986" y="1923"/>
                  </a:lnTo>
                  <a:lnTo>
                    <a:pt x="987" y="1923"/>
                  </a:lnTo>
                  <a:lnTo>
                    <a:pt x="988" y="1923"/>
                  </a:lnTo>
                  <a:lnTo>
                    <a:pt x="989" y="1922"/>
                  </a:lnTo>
                  <a:lnTo>
                    <a:pt x="990" y="1923"/>
                  </a:lnTo>
                  <a:lnTo>
                    <a:pt x="991" y="1923"/>
                  </a:lnTo>
                  <a:lnTo>
                    <a:pt x="992" y="1923"/>
                  </a:lnTo>
                  <a:lnTo>
                    <a:pt x="993" y="1923"/>
                  </a:lnTo>
                  <a:lnTo>
                    <a:pt x="993" y="1924"/>
                  </a:lnTo>
                  <a:lnTo>
                    <a:pt x="994" y="1924"/>
                  </a:lnTo>
                  <a:lnTo>
                    <a:pt x="995" y="1924"/>
                  </a:lnTo>
                  <a:lnTo>
                    <a:pt x="996" y="1924"/>
                  </a:lnTo>
                  <a:lnTo>
                    <a:pt x="997" y="1924"/>
                  </a:lnTo>
                  <a:lnTo>
                    <a:pt x="998" y="1924"/>
                  </a:lnTo>
                  <a:lnTo>
                    <a:pt x="999" y="1924"/>
                  </a:lnTo>
                  <a:lnTo>
                    <a:pt x="1000" y="1924"/>
                  </a:lnTo>
                  <a:lnTo>
                    <a:pt x="1001" y="1925"/>
                  </a:lnTo>
                  <a:lnTo>
                    <a:pt x="1002" y="1925"/>
                  </a:lnTo>
                  <a:lnTo>
                    <a:pt x="1003" y="1925"/>
                  </a:lnTo>
                  <a:lnTo>
                    <a:pt x="1004" y="1925"/>
                  </a:lnTo>
                  <a:lnTo>
                    <a:pt x="1005" y="1925"/>
                  </a:lnTo>
                  <a:lnTo>
                    <a:pt x="1006" y="1924"/>
                  </a:lnTo>
                  <a:lnTo>
                    <a:pt x="1007" y="1924"/>
                  </a:lnTo>
                  <a:lnTo>
                    <a:pt x="1008" y="1924"/>
                  </a:lnTo>
                  <a:lnTo>
                    <a:pt x="1009" y="1924"/>
                  </a:lnTo>
                  <a:lnTo>
                    <a:pt x="1010" y="1924"/>
                  </a:lnTo>
                  <a:lnTo>
                    <a:pt x="1011" y="1924"/>
                  </a:lnTo>
                  <a:lnTo>
                    <a:pt x="1012" y="1924"/>
                  </a:lnTo>
                  <a:lnTo>
                    <a:pt x="1012" y="1923"/>
                  </a:lnTo>
                  <a:lnTo>
                    <a:pt x="1013" y="1924"/>
                  </a:lnTo>
                  <a:lnTo>
                    <a:pt x="1014" y="1924"/>
                  </a:lnTo>
                  <a:lnTo>
                    <a:pt x="1014" y="1923"/>
                  </a:lnTo>
                  <a:lnTo>
                    <a:pt x="1015" y="1924"/>
                  </a:lnTo>
                  <a:lnTo>
                    <a:pt x="1016" y="1924"/>
                  </a:lnTo>
                  <a:lnTo>
                    <a:pt x="1017" y="1924"/>
                  </a:lnTo>
                  <a:lnTo>
                    <a:pt x="1018" y="1924"/>
                  </a:lnTo>
                  <a:lnTo>
                    <a:pt x="1019" y="1925"/>
                  </a:lnTo>
                  <a:lnTo>
                    <a:pt x="1020" y="1925"/>
                  </a:lnTo>
                  <a:lnTo>
                    <a:pt x="1021" y="1924"/>
                  </a:lnTo>
                  <a:lnTo>
                    <a:pt x="1022" y="1924"/>
                  </a:lnTo>
                  <a:lnTo>
                    <a:pt x="1023" y="1924"/>
                  </a:lnTo>
                  <a:lnTo>
                    <a:pt x="1024" y="1924"/>
                  </a:lnTo>
                  <a:lnTo>
                    <a:pt x="1025" y="1924"/>
                  </a:lnTo>
                  <a:lnTo>
                    <a:pt x="1025" y="1925"/>
                  </a:lnTo>
                  <a:lnTo>
                    <a:pt x="1026" y="1925"/>
                  </a:lnTo>
                  <a:lnTo>
                    <a:pt x="1027" y="1924"/>
                  </a:lnTo>
                  <a:lnTo>
                    <a:pt x="1028" y="1924"/>
                  </a:lnTo>
                  <a:lnTo>
                    <a:pt x="1029" y="1924"/>
                  </a:lnTo>
                  <a:lnTo>
                    <a:pt x="1030" y="1924"/>
                  </a:lnTo>
                  <a:lnTo>
                    <a:pt x="1031" y="1924"/>
                  </a:lnTo>
                  <a:lnTo>
                    <a:pt x="1032" y="1924"/>
                  </a:lnTo>
                  <a:lnTo>
                    <a:pt x="1033" y="1924"/>
                  </a:lnTo>
                  <a:lnTo>
                    <a:pt x="1034" y="1924"/>
                  </a:lnTo>
                  <a:lnTo>
                    <a:pt x="1035" y="1924"/>
                  </a:lnTo>
                  <a:lnTo>
                    <a:pt x="1036" y="1923"/>
                  </a:lnTo>
                  <a:lnTo>
                    <a:pt x="1037" y="1923"/>
                  </a:lnTo>
                  <a:lnTo>
                    <a:pt x="1037" y="1924"/>
                  </a:lnTo>
                  <a:lnTo>
                    <a:pt x="1038" y="1924"/>
                  </a:lnTo>
                  <a:lnTo>
                    <a:pt x="1039" y="1924"/>
                  </a:lnTo>
                  <a:lnTo>
                    <a:pt x="1040" y="1924"/>
                  </a:lnTo>
                  <a:lnTo>
                    <a:pt x="1041" y="1924"/>
                  </a:lnTo>
                  <a:lnTo>
                    <a:pt x="1042" y="1924"/>
                  </a:lnTo>
                  <a:lnTo>
                    <a:pt x="1042" y="1923"/>
                  </a:lnTo>
                  <a:lnTo>
                    <a:pt x="1043" y="1924"/>
                  </a:lnTo>
                  <a:lnTo>
                    <a:pt x="1043" y="1923"/>
                  </a:lnTo>
                  <a:lnTo>
                    <a:pt x="1044" y="1923"/>
                  </a:lnTo>
                  <a:lnTo>
                    <a:pt x="1045" y="1923"/>
                  </a:lnTo>
                  <a:lnTo>
                    <a:pt x="1046" y="1923"/>
                  </a:lnTo>
                  <a:lnTo>
                    <a:pt x="1047" y="1923"/>
                  </a:lnTo>
                  <a:lnTo>
                    <a:pt x="1048" y="1923"/>
                  </a:lnTo>
                  <a:lnTo>
                    <a:pt x="1048" y="1922"/>
                  </a:lnTo>
                  <a:lnTo>
                    <a:pt x="1049" y="1922"/>
                  </a:lnTo>
                  <a:lnTo>
                    <a:pt x="1050" y="1923"/>
                  </a:lnTo>
                  <a:lnTo>
                    <a:pt x="1051" y="1923"/>
                  </a:lnTo>
                  <a:lnTo>
                    <a:pt x="1052" y="1923"/>
                  </a:lnTo>
                  <a:lnTo>
                    <a:pt x="1053" y="1922"/>
                  </a:lnTo>
                  <a:lnTo>
                    <a:pt x="1054" y="1922"/>
                  </a:lnTo>
                  <a:lnTo>
                    <a:pt x="1055" y="1922"/>
                  </a:lnTo>
                  <a:lnTo>
                    <a:pt x="1056" y="1922"/>
                  </a:lnTo>
                  <a:lnTo>
                    <a:pt x="1057" y="1922"/>
                  </a:lnTo>
                  <a:lnTo>
                    <a:pt x="1058" y="1922"/>
                  </a:lnTo>
                  <a:lnTo>
                    <a:pt x="1059" y="1922"/>
                  </a:lnTo>
                  <a:lnTo>
                    <a:pt x="1060" y="1921"/>
                  </a:lnTo>
                  <a:lnTo>
                    <a:pt x="1061" y="1921"/>
                  </a:lnTo>
                  <a:lnTo>
                    <a:pt x="1062" y="1921"/>
                  </a:lnTo>
                  <a:lnTo>
                    <a:pt x="1063" y="1921"/>
                  </a:lnTo>
                  <a:lnTo>
                    <a:pt x="1064" y="1921"/>
                  </a:lnTo>
                  <a:lnTo>
                    <a:pt x="1065" y="1921"/>
                  </a:lnTo>
                  <a:lnTo>
                    <a:pt x="1066" y="1920"/>
                  </a:lnTo>
                  <a:lnTo>
                    <a:pt x="1067" y="1919"/>
                  </a:lnTo>
                  <a:lnTo>
                    <a:pt x="1068" y="1919"/>
                  </a:lnTo>
                  <a:lnTo>
                    <a:pt x="1069" y="1918"/>
                  </a:lnTo>
                  <a:lnTo>
                    <a:pt x="1070" y="1918"/>
                  </a:lnTo>
                  <a:lnTo>
                    <a:pt x="1071" y="1917"/>
                  </a:lnTo>
                  <a:lnTo>
                    <a:pt x="1072" y="1916"/>
                  </a:lnTo>
                  <a:lnTo>
                    <a:pt x="1073" y="1916"/>
                  </a:lnTo>
                  <a:lnTo>
                    <a:pt x="1074" y="1916"/>
                  </a:lnTo>
                  <a:lnTo>
                    <a:pt x="1075" y="1915"/>
                  </a:lnTo>
                  <a:lnTo>
                    <a:pt x="1076" y="1915"/>
                  </a:lnTo>
                  <a:lnTo>
                    <a:pt x="1076" y="1914"/>
                  </a:lnTo>
                  <a:lnTo>
                    <a:pt x="1077" y="1914"/>
                  </a:lnTo>
                  <a:lnTo>
                    <a:pt x="1077" y="1913"/>
                  </a:lnTo>
                  <a:lnTo>
                    <a:pt x="1078" y="1913"/>
                  </a:lnTo>
                  <a:lnTo>
                    <a:pt x="1079" y="1913"/>
                  </a:lnTo>
                  <a:lnTo>
                    <a:pt x="1080" y="1913"/>
                  </a:lnTo>
                  <a:lnTo>
                    <a:pt x="1081" y="1913"/>
                  </a:lnTo>
                  <a:lnTo>
                    <a:pt x="1081" y="1914"/>
                  </a:lnTo>
                  <a:lnTo>
                    <a:pt x="1082" y="1914"/>
                  </a:lnTo>
                  <a:lnTo>
                    <a:pt x="1082" y="1913"/>
                  </a:lnTo>
                  <a:lnTo>
                    <a:pt x="1083" y="1913"/>
                  </a:lnTo>
                  <a:lnTo>
                    <a:pt x="1084" y="1913"/>
                  </a:lnTo>
                  <a:lnTo>
                    <a:pt x="1084" y="1914"/>
                  </a:lnTo>
                  <a:lnTo>
                    <a:pt x="1085" y="1914"/>
                  </a:lnTo>
                  <a:lnTo>
                    <a:pt x="1086" y="1914"/>
                  </a:lnTo>
                  <a:lnTo>
                    <a:pt x="1087" y="1914"/>
                  </a:lnTo>
                  <a:lnTo>
                    <a:pt x="1088" y="1914"/>
                  </a:lnTo>
                  <a:lnTo>
                    <a:pt x="1089" y="1914"/>
                  </a:lnTo>
                  <a:lnTo>
                    <a:pt x="1090" y="1915"/>
                  </a:lnTo>
                  <a:lnTo>
                    <a:pt x="1090" y="1914"/>
                  </a:lnTo>
                  <a:lnTo>
                    <a:pt x="1091" y="1914"/>
                  </a:lnTo>
                  <a:lnTo>
                    <a:pt x="1092" y="1914"/>
                  </a:lnTo>
                  <a:lnTo>
                    <a:pt x="1093" y="1914"/>
                  </a:lnTo>
                  <a:lnTo>
                    <a:pt x="1094" y="1914"/>
                  </a:lnTo>
                  <a:lnTo>
                    <a:pt x="1095" y="1914"/>
                  </a:lnTo>
                  <a:lnTo>
                    <a:pt x="1095" y="1913"/>
                  </a:lnTo>
                  <a:lnTo>
                    <a:pt x="1096" y="1914"/>
                  </a:lnTo>
                  <a:lnTo>
                    <a:pt x="1097" y="1914"/>
                  </a:lnTo>
                  <a:lnTo>
                    <a:pt x="1097" y="1913"/>
                  </a:lnTo>
                  <a:lnTo>
                    <a:pt x="1098" y="1913"/>
                  </a:lnTo>
                  <a:lnTo>
                    <a:pt x="1099" y="1913"/>
                  </a:lnTo>
                  <a:lnTo>
                    <a:pt x="1099" y="1912"/>
                  </a:lnTo>
                  <a:lnTo>
                    <a:pt x="1099" y="1913"/>
                  </a:lnTo>
                  <a:lnTo>
                    <a:pt x="1100" y="1912"/>
                  </a:lnTo>
                  <a:lnTo>
                    <a:pt x="1101" y="1912"/>
                  </a:lnTo>
                  <a:lnTo>
                    <a:pt x="1101" y="1911"/>
                  </a:lnTo>
                  <a:lnTo>
                    <a:pt x="1102" y="1911"/>
                  </a:lnTo>
                  <a:lnTo>
                    <a:pt x="1103" y="1911"/>
                  </a:lnTo>
                  <a:lnTo>
                    <a:pt x="1104" y="1911"/>
                  </a:lnTo>
                  <a:lnTo>
                    <a:pt x="1104" y="1910"/>
                  </a:lnTo>
                  <a:lnTo>
                    <a:pt x="1105" y="1910"/>
                  </a:lnTo>
                  <a:lnTo>
                    <a:pt x="1106" y="1909"/>
                  </a:lnTo>
                  <a:lnTo>
                    <a:pt x="1107" y="1909"/>
                  </a:lnTo>
                  <a:lnTo>
                    <a:pt x="1108" y="1909"/>
                  </a:lnTo>
                  <a:lnTo>
                    <a:pt x="1109" y="1909"/>
                  </a:lnTo>
                  <a:lnTo>
                    <a:pt x="1110" y="1908"/>
                  </a:lnTo>
                  <a:lnTo>
                    <a:pt x="1111" y="1909"/>
                  </a:lnTo>
                  <a:lnTo>
                    <a:pt x="1112" y="1909"/>
                  </a:lnTo>
                  <a:lnTo>
                    <a:pt x="1113" y="1910"/>
                  </a:lnTo>
                  <a:lnTo>
                    <a:pt x="1114" y="1910"/>
                  </a:lnTo>
                  <a:lnTo>
                    <a:pt x="1115" y="1910"/>
                  </a:lnTo>
                  <a:lnTo>
                    <a:pt x="1116" y="1911"/>
                  </a:lnTo>
                  <a:lnTo>
                    <a:pt x="1117" y="1911"/>
                  </a:lnTo>
                  <a:lnTo>
                    <a:pt x="1117" y="1912"/>
                  </a:lnTo>
                  <a:lnTo>
                    <a:pt x="1118" y="1912"/>
                  </a:lnTo>
                  <a:lnTo>
                    <a:pt x="1119" y="1912"/>
                  </a:lnTo>
                  <a:lnTo>
                    <a:pt x="1119" y="1913"/>
                  </a:lnTo>
                  <a:lnTo>
                    <a:pt x="1120" y="1913"/>
                  </a:lnTo>
                  <a:lnTo>
                    <a:pt x="1120" y="1914"/>
                  </a:lnTo>
                  <a:lnTo>
                    <a:pt x="1121" y="1914"/>
                  </a:lnTo>
                  <a:lnTo>
                    <a:pt x="1122" y="1915"/>
                  </a:lnTo>
                  <a:lnTo>
                    <a:pt x="1123" y="1915"/>
                  </a:lnTo>
                  <a:lnTo>
                    <a:pt x="1124" y="1916"/>
                  </a:lnTo>
                  <a:lnTo>
                    <a:pt x="1125" y="1917"/>
                  </a:lnTo>
                  <a:lnTo>
                    <a:pt x="1126" y="1917"/>
                  </a:lnTo>
                  <a:lnTo>
                    <a:pt x="1127" y="1918"/>
                  </a:lnTo>
                  <a:lnTo>
                    <a:pt x="1127" y="1919"/>
                  </a:lnTo>
                  <a:lnTo>
                    <a:pt x="1128" y="1919"/>
                  </a:lnTo>
                  <a:lnTo>
                    <a:pt x="1129" y="1919"/>
                  </a:lnTo>
                  <a:lnTo>
                    <a:pt x="1130" y="1920"/>
                  </a:lnTo>
                  <a:lnTo>
                    <a:pt x="1131" y="1920"/>
                  </a:lnTo>
                  <a:lnTo>
                    <a:pt x="1132" y="1920"/>
                  </a:lnTo>
                  <a:lnTo>
                    <a:pt x="1133" y="1920"/>
                  </a:lnTo>
                  <a:lnTo>
                    <a:pt x="1134" y="1920"/>
                  </a:lnTo>
                  <a:lnTo>
                    <a:pt x="1135" y="1920"/>
                  </a:lnTo>
                  <a:lnTo>
                    <a:pt x="1136" y="1921"/>
                  </a:lnTo>
                  <a:lnTo>
                    <a:pt x="1137" y="1921"/>
                  </a:lnTo>
                  <a:lnTo>
                    <a:pt x="1137" y="1920"/>
                  </a:lnTo>
                  <a:lnTo>
                    <a:pt x="1138" y="1920"/>
                  </a:lnTo>
                  <a:lnTo>
                    <a:pt x="1138" y="1921"/>
                  </a:lnTo>
                  <a:lnTo>
                    <a:pt x="1139" y="1921"/>
                  </a:lnTo>
                  <a:lnTo>
                    <a:pt x="1140" y="1921"/>
                  </a:lnTo>
                  <a:lnTo>
                    <a:pt x="1141" y="1921"/>
                  </a:lnTo>
                  <a:lnTo>
                    <a:pt x="1142" y="1921"/>
                  </a:lnTo>
                  <a:lnTo>
                    <a:pt x="1143" y="1921"/>
                  </a:lnTo>
                  <a:lnTo>
                    <a:pt x="1144" y="1921"/>
                  </a:lnTo>
                  <a:lnTo>
                    <a:pt x="1145" y="1921"/>
                  </a:lnTo>
                  <a:lnTo>
                    <a:pt x="1146" y="1921"/>
                  </a:lnTo>
                  <a:lnTo>
                    <a:pt x="1146" y="1922"/>
                  </a:lnTo>
                  <a:lnTo>
                    <a:pt x="1147" y="1922"/>
                  </a:lnTo>
                  <a:lnTo>
                    <a:pt x="1148" y="1923"/>
                  </a:lnTo>
                  <a:lnTo>
                    <a:pt x="1149" y="1923"/>
                  </a:lnTo>
                  <a:lnTo>
                    <a:pt x="1150" y="1923"/>
                  </a:lnTo>
                  <a:lnTo>
                    <a:pt x="1151" y="1923"/>
                  </a:lnTo>
                  <a:lnTo>
                    <a:pt x="1152" y="1922"/>
                  </a:lnTo>
                  <a:lnTo>
                    <a:pt x="1153" y="1923"/>
                  </a:lnTo>
                  <a:lnTo>
                    <a:pt x="1154" y="1923"/>
                  </a:lnTo>
                  <a:lnTo>
                    <a:pt x="1155" y="1923"/>
                  </a:lnTo>
                  <a:lnTo>
                    <a:pt x="1155" y="1922"/>
                  </a:lnTo>
                  <a:lnTo>
                    <a:pt x="1156" y="1923"/>
                  </a:lnTo>
                  <a:lnTo>
                    <a:pt x="1157" y="1923"/>
                  </a:lnTo>
                  <a:lnTo>
                    <a:pt x="1158" y="1923"/>
                  </a:lnTo>
                  <a:lnTo>
                    <a:pt x="1159" y="1923"/>
                  </a:lnTo>
                  <a:lnTo>
                    <a:pt x="1160" y="1923"/>
                  </a:lnTo>
                  <a:lnTo>
                    <a:pt x="1161" y="1923"/>
                  </a:lnTo>
                  <a:lnTo>
                    <a:pt x="1162" y="1922"/>
                  </a:lnTo>
                  <a:lnTo>
                    <a:pt x="1163" y="1922"/>
                  </a:lnTo>
                  <a:lnTo>
                    <a:pt x="1164" y="1922"/>
                  </a:lnTo>
                  <a:lnTo>
                    <a:pt x="1165" y="1922"/>
                  </a:lnTo>
                  <a:lnTo>
                    <a:pt x="1166" y="1922"/>
                  </a:lnTo>
                  <a:lnTo>
                    <a:pt x="1167" y="1922"/>
                  </a:lnTo>
                  <a:lnTo>
                    <a:pt x="1168" y="1922"/>
                  </a:lnTo>
                  <a:lnTo>
                    <a:pt x="1169" y="1922"/>
                  </a:lnTo>
                  <a:lnTo>
                    <a:pt x="1170" y="1922"/>
                  </a:lnTo>
                  <a:lnTo>
                    <a:pt x="1171" y="1922"/>
                  </a:lnTo>
                  <a:lnTo>
                    <a:pt x="1172" y="1922"/>
                  </a:lnTo>
                  <a:lnTo>
                    <a:pt x="1173" y="1922"/>
                  </a:lnTo>
                  <a:lnTo>
                    <a:pt x="1174" y="1922"/>
                  </a:lnTo>
                  <a:lnTo>
                    <a:pt x="1175" y="1922"/>
                  </a:lnTo>
                  <a:lnTo>
                    <a:pt x="1176" y="1922"/>
                  </a:lnTo>
                  <a:lnTo>
                    <a:pt x="1177" y="1922"/>
                  </a:lnTo>
                  <a:lnTo>
                    <a:pt x="1177" y="1921"/>
                  </a:lnTo>
                  <a:lnTo>
                    <a:pt x="1178" y="1921"/>
                  </a:lnTo>
                  <a:lnTo>
                    <a:pt x="1179" y="1921"/>
                  </a:lnTo>
                  <a:lnTo>
                    <a:pt x="1179" y="1922"/>
                  </a:lnTo>
                  <a:lnTo>
                    <a:pt x="1180" y="1922"/>
                  </a:lnTo>
                  <a:lnTo>
                    <a:pt x="1181" y="1922"/>
                  </a:lnTo>
                  <a:lnTo>
                    <a:pt x="1182" y="1922"/>
                  </a:lnTo>
                  <a:lnTo>
                    <a:pt x="1183" y="1922"/>
                  </a:lnTo>
                  <a:lnTo>
                    <a:pt x="1184" y="1922"/>
                  </a:lnTo>
                  <a:lnTo>
                    <a:pt x="1185" y="1922"/>
                  </a:lnTo>
                  <a:lnTo>
                    <a:pt x="1186" y="1922"/>
                  </a:lnTo>
                  <a:lnTo>
                    <a:pt x="1187" y="1922"/>
                  </a:lnTo>
                  <a:lnTo>
                    <a:pt x="1188" y="1921"/>
                  </a:lnTo>
                  <a:lnTo>
                    <a:pt x="1189" y="1922"/>
                  </a:lnTo>
                  <a:lnTo>
                    <a:pt x="1189" y="1923"/>
                  </a:lnTo>
                  <a:lnTo>
                    <a:pt x="1190" y="1923"/>
                  </a:lnTo>
                  <a:lnTo>
                    <a:pt x="1191" y="1923"/>
                  </a:lnTo>
                  <a:lnTo>
                    <a:pt x="1192" y="1922"/>
                  </a:lnTo>
                  <a:lnTo>
                    <a:pt x="1193" y="1923"/>
                  </a:lnTo>
                  <a:lnTo>
                    <a:pt x="1194" y="1922"/>
                  </a:lnTo>
                  <a:lnTo>
                    <a:pt x="1195" y="1923"/>
                  </a:lnTo>
                  <a:lnTo>
                    <a:pt x="1196" y="1922"/>
                  </a:lnTo>
                  <a:lnTo>
                    <a:pt x="1197" y="1921"/>
                  </a:lnTo>
                  <a:lnTo>
                    <a:pt x="1198" y="1921"/>
                  </a:lnTo>
                  <a:lnTo>
                    <a:pt x="1198" y="1922"/>
                  </a:lnTo>
                  <a:lnTo>
                    <a:pt x="1199" y="1922"/>
                  </a:lnTo>
                  <a:lnTo>
                    <a:pt x="1200" y="1922"/>
                  </a:lnTo>
                  <a:lnTo>
                    <a:pt x="1201" y="1921"/>
                  </a:lnTo>
                  <a:lnTo>
                    <a:pt x="1202" y="1921"/>
                  </a:lnTo>
                  <a:lnTo>
                    <a:pt x="1203" y="1921"/>
                  </a:lnTo>
                  <a:lnTo>
                    <a:pt x="1204" y="1921"/>
                  </a:lnTo>
                  <a:lnTo>
                    <a:pt x="1205" y="1921"/>
                  </a:lnTo>
                  <a:lnTo>
                    <a:pt x="1206" y="1922"/>
                  </a:lnTo>
                  <a:lnTo>
                    <a:pt x="1207" y="1922"/>
                  </a:lnTo>
                  <a:lnTo>
                    <a:pt x="1208" y="1922"/>
                  </a:lnTo>
                  <a:lnTo>
                    <a:pt x="1209" y="1922"/>
                  </a:lnTo>
                  <a:lnTo>
                    <a:pt x="1210" y="1922"/>
                  </a:lnTo>
                  <a:lnTo>
                    <a:pt x="1211" y="1922"/>
                  </a:lnTo>
                  <a:lnTo>
                    <a:pt x="1212" y="1922"/>
                  </a:lnTo>
                  <a:lnTo>
                    <a:pt x="1213" y="1922"/>
                  </a:lnTo>
                  <a:lnTo>
                    <a:pt x="1214" y="1922"/>
                  </a:lnTo>
                  <a:lnTo>
                    <a:pt x="1215" y="1922"/>
                  </a:lnTo>
                  <a:lnTo>
                    <a:pt x="1216" y="1922"/>
                  </a:lnTo>
                  <a:lnTo>
                    <a:pt x="1217" y="1922"/>
                  </a:lnTo>
                  <a:lnTo>
                    <a:pt x="1218" y="1922"/>
                  </a:lnTo>
                  <a:lnTo>
                    <a:pt x="1219" y="1922"/>
                  </a:lnTo>
                  <a:lnTo>
                    <a:pt x="1220" y="1922"/>
                  </a:lnTo>
                  <a:lnTo>
                    <a:pt x="1221" y="1922"/>
                  </a:lnTo>
                  <a:lnTo>
                    <a:pt x="1222" y="1923"/>
                  </a:lnTo>
                  <a:lnTo>
                    <a:pt x="1223" y="1923"/>
                  </a:lnTo>
                  <a:lnTo>
                    <a:pt x="1224" y="1923"/>
                  </a:lnTo>
                  <a:lnTo>
                    <a:pt x="1225" y="1923"/>
                  </a:lnTo>
                  <a:lnTo>
                    <a:pt x="1226" y="1923"/>
                  </a:lnTo>
                  <a:lnTo>
                    <a:pt x="1227" y="1923"/>
                  </a:lnTo>
                  <a:lnTo>
                    <a:pt x="1228" y="1923"/>
                  </a:lnTo>
                  <a:lnTo>
                    <a:pt x="1229" y="1923"/>
                  </a:lnTo>
                  <a:lnTo>
                    <a:pt x="1229" y="1922"/>
                  </a:lnTo>
                  <a:lnTo>
                    <a:pt x="1230" y="1922"/>
                  </a:lnTo>
                  <a:lnTo>
                    <a:pt x="1231" y="1922"/>
                  </a:lnTo>
                  <a:lnTo>
                    <a:pt x="1231" y="1922"/>
                  </a:lnTo>
                  <a:lnTo>
                    <a:pt x="1232" y="1922"/>
                  </a:lnTo>
                  <a:lnTo>
                    <a:pt x="1233" y="1922"/>
                  </a:lnTo>
                  <a:lnTo>
                    <a:pt x="1234" y="1922"/>
                  </a:lnTo>
                  <a:lnTo>
                    <a:pt x="1235" y="1922"/>
                  </a:lnTo>
                  <a:lnTo>
                    <a:pt x="1235" y="1921"/>
                  </a:lnTo>
                  <a:lnTo>
                    <a:pt x="1236" y="1921"/>
                  </a:lnTo>
                  <a:lnTo>
                    <a:pt x="1236" y="1922"/>
                  </a:lnTo>
                  <a:lnTo>
                    <a:pt x="1237" y="1922"/>
                  </a:lnTo>
                  <a:lnTo>
                    <a:pt x="1238" y="1922"/>
                  </a:lnTo>
                  <a:lnTo>
                    <a:pt x="1239" y="1922"/>
                  </a:lnTo>
                  <a:lnTo>
                    <a:pt x="1240" y="1922"/>
                  </a:lnTo>
                  <a:lnTo>
                    <a:pt x="1241" y="1922"/>
                  </a:lnTo>
                  <a:lnTo>
                    <a:pt x="1242" y="1922"/>
                  </a:lnTo>
                  <a:lnTo>
                    <a:pt x="1243" y="1921"/>
                  </a:lnTo>
                  <a:lnTo>
                    <a:pt x="1244" y="1921"/>
                  </a:lnTo>
                  <a:lnTo>
                    <a:pt x="1245" y="1922"/>
                  </a:lnTo>
                  <a:lnTo>
                    <a:pt x="1245" y="1921"/>
                  </a:lnTo>
                  <a:lnTo>
                    <a:pt x="1246" y="1922"/>
                  </a:lnTo>
                  <a:lnTo>
                    <a:pt x="1247" y="1922"/>
                  </a:lnTo>
                  <a:lnTo>
                    <a:pt x="1248" y="1921"/>
                  </a:lnTo>
                  <a:lnTo>
                    <a:pt x="1248" y="1922"/>
                  </a:lnTo>
                  <a:lnTo>
                    <a:pt x="1249" y="1922"/>
                  </a:lnTo>
                  <a:lnTo>
                    <a:pt x="1250" y="1922"/>
                  </a:lnTo>
                  <a:lnTo>
                    <a:pt x="1251" y="1922"/>
                  </a:lnTo>
                  <a:lnTo>
                    <a:pt x="1252" y="1922"/>
                  </a:lnTo>
                  <a:lnTo>
                    <a:pt x="1253" y="1922"/>
                  </a:lnTo>
                  <a:lnTo>
                    <a:pt x="1254" y="1922"/>
                  </a:lnTo>
                  <a:lnTo>
                    <a:pt x="1254" y="1921"/>
                  </a:lnTo>
                  <a:lnTo>
                    <a:pt x="1255" y="1921"/>
                  </a:lnTo>
                  <a:lnTo>
                    <a:pt x="1256" y="1921"/>
                  </a:lnTo>
                  <a:lnTo>
                    <a:pt x="1257" y="1921"/>
                  </a:lnTo>
                  <a:lnTo>
                    <a:pt x="1258" y="1921"/>
                  </a:lnTo>
                  <a:lnTo>
                    <a:pt x="1259" y="1921"/>
                  </a:lnTo>
                  <a:lnTo>
                    <a:pt x="1260" y="1921"/>
                  </a:lnTo>
                  <a:lnTo>
                    <a:pt x="1261" y="1921"/>
                  </a:lnTo>
                  <a:lnTo>
                    <a:pt x="1262" y="1920"/>
                  </a:lnTo>
                  <a:lnTo>
                    <a:pt x="1263" y="1920"/>
                  </a:lnTo>
                  <a:lnTo>
                    <a:pt x="1264" y="1920"/>
                  </a:lnTo>
                  <a:lnTo>
                    <a:pt x="1264" y="1919"/>
                  </a:lnTo>
                  <a:lnTo>
                    <a:pt x="1265" y="1919"/>
                  </a:lnTo>
                  <a:lnTo>
                    <a:pt x="1266" y="1919"/>
                  </a:lnTo>
                  <a:lnTo>
                    <a:pt x="1266" y="1918"/>
                  </a:lnTo>
                  <a:lnTo>
                    <a:pt x="1267" y="1918"/>
                  </a:lnTo>
                  <a:lnTo>
                    <a:pt x="1268" y="1918"/>
                  </a:lnTo>
                  <a:lnTo>
                    <a:pt x="1269" y="1918"/>
                  </a:lnTo>
                  <a:lnTo>
                    <a:pt x="1270" y="1917"/>
                  </a:lnTo>
                  <a:lnTo>
                    <a:pt x="1271" y="1917"/>
                  </a:lnTo>
                  <a:lnTo>
                    <a:pt x="1272" y="1917"/>
                  </a:lnTo>
                  <a:lnTo>
                    <a:pt x="1273" y="1917"/>
                  </a:lnTo>
                  <a:lnTo>
                    <a:pt x="1274" y="1917"/>
                  </a:lnTo>
                  <a:lnTo>
                    <a:pt x="1275" y="1917"/>
                  </a:lnTo>
                  <a:lnTo>
                    <a:pt x="1275" y="1916"/>
                  </a:lnTo>
                  <a:lnTo>
                    <a:pt x="1276" y="1916"/>
                  </a:lnTo>
                  <a:lnTo>
                    <a:pt x="1277" y="1916"/>
                  </a:lnTo>
                  <a:lnTo>
                    <a:pt x="1278" y="1917"/>
                  </a:lnTo>
                  <a:lnTo>
                    <a:pt x="1279" y="1917"/>
                  </a:lnTo>
                  <a:lnTo>
                    <a:pt x="1280" y="1917"/>
                  </a:lnTo>
                  <a:lnTo>
                    <a:pt x="1281" y="1917"/>
                  </a:lnTo>
                  <a:lnTo>
                    <a:pt x="1282" y="1917"/>
                  </a:lnTo>
                  <a:lnTo>
                    <a:pt x="1283" y="1917"/>
                  </a:lnTo>
                  <a:lnTo>
                    <a:pt x="1284" y="1917"/>
                  </a:lnTo>
                  <a:lnTo>
                    <a:pt x="1285" y="1917"/>
                  </a:lnTo>
                  <a:lnTo>
                    <a:pt x="1285" y="1918"/>
                  </a:lnTo>
                  <a:lnTo>
                    <a:pt x="1286" y="1918"/>
                  </a:lnTo>
                  <a:lnTo>
                    <a:pt x="1287" y="1918"/>
                  </a:lnTo>
                  <a:lnTo>
                    <a:pt x="1288" y="1918"/>
                  </a:lnTo>
                  <a:lnTo>
                    <a:pt x="1288" y="1919"/>
                  </a:lnTo>
                  <a:lnTo>
                    <a:pt x="1289" y="1919"/>
                  </a:lnTo>
                  <a:lnTo>
                    <a:pt x="1290" y="1919"/>
                  </a:lnTo>
                  <a:lnTo>
                    <a:pt x="1290" y="1920"/>
                  </a:lnTo>
                  <a:lnTo>
                    <a:pt x="1291" y="1920"/>
                  </a:lnTo>
                  <a:lnTo>
                    <a:pt x="1292" y="1920"/>
                  </a:lnTo>
                  <a:lnTo>
                    <a:pt x="1293" y="1920"/>
                  </a:lnTo>
                  <a:lnTo>
                    <a:pt x="1294" y="1921"/>
                  </a:lnTo>
                  <a:lnTo>
                    <a:pt x="1295" y="1921"/>
                  </a:lnTo>
                  <a:lnTo>
                    <a:pt x="1296" y="1920"/>
                  </a:lnTo>
                  <a:lnTo>
                    <a:pt x="1297" y="1921"/>
                  </a:lnTo>
                  <a:lnTo>
                    <a:pt x="1298" y="1921"/>
                  </a:lnTo>
                  <a:lnTo>
                    <a:pt x="1299" y="1921"/>
                  </a:lnTo>
                  <a:lnTo>
                    <a:pt x="1300" y="1921"/>
                  </a:lnTo>
                  <a:lnTo>
                    <a:pt x="1301" y="1921"/>
                  </a:lnTo>
                  <a:lnTo>
                    <a:pt x="1302" y="1921"/>
                  </a:lnTo>
                  <a:lnTo>
                    <a:pt x="1303" y="1921"/>
                  </a:lnTo>
                  <a:lnTo>
                    <a:pt x="1304" y="1921"/>
                  </a:lnTo>
                  <a:lnTo>
                    <a:pt x="1305" y="1920"/>
                  </a:lnTo>
                  <a:lnTo>
                    <a:pt x="1306" y="1920"/>
                  </a:lnTo>
                  <a:lnTo>
                    <a:pt x="1307" y="1920"/>
                  </a:lnTo>
                  <a:lnTo>
                    <a:pt x="1308" y="1920"/>
                  </a:lnTo>
                  <a:lnTo>
                    <a:pt x="1308" y="1921"/>
                  </a:lnTo>
                  <a:lnTo>
                    <a:pt x="1309" y="1921"/>
                  </a:lnTo>
                  <a:lnTo>
                    <a:pt x="1310" y="1920"/>
                  </a:lnTo>
                  <a:lnTo>
                    <a:pt x="1311" y="1919"/>
                  </a:lnTo>
                  <a:lnTo>
                    <a:pt x="1312" y="1918"/>
                  </a:lnTo>
                  <a:lnTo>
                    <a:pt x="1313" y="1918"/>
                  </a:lnTo>
                  <a:lnTo>
                    <a:pt x="1314" y="1917"/>
                  </a:lnTo>
                  <a:lnTo>
                    <a:pt x="1315" y="1916"/>
                  </a:lnTo>
                  <a:lnTo>
                    <a:pt x="1316" y="1914"/>
                  </a:lnTo>
                  <a:lnTo>
                    <a:pt x="1316" y="1913"/>
                  </a:lnTo>
                  <a:lnTo>
                    <a:pt x="1317" y="1911"/>
                  </a:lnTo>
                  <a:lnTo>
                    <a:pt x="1318" y="1908"/>
                  </a:lnTo>
                  <a:lnTo>
                    <a:pt x="1318" y="1906"/>
                  </a:lnTo>
                  <a:lnTo>
                    <a:pt x="1319" y="1904"/>
                  </a:lnTo>
                  <a:lnTo>
                    <a:pt x="1319" y="1899"/>
                  </a:lnTo>
                  <a:lnTo>
                    <a:pt x="1320" y="1895"/>
                  </a:lnTo>
                  <a:lnTo>
                    <a:pt x="1321" y="1889"/>
                  </a:lnTo>
                  <a:lnTo>
                    <a:pt x="1321" y="1882"/>
                  </a:lnTo>
                  <a:lnTo>
                    <a:pt x="1322" y="1874"/>
                  </a:lnTo>
                  <a:lnTo>
                    <a:pt x="1323" y="1864"/>
                  </a:lnTo>
                  <a:lnTo>
                    <a:pt x="1323" y="1852"/>
                  </a:lnTo>
                  <a:lnTo>
                    <a:pt x="1324" y="1838"/>
                  </a:lnTo>
                  <a:lnTo>
                    <a:pt x="1324" y="1822"/>
                  </a:lnTo>
                  <a:lnTo>
                    <a:pt x="1325" y="1804"/>
                  </a:lnTo>
                  <a:lnTo>
                    <a:pt x="1326" y="1784"/>
                  </a:lnTo>
                  <a:lnTo>
                    <a:pt x="1326" y="1759"/>
                  </a:lnTo>
                  <a:lnTo>
                    <a:pt x="1327" y="1731"/>
                  </a:lnTo>
                  <a:lnTo>
                    <a:pt x="1327" y="1699"/>
                  </a:lnTo>
                  <a:lnTo>
                    <a:pt x="1328" y="1664"/>
                  </a:lnTo>
                  <a:lnTo>
                    <a:pt x="1329" y="1625"/>
                  </a:lnTo>
                  <a:lnTo>
                    <a:pt x="1329" y="1582"/>
                  </a:lnTo>
                  <a:lnTo>
                    <a:pt x="1330" y="1534"/>
                  </a:lnTo>
                  <a:lnTo>
                    <a:pt x="1331" y="1481"/>
                  </a:lnTo>
                  <a:lnTo>
                    <a:pt x="1331" y="1424"/>
                  </a:lnTo>
                  <a:lnTo>
                    <a:pt x="1332" y="1363"/>
                  </a:lnTo>
                  <a:lnTo>
                    <a:pt x="1332" y="1297"/>
                  </a:lnTo>
                  <a:lnTo>
                    <a:pt x="1333" y="1227"/>
                  </a:lnTo>
                  <a:lnTo>
                    <a:pt x="1334" y="1153"/>
                  </a:lnTo>
                  <a:lnTo>
                    <a:pt x="1334" y="1077"/>
                  </a:lnTo>
                  <a:lnTo>
                    <a:pt x="1335" y="997"/>
                  </a:lnTo>
                  <a:lnTo>
                    <a:pt x="1336" y="915"/>
                  </a:lnTo>
                  <a:lnTo>
                    <a:pt x="1336" y="831"/>
                  </a:lnTo>
                  <a:lnTo>
                    <a:pt x="1337" y="747"/>
                  </a:lnTo>
                  <a:lnTo>
                    <a:pt x="1337" y="663"/>
                  </a:lnTo>
                  <a:lnTo>
                    <a:pt x="1338" y="580"/>
                  </a:lnTo>
                  <a:lnTo>
                    <a:pt x="1339" y="499"/>
                  </a:lnTo>
                  <a:lnTo>
                    <a:pt x="1339" y="422"/>
                  </a:lnTo>
                  <a:lnTo>
                    <a:pt x="1340" y="349"/>
                  </a:lnTo>
                  <a:lnTo>
                    <a:pt x="1340" y="280"/>
                  </a:lnTo>
                  <a:lnTo>
                    <a:pt x="1341" y="218"/>
                  </a:lnTo>
                  <a:lnTo>
                    <a:pt x="1342" y="162"/>
                  </a:lnTo>
                  <a:lnTo>
                    <a:pt x="1342" y="114"/>
                  </a:lnTo>
                  <a:lnTo>
                    <a:pt x="1343" y="73"/>
                  </a:lnTo>
                  <a:lnTo>
                    <a:pt x="1344" y="41"/>
                  </a:lnTo>
                  <a:lnTo>
                    <a:pt x="1344" y="19"/>
                  </a:lnTo>
                  <a:lnTo>
                    <a:pt x="1345" y="5"/>
                  </a:lnTo>
                  <a:lnTo>
                    <a:pt x="1345" y="0"/>
                  </a:lnTo>
                  <a:lnTo>
                    <a:pt x="1346" y="5"/>
                  </a:lnTo>
                  <a:lnTo>
                    <a:pt x="1347" y="18"/>
                  </a:lnTo>
                  <a:lnTo>
                    <a:pt x="1347" y="39"/>
                  </a:lnTo>
                  <a:lnTo>
                    <a:pt x="1348" y="69"/>
                  </a:lnTo>
                  <a:lnTo>
                    <a:pt x="1349" y="107"/>
                  </a:lnTo>
                  <a:lnTo>
                    <a:pt x="1349" y="151"/>
                  </a:lnTo>
                  <a:lnTo>
                    <a:pt x="1350" y="202"/>
                  </a:lnTo>
                  <a:lnTo>
                    <a:pt x="1350" y="258"/>
                  </a:lnTo>
                  <a:lnTo>
                    <a:pt x="1351" y="320"/>
                  </a:lnTo>
                  <a:lnTo>
                    <a:pt x="1352" y="385"/>
                  </a:lnTo>
                  <a:lnTo>
                    <a:pt x="1352" y="455"/>
                  </a:lnTo>
                  <a:lnTo>
                    <a:pt x="1353" y="526"/>
                  </a:lnTo>
                  <a:lnTo>
                    <a:pt x="1353" y="598"/>
                  </a:lnTo>
                  <a:lnTo>
                    <a:pt x="1354" y="673"/>
                  </a:lnTo>
                  <a:lnTo>
                    <a:pt x="1355" y="747"/>
                  </a:lnTo>
                  <a:lnTo>
                    <a:pt x="1355" y="822"/>
                  </a:lnTo>
                  <a:lnTo>
                    <a:pt x="1356" y="896"/>
                  </a:lnTo>
                  <a:lnTo>
                    <a:pt x="1357" y="967"/>
                  </a:lnTo>
                  <a:lnTo>
                    <a:pt x="1357" y="1037"/>
                  </a:lnTo>
                  <a:lnTo>
                    <a:pt x="1358" y="1106"/>
                  </a:lnTo>
                  <a:lnTo>
                    <a:pt x="1358" y="1172"/>
                  </a:lnTo>
                  <a:lnTo>
                    <a:pt x="1359" y="1236"/>
                  </a:lnTo>
                  <a:lnTo>
                    <a:pt x="1360" y="1296"/>
                  </a:lnTo>
                  <a:lnTo>
                    <a:pt x="1360" y="1353"/>
                  </a:lnTo>
                  <a:lnTo>
                    <a:pt x="1361" y="1405"/>
                  </a:lnTo>
                  <a:lnTo>
                    <a:pt x="1362" y="1456"/>
                  </a:lnTo>
                  <a:lnTo>
                    <a:pt x="1362" y="1502"/>
                  </a:lnTo>
                  <a:lnTo>
                    <a:pt x="1363" y="1545"/>
                  </a:lnTo>
                  <a:lnTo>
                    <a:pt x="1363" y="1584"/>
                  </a:lnTo>
                  <a:lnTo>
                    <a:pt x="1364" y="1621"/>
                  </a:lnTo>
                  <a:lnTo>
                    <a:pt x="1364" y="1654"/>
                  </a:lnTo>
                  <a:lnTo>
                    <a:pt x="1364" y="1685"/>
                  </a:lnTo>
                  <a:lnTo>
                    <a:pt x="1365" y="1712"/>
                  </a:lnTo>
                  <a:lnTo>
                    <a:pt x="1365" y="1737"/>
                  </a:lnTo>
                  <a:lnTo>
                    <a:pt x="1366" y="1759"/>
                  </a:lnTo>
                  <a:lnTo>
                    <a:pt x="1367" y="1779"/>
                  </a:lnTo>
                  <a:lnTo>
                    <a:pt x="1367" y="1796"/>
                  </a:lnTo>
                  <a:lnTo>
                    <a:pt x="1368" y="1811"/>
                  </a:lnTo>
                  <a:lnTo>
                    <a:pt x="1369" y="1825"/>
                  </a:lnTo>
                  <a:lnTo>
                    <a:pt x="1369" y="1838"/>
                  </a:lnTo>
                  <a:lnTo>
                    <a:pt x="1370" y="1849"/>
                  </a:lnTo>
                  <a:lnTo>
                    <a:pt x="1370" y="1858"/>
                  </a:lnTo>
                  <a:lnTo>
                    <a:pt x="1371" y="1866"/>
                  </a:lnTo>
                  <a:lnTo>
                    <a:pt x="1372" y="1873"/>
                  </a:lnTo>
                  <a:lnTo>
                    <a:pt x="1372" y="1878"/>
                  </a:lnTo>
                  <a:lnTo>
                    <a:pt x="1373" y="1884"/>
                  </a:lnTo>
                  <a:lnTo>
                    <a:pt x="1374" y="1889"/>
                  </a:lnTo>
                  <a:lnTo>
                    <a:pt x="1374" y="1893"/>
                  </a:lnTo>
                  <a:lnTo>
                    <a:pt x="1375" y="1896"/>
                  </a:lnTo>
                  <a:lnTo>
                    <a:pt x="1375" y="1899"/>
                  </a:lnTo>
                  <a:lnTo>
                    <a:pt x="1376" y="1902"/>
                  </a:lnTo>
                  <a:lnTo>
                    <a:pt x="1377" y="1904"/>
                  </a:lnTo>
                  <a:lnTo>
                    <a:pt x="1377" y="1906"/>
                  </a:lnTo>
                  <a:lnTo>
                    <a:pt x="1378" y="1906"/>
                  </a:lnTo>
                  <a:lnTo>
                    <a:pt x="1378" y="1907"/>
                  </a:lnTo>
                  <a:lnTo>
                    <a:pt x="1379" y="1909"/>
                  </a:lnTo>
                  <a:lnTo>
                    <a:pt x="1380" y="1910"/>
                  </a:lnTo>
                  <a:lnTo>
                    <a:pt x="1381" y="1911"/>
                  </a:lnTo>
                  <a:lnTo>
                    <a:pt x="1382" y="1912"/>
                  </a:lnTo>
                  <a:lnTo>
                    <a:pt x="1383" y="1913"/>
                  </a:lnTo>
                  <a:lnTo>
                    <a:pt x="1383" y="1914"/>
                  </a:lnTo>
                  <a:lnTo>
                    <a:pt x="1384" y="1915"/>
                  </a:lnTo>
                  <a:lnTo>
                    <a:pt x="1385" y="1915"/>
                  </a:lnTo>
                  <a:lnTo>
                    <a:pt x="1386" y="1915"/>
                  </a:lnTo>
                  <a:lnTo>
                    <a:pt x="1387" y="1916"/>
                  </a:lnTo>
                  <a:lnTo>
                    <a:pt x="1388" y="1916"/>
                  </a:lnTo>
                  <a:lnTo>
                    <a:pt x="1389" y="1916"/>
                  </a:lnTo>
                  <a:lnTo>
                    <a:pt x="1390" y="1916"/>
                  </a:lnTo>
                  <a:lnTo>
                    <a:pt x="1391" y="1917"/>
                  </a:lnTo>
                  <a:lnTo>
                    <a:pt x="1392" y="1917"/>
                  </a:lnTo>
                  <a:lnTo>
                    <a:pt x="1393" y="1917"/>
                  </a:lnTo>
                  <a:lnTo>
                    <a:pt x="1394" y="1917"/>
                  </a:lnTo>
                  <a:lnTo>
                    <a:pt x="1395" y="1918"/>
                  </a:lnTo>
                  <a:lnTo>
                    <a:pt x="1396" y="1918"/>
                  </a:lnTo>
                  <a:lnTo>
                    <a:pt x="1397" y="1918"/>
                  </a:lnTo>
                  <a:lnTo>
                    <a:pt x="1398" y="1919"/>
                  </a:lnTo>
                  <a:lnTo>
                    <a:pt x="1399" y="1919"/>
                  </a:lnTo>
                  <a:lnTo>
                    <a:pt x="1400" y="1919"/>
                  </a:lnTo>
                  <a:lnTo>
                    <a:pt x="1401" y="1919"/>
                  </a:lnTo>
                  <a:lnTo>
                    <a:pt x="1402" y="1919"/>
                  </a:lnTo>
                  <a:lnTo>
                    <a:pt x="1403" y="1919"/>
                  </a:lnTo>
                  <a:lnTo>
                    <a:pt x="1404" y="1919"/>
                  </a:lnTo>
                  <a:lnTo>
                    <a:pt x="1405" y="1920"/>
                  </a:lnTo>
                  <a:lnTo>
                    <a:pt x="1406" y="1920"/>
                  </a:lnTo>
                  <a:lnTo>
                    <a:pt x="1407" y="1920"/>
                  </a:lnTo>
                  <a:lnTo>
                    <a:pt x="1408" y="1921"/>
                  </a:lnTo>
                  <a:lnTo>
                    <a:pt x="1409" y="1921"/>
                  </a:lnTo>
                  <a:lnTo>
                    <a:pt x="1410" y="1920"/>
                  </a:lnTo>
                  <a:lnTo>
                    <a:pt x="1411" y="1920"/>
                  </a:lnTo>
                  <a:lnTo>
                    <a:pt x="1412" y="1920"/>
                  </a:lnTo>
                  <a:lnTo>
                    <a:pt x="1413" y="1920"/>
                  </a:lnTo>
                  <a:lnTo>
                    <a:pt x="1414" y="1919"/>
                  </a:lnTo>
                  <a:lnTo>
                    <a:pt x="1415" y="1919"/>
                  </a:lnTo>
                  <a:lnTo>
                    <a:pt x="1416" y="1920"/>
                  </a:lnTo>
                  <a:lnTo>
                    <a:pt x="1417" y="1919"/>
                  </a:lnTo>
                  <a:lnTo>
                    <a:pt x="1418" y="1919"/>
                  </a:lnTo>
                  <a:lnTo>
                    <a:pt x="1419" y="1918"/>
                  </a:lnTo>
                  <a:lnTo>
                    <a:pt x="1420" y="1918"/>
                  </a:lnTo>
                  <a:lnTo>
                    <a:pt x="1421" y="1918"/>
                  </a:lnTo>
                  <a:lnTo>
                    <a:pt x="1421" y="1917"/>
                  </a:lnTo>
                  <a:lnTo>
                    <a:pt x="1422" y="1917"/>
                  </a:lnTo>
                  <a:lnTo>
                    <a:pt x="1422" y="1916"/>
                  </a:lnTo>
                  <a:lnTo>
                    <a:pt x="1423" y="1916"/>
                  </a:lnTo>
                  <a:lnTo>
                    <a:pt x="1424" y="1915"/>
                  </a:lnTo>
                  <a:lnTo>
                    <a:pt x="1424" y="1914"/>
                  </a:lnTo>
                  <a:lnTo>
                    <a:pt x="1425" y="1914"/>
                  </a:lnTo>
                  <a:lnTo>
                    <a:pt x="1426" y="1914"/>
                  </a:lnTo>
                  <a:lnTo>
                    <a:pt x="1426" y="1913"/>
                  </a:lnTo>
                  <a:lnTo>
                    <a:pt x="1427" y="1913"/>
                  </a:lnTo>
                  <a:lnTo>
                    <a:pt x="1428" y="1912"/>
                  </a:lnTo>
                  <a:lnTo>
                    <a:pt x="1429" y="1912"/>
                  </a:lnTo>
                  <a:lnTo>
                    <a:pt x="1430" y="1912"/>
                  </a:lnTo>
                  <a:lnTo>
                    <a:pt x="1431" y="1911"/>
                  </a:lnTo>
                  <a:lnTo>
                    <a:pt x="1432" y="1910"/>
                  </a:lnTo>
                  <a:lnTo>
                    <a:pt x="1432" y="1911"/>
                  </a:lnTo>
                  <a:lnTo>
                    <a:pt x="1433" y="1911"/>
                  </a:lnTo>
                  <a:lnTo>
                    <a:pt x="1434" y="1911"/>
                  </a:lnTo>
                  <a:lnTo>
                    <a:pt x="1435" y="1911"/>
                  </a:lnTo>
                  <a:lnTo>
                    <a:pt x="1436" y="1911"/>
                  </a:lnTo>
                  <a:lnTo>
                    <a:pt x="1437" y="1912"/>
                  </a:lnTo>
                  <a:lnTo>
                    <a:pt x="1438" y="1913"/>
                  </a:lnTo>
                  <a:lnTo>
                    <a:pt x="1439" y="1913"/>
                  </a:lnTo>
                  <a:lnTo>
                    <a:pt x="1439" y="1914"/>
                  </a:lnTo>
                  <a:lnTo>
                    <a:pt x="1440" y="1914"/>
                  </a:lnTo>
                  <a:lnTo>
                    <a:pt x="1441" y="1915"/>
                  </a:lnTo>
                  <a:lnTo>
                    <a:pt x="1442" y="1915"/>
                  </a:lnTo>
                  <a:lnTo>
                    <a:pt x="1442" y="1916"/>
                  </a:lnTo>
                  <a:lnTo>
                    <a:pt x="1443" y="1917"/>
                  </a:lnTo>
                  <a:lnTo>
                    <a:pt x="1444" y="1918"/>
                  </a:lnTo>
                  <a:lnTo>
                    <a:pt x="1445" y="1918"/>
                  </a:lnTo>
                  <a:lnTo>
                    <a:pt x="1446" y="1919"/>
                  </a:lnTo>
                  <a:lnTo>
                    <a:pt x="1447" y="1920"/>
                  </a:lnTo>
                  <a:lnTo>
                    <a:pt x="1448" y="1920"/>
                  </a:lnTo>
                  <a:lnTo>
                    <a:pt x="1449" y="1921"/>
                  </a:lnTo>
                  <a:lnTo>
                    <a:pt x="1450" y="1921"/>
                  </a:lnTo>
                  <a:lnTo>
                    <a:pt x="1451" y="1921"/>
                  </a:lnTo>
                  <a:lnTo>
                    <a:pt x="1452" y="1921"/>
                  </a:lnTo>
                  <a:lnTo>
                    <a:pt x="1453" y="1921"/>
                  </a:lnTo>
                  <a:lnTo>
                    <a:pt x="1453" y="1922"/>
                  </a:lnTo>
                  <a:lnTo>
                    <a:pt x="1454" y="1921"/>
                  </a:lnTo>
                  <a:lnTo>
                    <a:pt x="1455" y="1921"/>
                  </a:lnTo>
                  <a:lnTo>
                    <a:pt x="1455" y="1922"/>
                  </a:lnTo>
                  <a:lnTo>
                    <a:pt x="1456" y="1921"/>
                  </a:lnTo>
                  <a:lnTo>
                    <a:pt x="1457" y="1921"/>
                  </a:lnTo>
                  <a:lnTo>
                    <a:pt x="1458" y="1921"/>
                  </a:lnTo>
                  <a:lnTo>
                    <a:pt x="1459" y="1921"/>
                  </a:lnTo>
                  <a:lnTo>
                    <a:pt x="1460" y="1921"/>
                  </a:lnTo>
                  <a:lnTo>
                    <a:pt x="1461" y="1922"/>
                  </a:lnTo>
                  <a:lnTo>
                    <a:pt x="1462" y="1922"/>
                  </a:lnTo>
                  <a:lnTo>
                    <a:pt x="1463" y="1922"/>
                  </a:lnTo>
                  <a:lnTo>
                    <a:pt x="1464" y="1922"/>
                  </a:lnTo>
                  <a:lnTo>
                    <a:pt x="1465" y="1922"/>
                  </a:lnTo>
                  <a:lnTo>
                    <a:pt x="1466" y="1922"/>
                  </a:lnTo>
                  <a:lnTo>
                    <a:pt x="1467" y="1922"/>
                  </a:lnTo>
                  <a:lnTo>
                    <a:pt x="1468" y="1921"/>
                  </a:lnTo>
                  <a:lnTo>
                    <a:pt x="1469" y="1922"/>
                  </a:lnTo>
                  <a:lnTo>
                    <a:pt x="1470" y="1922"/>
                  </a:lnTo>
                  <a:lnTo>
                    <a:pt x="1471" y="1922"/>
                  </a:lnTo>
                  <a:lnTo>
                    <a:pt x="1472" y="1922"/>
                  </a:lnTo>
                  <a:lnTo>
                    <a:pt x="1473" y="1922"/>
                  </a:lnTo>
                  <a:lnTo>
                    <a:pt x="1474" y="1922"/>
                  </a:lnTo>
                  <a:lnTo>
                    <a:pt x="1474" y="1921"/>
                  </a:lnTo>
                  <a:lnTo>
                    <a:pt x="1475" y="1921"/>
                  </a:lnTo>
                  <a:lnTo>
                    <a:pt x="1476" y="1921"/>
                  </a:lnTo>
                  <a:lnTo>
                    <a:pt x="1476" y="1922"/>
                  </a:lnTo>
                  <a:lnTo>
                    <a:pt x="1477" y="1922"/>
                  </a:lnTo>
                  <a:lnTo>
                    <a:pt x="1478" y="1922"/>
                  </a:lnTo>
                  <a:lnTo>
                    <a:pt x="1479" y="1921"/>
                  </a:lnTo>
                  <a:lnTo>
                    <a:pt x="1480" y="1921"/>
                  </a:lnTo>
                  <a:lnTo>
                    <a:pt x="1481" y="1921"/>
                  </a:lnTo>
                  <a:lnTo>
                    <a:pt x="1481" y="1922"/>
                  </a:lnTo>
                  <a:lnTo>
                    <a:pt x="1482" y="1922"/>
                  </a:lnTo>
                  <a:lnTo>
                    <a:pt x="1483" y="1921"/>
                  </a:lnTo>
                  <a:lnTo>
                    <a:pt x="1483" y="1922"/>
                  </a:lnTo>
                  <a:lnTo>
                    <a:pt x="1484" y="1921"/>
                  </a:lnTo>
                  <a:lnTo>
                    <a:pt x="1485" y="1922"/>
                  </a:lnTo>
                  <a:lnTo>
                    <a:pt x="1486" y="1922"/>
                  </a:lnTo>
                  <a:lnTo>
                    <a:pt x="1487" y="1921"/>
                  </a:lnTo>
                  <a:lnTo>
                    <a:pt x="1487" y="1922"/>
                  </a:lnTo>
                  <a:lnTo>
                    <a:pt x="1488" y="1922"/>
                  </a:lnTo>
                  <a:lnTo>
                    <a:pt x="1489" y="1922"/>
                  </a:lnTo>
                  <a:lnTo>
                    <a:pt x="1490" y="1922"/>
                  </a:lnTo>
                  <a:lnTo>
                    <a:pt x="1491" y="1922"/>
                  </a:lnTo>
                  <a:lnTo>
                    <a:pt x="1492" y="1922"/>
                  </a:lnTo>
                  <a:lnTo>
                    <a:pt x="1493" y="1922"/>
                  </a:lnTo>
                  <a:lnTo>
                    <a:pt x="1494" y="1922"/>
                  </a:lnTo>
                  <a:lnTo>
                    <a:pt x="1495" y="1922"/>
                  </a:lnTo>
                  <a:lnTo>
                    <a:pt x="1496" y="1922"/>
                  </a:lnTo>
                  <a:lnTo>
                    <a:pt x="1496" y="1921"/>
                  </a:lnTo>
                  <a:lnTo>
                    <a:pt x="1496" y="1922"/>
                  </a:lnTo>
                  <a:lnTo>
                    <a:pt x="1497" y="1922"/>
                  </a:lnTo>
                  <a:lnTo>
                    <a:pt x="1498" y="1922"/>
                  </a:lnTo>
                  <a:lnTo>
                    <a:pt x="1499" y="1922"/>
                  </a:lnTo>
                  <a:lnTo>
                    <a:pt x="1500" y="1921"/>
                  </a:lnTo>
                  <a:lnTo>
                    <a:pt x="1501" y="1921"/>
                  </a:lnTo>
                  <a:lnTo>
                    <a:pt x="1502" y="1921"/>
                  </a:lnTo>
                  <a:lnTo>
                    <a:pt x="1503" y="1921"/>
                  </a:lnTo>
                  <a:lnTo>
                    <a:pt x="1504" y="1921"/>
                  </a:lnTo>
                  <a:lnTo>
                    <a:pt x="1505" y="1921"/>
                  </a:lnTo>
                  <a:lnTo>
                    <a:pt x="1506" y="1921"/>
                  </a:lnTo>
                  <a:lnTo>
                    <a:pt x="1507" y="1921"/>
                  </a:lnTo>
                  <a:lnTo>
                    <a:pt x="1508" y="1921"/>
                  </a:lnTo>
                  <a:lnTo>
                    <a:pt x="1509" y="1921"/>
                  </a:lnTo>
                  <a:lnTo>
                    <a:pt x="1510" y="1920"/>
                  </a:lnTo>
                  <a:lnTo>
                    <a:pt x="1511" y="1920"/>
                  </a:lnTo>
                  <a:lnTo>
                    <a:pt x="1511" y="1921"/>
                  </a:lnTo>
                  <a:lnTo>
                    <a:pt x="1512" y="1920"/>
                  </a:lnTo>
                  <a:lnTo>
                    <a:pt x="1513" y="1920"/>
                  </a:lnTo>
                  <a:lnTo>
                    <a:pt x="1514" y="1920"/>
                  </a:lnTo>
                  <a:lnTo>
                    <a:pt x="1515" y="1920"/>
                  </a:lnTo>
                  <a:lnTo>
                    <a:pt x="1516" y="1920"/>
                  </a:lnTo>
                  <a:lnTo>
                    <a:pt x="1516" y="1919"/>
                  </a:lnTo>
                  <a:lnTo>
                    <a:pt x="1517" y="1919"/>
                  </a:lnTo>
                  <a:lnTo>
                    <a:pt x="1518" y="1920"/>
                  </a:lnTo>
                  <a:lnTo>
                    <a:pt x="1519" y="1920"/>
                  </a:lnTo>
                  <a:lnTo>
                    <a:pt x="1520" y="1919"/>
                  </a:lnTo>
                  <a:lnTo>
                    <a:pt x="1521" y="1920"/>
                  </a:lnTo>
                  <a:lnTo>
                    <a:pt x="1521" y="1919"/>
                  </a:lnTo>
                  <a:lnTo>
                    <a:pt x="1522" y="1919"/>
                  </a:lnTo>
                  <a:lnTo>
                    <a:pt x="1523" y="1919"/>
                  </a:lnTo>
                  <a:lnTo>
                    <a:pt x="1524" y="1919"/>
                  </a:lnTo>
                  <a:lnTo>
                    <a:pt x="1525" y="1919"/>
                  </a:lnTo>
                  <a:lnTo>
                    <a:pt x="1525" y="1920"/>
                  </a:lnTo>
                  <a:lnTo>
                    <a:pt x="1526" y="1919"/>
                  </a:lnTo>
                  <a:lnTo>
                    <a:pt x="1527" y="1919"/>
                  </a:lnTo>
                  <a:lnTo>
                    <a:pt x="1528" y="1919"/>
                  </a:lnTo>
                  <a:lnTo>
                    <a:pt x="1529" y="1920"/>
                  </a:lnTo>
                  <a:lnTo>
                    <a:pt x="1529" y="1919"/>
                  </a:lnTo>
                  <a:lnTo>
                    <a:pt x="1530" y="1920"/>
                  </a:lnTo>
                  <a:lnTo>
                    <a:pt x="1531" y="1919"/>
                  </a:lnTo>
                  <a:lnTo>
                    <a:pt x="1532" y="1919"/>
                  </a:lnTo>
                  <a:lnTo>
                    <a:pt x="1533" y="1920"/>
                  </a:lnTo>
                  <a:lnTo>
                    <a:pt x="1534" y="1920"/>
                  </a:lnTo>
                  <a:lnTo>
                    <a:pt x="1535" y="1920"/>
                  </a:lnTo>
                  <a:lnTo>
                    <a:pt x="1536" y="1920"/>
                  </a:lnTo>
                  <a:lnTo>
                    <a:pt x="1537" y="1920"/>
                  </a:lnTo>
                  <a:lnTo>
                    <a:pt x="1538" y="1920"/>
                  </a:lnTo>
                  <a:lnTo>
                    <a:pt x="1539" y="1920"/>
                  </a:lnTo>
                  <a:lnTo>
                    <a:pt x="1540" y="1921"/>
                  </a:lnTo>
                  <a:lnTo>
                    <a:pt x="1541" y="1921"/>
                  </a:lnTo>
                  <a:lnTo>
                    <a:pt x="1542" y="1921"/>
                  </a:lnTo>
                  <a:lnTo>
                    <a:pt x="1543" y="1921"/>
                  </a:lnTo>
                  <a:lnTo>
                    <a:pt x="1544" y="1921"/>
                  </a:lnTo>
                  <a:lnTo>
                    <a:pt x="1545" y="1921"/>
                  </a:lnTo>
                  <a:lnTo>
                    <a:pt x="1546" y="1921"/>
                  </a:lnTo>
                  <a:lnTo>
                    <a:pt x="1547" y="1921"/>
                  </a:lnTo>
                  <a:lnTo>
                    <a:pt x="1548" y="1922"/>
                  </a:lnTo>
                  <a:lnTo>
                    <a:pt x="1549" y="1922"/>
                  </a:lnTo>
                  <a:lnTo>
                    <a:pt x="1550" y="1922"/>
                  </a:lnTo>
                  <a:lnTo>
                    <a:pt x="1551" y="1922"/>
                  </a:lnTo>
                  <a:lnTo>
                    <a:pt x="1552" y="1922"/>
                  </a:lnTo>
                  <a:lnTo>
                    <a:pt x="1553" y="1922"/>
                  </a:lnTo>
                  <a:lnTo>
                    <a:pt x="1554" y="1922"/>
                  </a:lnTo>
                  <a:lnTo>
                    <a:pt x="1555" y="1922"/>
                  </a:lnTo>
                  <a:lnTo>
                    <a:pt x="1556" y="1922"/>
                  </a:lnTo>
                  <a:lnTo>
                    <a:pt x="1557" y="1922"/>
                  </a:lnTo>
                  <a:lnTo>
                    <a:pt x="1558" y="1922"/>
                  </a:lnTo>
                  <a:lnTo>
                    <a:pt x="1559" y="1922"/>
                  </a:lnTo>
                  <a:lnTo>
                    <a:pt x="1560" y="1922"/>
                  </a:lnTo>
                  <a:lnTo>
                    <a:pt x="1561" y="1922"/>
                  </a:lnTo>
                  <a:lnTo>
                    <a:pt x="1562" y="1922"/>
                  </a:lnTo>
                  <a:lnTo>
                    <a:pt x="1563" y="1921"/>
                  </a:lnTo>
                  <a:lnTo>
                    <a:pt x="1564" y="1922"/>
                  </a:lnTo>
                  <a:lnTo>
                    <a:pt x="1565" y="1922"/>
                  </a:lnTo>
                  <a:lnTo>
                    <a:pt x="1566" y="1922"/>
                  </a:lnTo>
                  <a:lnTo>
                    <a:pt x="1567" y="1922"/>
                  </a:lnTo>
                  <a:lnTo>
                    <a:pt x="1568" y="1922"/>
                  </a:lnTo>
                  <a:lnTo>
                    <a:pt x="1569" y="1922"/>
                  </a:lnTo>
                  <a:lnTo>
                    <a:pt x="1570" y="1922"/>
                  </a:lnTo>
                  <a:lnTo>
                    <a:pt x="1571" y="1922"/>
                  </a:lnTo>
                  <a:lnTo>
                    <a:pt x="1571" y="1921"/>
                  </a:lnTo>
                  <a:lnTo>
                    <a:pt x="1572" y="1922"/>
                  </a:lnTo>
                  <a:lnTo>
                    <a:pt x="1573" y="1922"/>
                  </a:lnTo>
                  <a:lnTo>
                    <a:pt x="1574" y="1922"/>
                  </a:lnTo>
                  <a:lnTo>
                    <a:pt x="1575" y="1923"/>
                  </a:lnTo>
                  <a:lnTo>
                    <a:pt x="1576" y="1923"/>
                  </a:lnTo>
                  <a:lnTo>
                    <a:pt x="1576" y="1922"/>
                  </a:lnTo>
                  <a:lnTo>
                    <a:pt x="1577" y="1922"/>
                  </a:lnTo>
                  <a:lnTo>
                    <a:pt x="1577" y="1923"/>
                  </a:lnTo>
                  <a:lnTo>
                    <a:pt x="1578" y="1923"/>
                  </a:lnTo>
                  <a:lnTo>
                    <a:pt x="1579" y="1923"/>
                  </a:lnTo>
                  <a:lnTo>
                    <a:pt x="1580" y="1923"/>
                  </a:lnTo>
                  <a:lnTo>
                    <a:pt x="1581" y="1923"/>
                  </a:lnTo>
                  <a:lnTo>
                    <a:pt x="1582" y="1922"/>
                  </a:lnTo>
                  <a:lnTo>
                    <a:pt x="1583" y="1922"/>
                  </a:lnTo>
                  <a:lnTo>
                    <a:pt x="1584" y="1922"/>
                  </a:lnTo>
                  <a:lnTo>
                    <a:pt x="1584" y="1923"/>
                  </a:lnTo>
                  <a:lnTo>
                    <a:pt x="1585" y="1923"/>
                  </a:lnTo>
                  <a:lnTo>
                    <a:pt x="1586" y="1923"/>
                  </a:lnTo>
                  <a:lnTo>
                    <a:pt x="1587" y="1923"/>
                  </a:lnTo>
                  <a:lnTo>
                    <a:pt x="1587" y="1922"/>
                  </a:lnTo>
                  <a:lnTo>
                    <a:pt x="1588" y="1922"/>
                  </a:lnTo>
                  <a:lnTo>
                    <a:pt x="1589" y="1923"/>
                  </a:lnTo>
                  <a:lnTo>
                    <a:pt x="1590" y="1923"/>
                  </a:lnTo>
                  <a:lnTo>
                    <a:pt x="1590" y="1922"/>
                  </a:lnTo>
                  <a:lnTo>
                    <a:pt x="1591" y="1922"/>
                  </a:lnTo>
                  <a:lnTo>
                    <a:pt x="1592" y="1923"/>
                  </a:lnTo>
                  <a:lnTo>
                    <a:pt x="1593" y="1923"/>
                  </a:lnTo>
                  <a:lnTo>
                    <a:pt x="1594" y="1923"/>
                  </a:lnTo>
                  <a:lnTo>
                    <a:pt x="1594" y="1922"/>
                  </a:lnTo>
                  <a:lnTo>
                    <a:pt x="1595" y="1922"/>
                  </a:lnTo>
                  <a:lnTo>
                    <a:pt x="1596" y="1922"/>
                  </a:lnTo>
                  <a:lnTo>
                    <a:pt x="1597" y="1923"/>
                  </a:lnTo>
                  <a:lnTo>
                    <a:pt x="1598" y="1922"/>
                  </a:lnTo>
                  <a:lnTo>
                    <a:pt x="1599" y="1922"/>
                  </a:lnTo>
                  <a:lnTo>
                    <a:pt x="1599" y="1923"/>
                  </a:lnTo>
                  <a:lnTo>
                    <a:pt x="1600" y="1922"/>
                  </a:lnTo>
                  <a:lnTo>
                    <a:pt x="1601" y="1922"/>
                  </a:lnTo>
                  <a:lnTo>
                    <a:pt x="1602" y="1922"/>
                  </a:lnTo>
                  <a:lnTo>
                    <a:pt x="1603" y="1922"/>
                  </a:lnTo>
                  <a:lnTo>
                    <a:pt x="1604" y="1922"/>
                  </a:lnTo>
                  <a:lnTo>
                    <a:pt x="1605" y="1922"/>
                  </a:lnTo>
                  <a:lnTo>
                    <a:pt x="1606" y="1922"/>
                  </a:lnTo>
                  <a:lnTo>
                    <a:pt x="1607" y="1922"/>
                  </a:lnTo>
                  <a:lnTo>
                    <a:pt x="1608" y="1923"/>
                  </a:lnTo>
                  <a:lnTo>
                    <a:pt x="1609" y="1923"/>
                  </a:lnTo>
                  <a:lnTo>
                    <a:pt x="1610" y="1922"/>
                  </a:lnTo>
                  <a:lnTo>
                    <a:pt x="1611" y="1922"/>
                  </a:lnTo>
                  <a:lnTo>
                    <a:pt x="1612" y="1923"/>
                  </a:lnTo>
                  <a:lnTo>
                    <a:pt x="1613" y="1923"/>
                  </a:lnTo>
                  <a:lnTo>
                    <a:pt x="1614" y="1923"/>
                  </a:lnTo>
                  <a:lnTo>
                    <a:pt x="1615" y="1923"/>
                  </a:lnTo>
                  <a:lnTo>
                    <a:pt x="1616" y="1922"/>
                  </a:lnTo>
                  <a:lnTo>
                    <a:pt x="1617" y="1922"/>
                  </a:lnTo>
                  <a:lnTo>
                    <a:pt x="1618" y="1922"/>
                  </a:lnTo>
                  <a:lnTo>
                    <a:pt x="1619" y="1922"/>
                  </a:lnTo>
                  <a:lnTo>
                    <a:pt x="1620" y="1922"/>
                  </a:lnTo>
                  <a:lnTo>
                    <a:pt x="1621" y="1922"/>
                  </a:lnTo>
                  <a:lnTo>
                    <a:pt x="1622" y="1922"/>
                  </a:lnTo>
                  <a:lnTo>
                    <a:pt x="1623" y="1922"/>
                  </a:lnTo>
                  <a:lnTo>
                    <a:pt x="1624" y="1922"/>
                  </a:lnTo>
                  <a:lnTo>
                    <a:pt x="1625" y="1922"/>
                  </a:lnTo>
                  <a:lnTo>
                    <a:pt x="1626" y="1923"/>
                  </a:lnTo>
                  <a:lnTo>
                    <a:pt x="1627" y="1923"/>
                  </a:lnTo>
                  <a:lnTo>
                    <a:pt x="1628" y="1923"/>
                  </a:lnTo>
                  <a:lnTo>
                    <a:pt x="1629" y="1923"/>
                  </a:lnTo>
                  <a:lnTo>
                    <a:pt x="1629" y="1922"/>
                  </a:lnTo>
                  <a:lnTo>
                    <a:pt x="1629" y="1922"/>
                  </a:lnTo>
                  <a:lnTo>
                    <a:pt x="1630" y="1923"/>
                  </a:lnTo>
                  <a:lnTo>
                    <a:pt x="1631" y="1923"/>
                  </a:lnTo>
                  <a:lnTo>
                    <a:pt x="1632" y="1922"/>
                  </a:lnTo>
                  <a:lnTo>
                    <a:pt x="1633" y="1922"/>
                  </a:lnTo>
                  <a:lnTo>
                    <a:pt x="1633" y="1923"/>
                  </a:lnTo>
                  <a:lnTo>
                    <a:pt x="1634" y="1923"/>
                  </a:lnTo>
                  <a:lnTo>
                    <a:pt x="1635" y="1923"/>
                  </a:lnTo>
                  <a:lnTo>
                    <a:pt x="1636" y="1922"/>
                  </a:lnTo>
                  <a:lnTo>
                    <a:pt x="1637" y="1923"/>
                  </a:lnTo>
                  <a:lnTo>
                    <a:pt x="1638" y="1923"/>
                  </a:lnTo>
                  <a:lnTo>
                    <a:pt x="1639" y="1923"/>
                  </a:lnTo>
                  <a:lnTo>
                    <a:pt x="1640" y="1923"/>
                  </a:lnTo>
                  <a:lnTo>
                    <a:pt x="1640" y="1922"/>
                  </a:lnTo>
                  <a:lnTo>
                    <a:pt x="1641" y="1922"/>
                  </a:lnTo>
                  <a:lnTo>
                    <a:pt x="1642" y="1922"/>
                  </a:lnTo>
                  <a:lnTo>
                    <a:pt x="1643" y="1923"/>
                  </a:lnTo>
                  <a:lnTo>
                    <a:pt x="1643" y="1922"/>
                  </a:lnTo>
                  <a:lnTo>
                    <a:pt x="1644" y="1922"/>
                  </a:lnTo>
                  <a:lnTo>
                    <a:pt x="1645" y="1922"/>
                  </a:lnTo>
                  <a:lnTo>
                    <a:pt x="1646" y="1922"/>
                  </a:lnTo>
                  <a:lnTo>
                    <a:pt x="1647" y="1921"/>
                  </a:lnTo>
                  <a:lnTo>
                    <a:pt x="1648" y="1921"/>
                  </a:lnTo>
                  <a:lnTo>
                    <a:pt x="1649" y="1921"/>
                  </a:lnTo>
                  <a:lnTo>
                    <a:pt x="1650" y="1921"/>
                  </a:lnTo>
                  <a:lnTo>
                    <a:pt x="1651" y="1921"/>
                  </a:lnTo>
                  <a:lnTo>
                    <a:pt x="1652" y="1920"/>
                  </a:lnTo>
                  <a:lnTo>
                    <a:pt x="1653" y="1920"/>
                  </a:lnTo>
                  <a:lnTo>
                    <a:pt x="1653" y="1919"/>
                  </a:lnTo>
                  <a:lnTo>
                    <a:pt x="1654" y="1919"/>
                  </a:lnTo>
                  <a:lnTo>
                    <a:pt x="1655" y="1919"/>
                  </a:lnTo>
                  <a:lnTo>
                    <a:pt x="1656" y="1919"/>
                  </a:lnTo>
                  <a:lnTo>
                    <a:pt x="1657" y="1918"/>
                  </a:lnTo>
                  <a:lnTo>
                    <a:pt x="1658" y="1918"/>
                  </a:lnTo>
                  <a:lnTo>
                    <a:pt x="1659" y="1918"/>
                  </a:lnTo>
                  <a:lnTo>
                    <a:pt x="1660" y="1917"/>
                  </a:lnTo>
                  <a:lnTo>
                    <a:pt x="1661" y="1917"/>
                  </a:lnTo>
                  <a:lnTo>
                    <a:pt x="1662" y="1917"/>
                  </a:lnTo>
                  <a:lnTo>
                    <a:pt x="1663" y="1917"/>
                  </a:lnTo>
                  <a:lnTo>
                    <a:pt x="1663" y="1918"/>
                  </a:lnTo>
                  <a:lnTo>
                    <a:pt x="1664" y="1918"/>
                  </a:lnTo>
                  <a:lnTo>
                    <a:pt x="1665" y="1918"/>
                  </a:lnTo>
                  <a:lnTo>
                    <a:pt x="1666" y="1917"/>
                  </a:lnTo>
                  <a:lnTo>
                    <a:pt x="1666" y="1918"/>
                  </a:lnTo>
                  <a:lnTo>
                    <a:pt x="1667" y="1918"/>
                  </a:lnTo>
                  <a:lnTo>
                    <a:pt x="1668" y="1918"/>
                  </a:lnTo>
                  <a:lnTo>
                    <a:pt x="1669" y="1919"/>
                  </a:lnTo>
                  <a:lnTo>
                    <a:pt x="1670" y="1919"/>
                  </a:lnTo>
                  <a:lnTo>
                    <a:pt x="1671" y="1919"/>
                  </a:lnTo>
                  <a:lnTo>
                    <a:pt x="1672" y="1919"/>
                  </a:lnTo>
                  <a:lnTo>
                    <a:pt x="1673" y="1920"/>
                  </a:lnTo>
                  <a:lnTo>
                    <a:pt x="1674" y="1920"/>
                  </a:lnTo>
                  <a:lnTo>
                    <a:pt x="1675" y="1920"/>
                  </a:lnTo>
                  <a:lnTo>
                    <a:pt x="1676" y="1920"/>
                  </a:lnTo>
                  <a:lnTo>
                    <a:pt x="1677" y="1920"/>
                  </a:lnTo>
                  <a:lnTo>
                    <a:pt x="1678" y="1921"/>
                  </a:lnTo>
                  <a:lnTo>
                    <a:pt x="1679" y="1921"/>
                  </a:lnTo>
                  <a:lnTo>
                    <a:pt x="1680" y="1921"/>
                  </a:lnTo>
                  <a:lnTo>
                    <a:pt x="1681" y="1922"/>
                  </a:lnTo>
                  <a:lnTo>
                    <a:pt x="1682" y="1922"/>
                  </a:lnTo>
                  <a:lnTo>
                    <a:pt x="1683" y="1921"/>
                  </a:lnTo>
                  <a:lnTo>
                    <a:pt x="1684" y="1921"/>
                  </a:lnTo>
                  <a:lnTo>
                    <a:pt x="1684" y="1922"/>
                  </a:lnTo>
                  <a:lnTo>
                    <a:pt x="1685" y="1922"/>
                  </a:lnTo>
                  <a:lnTo>
                    <a:pt x="1685" y="1921"/>
                  </a:lnTo>
                  <a:lnTo>
                    <a:pt x="1686" y="1921"/>
                  </a:lnTo>
                  <a:lnTo>
                    <a:pt x="1687" y="1921"/>
                  </a:lnTo>
                  <a:lnTo>
                    <a:pt x="1688" y="1921"/>
                  </a:lnTo>
                  <a:lnTo>
                    <a:pt x="1689" y="1921"/>
                  </a:lnTo>
                  <a:lnTo>
                    <a:pt x="1690" y="1921"/>
                  </a:lnTo>
                  <a:lnTo>
                    <a:pt x="1691" y="1921"/>
                  </a:lnTo>
                  <a:lnTo>
                    <a:pt x="1692" y="1921"/>
                  </a:lnTo>
                  <a:lnTo>
                    <a:pt x="1693" y="1921"/>
                  </a:lnTo>
                  <a:lnTo>
                    <a:pt x="1694" y="1921"/>
                  </a:lnTo>
                  <a:lnTo>
                    <a:pt x="1695" y="1921"/>
                  </a:lnTo>
                  <a:lnTo>
                    <a:pt x="1695" y="1922"/>
                  </a:lnTo>
                  <a:lnTo>
                    <a:pt x="1696" y="1922"/>
                  </a:lnTo>
                  <a:lnTo>
                    <a:pt x="1697" y="1921"/>
                  </a:lnTo>
                  <a:lnTo>
                    <a:pt x="1698" y="1921"/>
                  </a:lnTo>
                  <a:lnTo>
                    <a:pt x="1698" y="1922"/>
                  </a:lnTo>
                  <a:lnTo>
                    <a:pt x="1699" y="1922"/>
                  </a:lnTo>
                  <a:lnTo>
                    <a:pt x="1700" y="1922"/>
                  </a:lnTo>
                  <a:lnTo>
                    <a:pt x="1701" y="1922"/>
                  </a:lnTo>
                  <a:lnTo>
                    <a:pt x="1702" y="1922"/>
                  </a:lnTo>
                  <a:lnTo>
                    <a:pt x="1703" y="1922"/>
                  </a:lnTo>
                  <a:lnTo>
                    <a:pt x="1703" y="1921"/>
                  </a:lnTo>
                  <a:lnTo>
                    <a:pt x="1704" y="1922"/>
                  </a:lnTo>
                  <a:lnTo>
                    <a:pt x="1705" y="1922"/>
                  </a:lnTo>
                  <a:lnTo>
                    <a:pt x="1706" y="1923"/>
                  </a:lnTo>
                  <a:lnTo>
                    <a:pt x="1707" y="1923"/>
                  </a:lnTo>
                  <a:lnTo>
                    <a:pt x="1707" y="1922"/>
                  </a:lnTo>
                  <a:lnTo>
                    <a:pt x="1708" y="1922"/>
                  </a:lnTo>
                  <a:lnTo>
                    <a:pt x="1708" y="1923"/>
                  </a:lnTo>
                  <a:lnTo>
                    <a:pt x="1709" y="1922"/>
                  </a:lnTo>
                  <a:lnTo>
                    <a:pt x="1710" y="1922"/>
                  </a:lnTo>
                  <a:lnTo>
                    <a:pt x="1711" y="1922"/>
                  </a:lnTo>
                  <a:lnTo>
                    <a:pt x="1712" y="1922"/>
                  </a:lnTo>
                  <a:lnTo>
                    <a:pt x="1713" y="1923"/>
                  </a:lnTo>
                  <a:lnTo>
                    <a:pt x="1714" y="1923"/>
                  </a:lnTo>
                  <a:lnTo>
                    <a:pt x="1715" y="1923"/>
                  </a:lnTo>
                  <a:lnTo>
                    <a:pt x="1715" y="1922"/>
                  </a:lnTo>
                  <a:lnTo>
                    <a:pt x="1716" y="1922"/>
                  </a:lnTo>
                  <a:lnTo>
                    <a:pt x="1717" y="1922"/>
                  </a:lnTo>
                  <a:lnTo>
                    <a:pt x="1718" y="1922"/>
                  </a:lnTo>
                  <a:lnTo>
                    <a:pt x="1719" y="1922"/>
                  </a:lnTo>
                  <a:lnTo>
                    <a:pt x="1720" y="1922"/>
                  </a:lnTo>
                  <a:lnTo>
                    <a:pt x="1721" y="1922"/>
                  </a:lnTo>
                  <a:lnTo>
                    <a:pt x="1722" y="1922"/>
                  </a:lnTo>
                  <a:lnTo>
                    <a:pt x="1723" y="1922"/>
                  </a:lnTo>
                  <a:lnTo>
                    <a:pt x="1724" y="1922"/>
                  </a:lnTo>
                  <a:lnTo>
                    <a:pt x="1724" y="1921"/>
                  </a:lnTo>
                  <a:lnTo>
                    <a:pt x="1725" y="1921"/>
                  </a:lnTo>
                  <a:lnTo>
                    <a:pt x="1726" y="1922"/>
                  </a:lnTo>
                  <a:lnTo>
                    <a:pt x="1727" y="1922"/>
                  </a:lnTo>
                  <a:lnTo>
                    <a:pt x="1728" y="1922"/>
                  </a:lnTo>
                  <a:lnTo>
                    <a:pt x="1729" y="1921"/>
                  </a:lnTo>
                  <a:lnTo>
                    <a:pt x="1730" y="1921"/>
                  </a:lnTo>
                  <a:lnTo>
                    <a:pt x="1731" y="1921"/>
                  </a:lnTo>
                  <a:lnTo>
                    <a:pt x="1732" y="1921"/>
                  </a:lnTo>
                  <a:lnTo>
                    <a:pt x="1733" y="1921"/>
                  </a:lnTo>
                  <a:lnTo>
                    <a:pt x="1734" y="1922"/>
                  </a:lnTo>
                  <a:lnTo>
                    <a:pt x="1734" y="1921"/>
                  </a:lnTo>
                  <a:lnTo>
                    <a:pt x="1735" y="1921"/>
                  </a:lnTo>
                  <a:lnTo>
                    <a:pt x="1736" y="1921"/>
                  </a:lnTo>
                  <a:lnTo>
                    <a:pt x="1737" y="1921"/>
                  </a:lnTo>
                  <a:lnTo>
                    <a:pt x="1738" y="1921"/>
                  </a:lnTo>
                  <a:lnTo>
                    <a:pt x="1739" y="1922"/>
                  </a:lnTo>
                  <a:lnTo>
                    <a:pt x="1739" y="1921"/>
                  </a:lnTo>
                  <a:lnTo>
                    <a:pt x="1740" y="1921"/>
                  </a:lnTo>
                  <a:lnTo>
                    <a:pt x="1741" y="1921"/>
                  </a:lnTo>
                  <a:lnTo>
                    <a:pt x="1742" y="1921"/>
                  </a:lnTo>
                  <a:lnTo>
                    <a:pt x="1743" y="1921"/>
                  </a:lnTo>
                  <a:lnTo>
                    <a:pt x="1744" y="1922"/>
                  </a:lnTo>
                  <a:lnTo>
                    <a:pt x="1745" y="1922"/>
                  </a:lnTo>
                  <a:lnTo>
                    <a:pt x="1746" y="1922"/>
                  </a:lnTo>
                  <a:lnTo>
                    <a:pt x="1747" y="1922"/>
                  </a:lnTo>
                  <a:lnTo>
                    <a:pt x="1748" y="1922"/>
                  </a:lnTo>
                  <a:lnTo>
                    <a:pt x="1749" y="1922"/>
                  </a:lnTo>
                  <a:lnTo>
                    <a:pt x="1750" y="1922"/>
                  </a:lnTo>
                  <a:lnTo>
                    <a:pt x="1751" y="1922"/>
                  </a:lnTo>
                  <a:lnTo>
                    <a:pt x="1752" y="1922"/>
                  </a:lnTo>
                  <a:lnTo>
                    <a:pt x="1753" y="1922"/>
                  </a:lnTo>
                  <a:lnTo>
                    <a:pt x="1754" y="1922"/>
                  </a:lnTo>
                  <a:lnTo>
                    <a:pt x="1755" y="1922"/>
                  </a:lnTo>
                  <a:lnTo>
                    <a:pt x="1756" y="1922"/>
                  </a:lnTo>
                  <a:lnTo>
                    <a:pt x="1757" y="1923"/>
                  </a:lnTo>
                  <a:lnTo>
                    <a:pt x="1758" y="1923"/>
                  </a:lnTo>
                  <a:lnTo>
                    <a:pt x="1759" y="1923"/>
                  </a:lnTo>
                  <a:lnTo>
                    <a:pt x="1760" y="1922"/>
                  </a:lnTo>
                  <a:lnTo>
                    <a:pt x="1761" y="1922"/>
                  </a:lnTo>
                  <a:lnTo>
                    <a:pt x="1761" y="1923"/>
                  </a:lnTo>
                  <a:lnTo>
                    <a:pt x="1762" y="1923"/>
                  </a:lnTo>
                  <a:lnTo>
                    <a:pt x="1762" y="1922"/>
                  </a:lnTo>
                  <a:lnTo>
                    <a:pt x="1763" y="1922"/>
                  </a:lnTo>
                  <a:lnTo>
                    <a:pt x="1764" y="1922"/>
                  </a:lnTo>
                  <a:lnTo>
                    <a:pt x="1764" y="1919"/>
                  </a:lnTo>
                  <a:lnTo>
                    <a:pt x="1765" y="1918"/>
                  </a:lnTo>
                  <a:lnTo>
                    <a:pt x="1766" y="1921"/>
                  </a:lnTo>
                  <a:lnTo>
                    <a:pt x="1766" y="1922"/>
                  </a:lnTo>
                  <a:lnTo>
                    <a:pt x="1767" y="1922"/>
                  </a:lnTo>
                  <a:lnTo>
                    <a:pt x="1768" y="1922"/>
                  </a:lnTo>
                  <a:lnTo>
                    <a:pt x="1769" y="1922"/>
                  </a:lnTo>
                  <a:lnTo>
                    <a:pt x="1770" y="1922"/>
                  </a:lnTo>
                  <a:lnTo>
                    <a:pt x="1771" y="1923"/>
                  </a:lnTo>
                  <a:lnTo>
                    <a:pt x="1771" y="1922"/>
                  </a:lnTo>
                  <a:lnTo>
                    <a:pt x="1772" y="1922"/>
                  </a:lnTo>
                  <a:lnTo>
                    <a:pt x="1773" y="1923"/>
                  </a:lnTo>
                  <a:lnTo>
                    <a:pt x="1774" y="1923"/>
                  </a:lnTo>
                  <a:lnTo>
                    <a:pt x="1774" y="1922"/>
                  </a:lnTo>
                  <a:lnTo>
                    <a:pt x="1775" y="1923"/>
                  </a:lnTo>
                  <a:lnTo>
                    <a:pt x="1776" y="1923"/>
                  </a:lnTo>
                  <a:lnTo>
                    <a:pt x="1777" y="1922"/>
                  </a:lnTo>
                  <a:lnTo>
                    <a:pt x="1778" y="1923"/>
                  </a:lnTo>
                  <a:lnTo>
                    <a:pt x="1779" y="1923"/>
                  </a:lnTo>
                  <a:lnTo>
                    <a:pt x="1779" y="1922"/>
                  </a:lnTo>
                  <a:lnTo>
                    <a:pt x="1780" y="1922"/>
                  </a:lnTo>
                  <a:lnTo>
                    <a:pt x="1781" y="1922"/>
                  </a:lnTo>
                  <a:lnTo>
                    <a:pt x="1782" y="1922"/>
                  </a:lnTo>
                  <a:lnTo>
                    <a:pt x="1783" y="1922"/>
                  </a:lnTo>
                  <a:lnTo>
                    <a:pt x="1784" y="1922"/>
                  </a:lnTo>
                  <a:lnTo>
                    <a:pt x="1785" y="1922"/>
                  </a:lnTo>
                  <a:lnTo>
                    <a:pt x="1786" y="1922"/>
                  </a:lnTo>
                  <a:lnTo>
                    <a:pt x="1787" y="1922"/>
                  </a:lnTo>
                  <a:lnTo>
                    <a:pt x="1788" y="1922"/>
                  </a:lnTo>
                  <a:lnTo>
                    <a:pt x="1789" y="1921"/>
                  </a:lnTo>
                  <a:lnTo>
                    <a:pt x="1790" y="1921"/>
                  </a:lnTo>
                  <a:lnTo>
                    <a:pt x="1790" y="1922"/>
                  </a:lnTo>
                  <a:lnTo>
                    <a:pt x="1791" y="1922"/>
                  </a:lnTo>
                  <a:lnTo>
                    <a:pt x="1792" y="1922"/>
                  </a:lnTo>
                  <a:lnTo>
                    <a:pt x="1793" y="1921"/>
                  </a:lnTo>
                  <a:lnTo>
                    <a:pt x="1793" y="1922"/>
                  </a:lnTo>
                  <a:lnTo>
                    <a:pt x="1794" y="1922"/>
                  </a:lnTo>
                  <a:lnTo>
                    <a:pt x="1795" y="1922"/>
                  </a:lnTo>
                  <a:lnTo>
                    <a:pt x="1796" y="1922"/>
                  </a:lnTo>
                  <a:lnTo>
                    <a:pt x="1797" y="1922"/>
                  </a:lnTo>
                  <a:lnTo>
                    <a:pt x="1797" y="1921"/>
                  </a:lnTo>
                  <a:lnTo>
                    <a:pt x="1798" y="1921"/>
                  </a:lnTo>
                  <a:lnTo>
                    <a:pt x="1799" y="1922"/>
                  </a:lnTo>
                  <a:lnTo>
                    <a:pt x="1800" y="1921"/>
                  </a:lnTo>
                  <a:lnTo>
                    <a:pt x="1800" y="1922"/>
                  </a:lnTo>
                  <a:lnTo>
                    <a:pt x="1801" y="1922"/>
                  </a:lnTo>
                  <a:lnTo>
                    <a:pt x="1802" y="1922"/>
                  </a:lnTo>
                  <a:lnTo>
                    <a:pt x="1803" y="1922"/>
                  </a:lnTo>
                  <a:lnTo>
                    <a:pt x="1804" y="1922"/>
                  </a:lnTo>
                  <a:lnTo>
                    <a:pt x="1805" y="1922"/>
                  </a:lnTo>
                  <a:lnTo>
                    <a:pt x="1805" y="1921"/>
                  </a:lnTo>
                  <a:lnTo>
                    <a:pt x="1806" y="1921"/>
                  </a:lnTo>
                  <a:lnTo>
                    <a:pt x="1806" y="1922"/>
                  </a:lnTo>
                  <a:lnTo>
                    <a:pt x="1807" y="1922"/>
                  </a:lnTo>
                  <a:lnTo>
                    <a:pt x="1808" y="1921"/>
                  </a:lnTo>
                  <a:lnTo>
                    <a:pt x="1809" y="1921"/>
                  </a:lnTo>
                  <a:lnTo>
                    <a:pt x="1810" y="1921"/>
                  </a:lnTo>
                  <a:lnTo>
                    <a:pt x="1811" y="1921"/>
                  </a:lnTo>
                  <a:lnTo>
                    <a:pt x="1811" y="1922"/>
                  </a:lnTo>
                  <a:lnTo>
                    <a:pt x="1812" y="1922"/>
                  </a:lnTo>
                  <a:lnTo>
                    <a:pt x="1813" y="1922"/>
                  </a:lnTo>
                  <a:lnTo>
                    <a:pt x="1813" y="1923"/>
                  </a:lnTo>
                  <a:lnTo>
                    <a:pt x="1814" y="1922"/>
                  </a:lnTo>
                  <a:lnTo>
                    <a:pt x="1815" y="1922"/>
                  </a:lnTo>
                  <a:lnTo>
                    <a:pt x="1816" y="1922"/>
                  </a:lnTo>
                  <a:lnTo>
                    <a:pt x="1817" y="1922"/>
                  </a:lnTo>
                  <a:lnTo>
                    <a:pt x="1818" y="1921"/>
                  </a:lnTo>
                  <a:lnTo>
                    <a:pt x="1819" y="1921"/>
                  </a:lnTo>
                  <a:lnTo>
                    <a:pt x="1820" y="1921"/>
                  </a:lnTo>
                  <a:lnTo>
                    <a:pt x="1821" y="1921"/>
                  </a:lnTo>
                  <a:lnTo>
                    <a:pt x="1822" y="1921"/>
                  </a:lnTo>
                  <a:lnTo>
                    <a:pt x="1823" y="1921"/>
                  </a:lnTo>
                  <a:lnTo>
                    <a:pt x="1824" y="1921"/>
                  </a:lnTo>
                  <a:lnTo>
                    <a:pt x="1825" y="1921"/>
                  </a:lnTo>
                  <a:lnTo>
                    <a:pt x="1826" y="1921"/>
                  </a:lnTo>
                  <a:lnTo>
                    <a:pt x="1827" y="1922"/>
                  </a:lnTo>
                  <a:lnTo>
                    <a:pt x="1828" y="1922"/>
                  </a:lnTo>
                  <a:lnTo>
                    <a:pt x="1829" y="1921"/>
                  </a:lnTo>
                  <a:lnTo>
                    <a:pt x="1830" y="1921"/>
                  </a:lnTo>
                  <a:lnTo>
                    <a:pt x="1831" y="1922"/>
                  </a:lnTo>
                  <a:lnTo>
                    <a:pt x="1832" y="1922"/>
                  </a:lnTo>
                  <a:lnTo>
                    <a:pt x="1832" y="1921"/>
                  </a:lnTo>
                  <a:lnTo>
                    <a:pt x="1833" y="1921"/>
                  </a:lnTo>
                  <a:lnTo>
                    <a:pt x="1834" y="1921"/>
                  </a:lnTo>
                  <a:lnTo>
                    <a:pt x="1835" y="1922"/>
                  </a:lnTo>
                  <a:lnTo>
                    <a:pt x="1836" y="1921"/>
                  </a:lnTo>
                  <a:lnTo>
                    <a:pt x="1837" y="1922"/>
                  </a:lnTo>
                  <a:lnTo>
                    <a:pt x="1838" y="1922"/>
                  </a:lnTo>
                  <a:lnTo>
                    <a:pt x="1839" y="1922"/>
                  </a:lnTo>
                  <a:lnTo>
                    <a:pt x="1840" y="1922"/>
                  </a:lnTo>
                  <a:lnTo>
                    <a:pt x="1841" y="1922"/>
                  </a:lnTo>
                  <a:lnTo>
                    <a:pt x="1842" y="1922"/>
                  </a:lnTo>
                  <a:lnTo>
                    <a:pt x="1843" y="1922"/>
                  </a:lnTo>
                  <a:lnTo>
                    <a:pt x="1844" y="1922"/>
                  </a:lnTo>
                  <a:lnTo>
                    <a:pt x="1845" y="1922"/>
                  </a:lnTo>
                  <a:lnTo>
                    <a:pt x="1846" y="1922"/>
                  </a:lnTo>
                  <a:lnTo>
                    <a:pt x="1847" y="1922"/>
                  </a:lnTo>
                  <a:lnTo>
                    <a:pt x="1847" y="1921"/>
                  </a:lnTo>
                  <a:lnTo>
                    <a:pt x="1848" y="1921"/>
                  </a:lnTo>
                  <a:lnTo>
                    <a:pt x="1849" y="1922"/>
                  </a:lnTo>
                  <a:lnTo>
                    <a:pt x="1850" y="1922"/>
                  </a:lnTo>
                  <a:lnTo>
                    <a:pt x="1851" y="1922"/>
                  </a:lnTo>
                  <a:lnTo>
                    <a:pt x="1852" y="1922"/>
                  </a:lnTo>
                  <a:lnTo>
                    <a:pt x="1853" y="1922"/>
                  </a:lnTo>
                  <a:lnTo>
                    <a:pt x="1854" y="1922"/>
                  </a:lnTo>
                  <a:lnTo>
                    <a:pt x="1855" y="1922"/>
                  </a:lnTo>
                  <a:lnTo>
                    <a:pt x="1856" y="1922"/>
                  </a:lnTo>
                  <a:lnTo>
                    <a:pt x="1857" y="1922"/>
                  </a:lnTo>
                  <a:lnTo>
                    <a:pt x="1858" y="1922"/>
                  </a:lnTo>
                  <a:lnTo>
                    <a:pt x="1858" y="1921"/>
                  </a:lnTo>
                  <a:lnTo>
                    <a:pt x="1859" y="1921"/>
                  </a:lnTo>
                  <a:lnTo>
                    <a:pt x="1860" y="1921"/>
                  </a:lnTo>
                  <a:lnTo>
                    <a:pt x="1861" y="1921"/>
                  </a:lnTo>
                  <a:lnTo>
                    <a:pt x="1862" y="1922"/>
                  </a:lnTo>
                  <a:lnTo>
                    <a:pt x="1863" y="1921"/>
                  </a:lnTo>
                  <a:lnTo>
                    <a:pt x="1864" y="1921"/>
                  </a:lnTo>
                  <a:lnTo>
                    <a:pt x="1865" y="1921"/>
                  </a:lnTo>
                  <a:lnTo>
                    <a:pt x="1866" y="1921"/>
                  </a:lnTo>
                  <a:lnTo>
                    <a:pt x="1866" y="1922"/>
                  </a:lnTo>
                  <a:lnTo>
                    <a:pt x="1867" y="1922"/>
                  </a:lnTo>
                  <a:lnTo>
                    <a:pt x="1868" y="1921"/>
                  </a:lnTo>
                  <a:lnTo>
                    <a:pt x="1869" y="1921"/>
                  </a:lnTo>
                  <a:lnTo>
                    <a:pt x="1870" y="1921"/>
                  </a:lnTo>
                  <a:lnTo>
                    <a:pt x="1871" y="1921"/>
                  </a:lnTo>
                  <a:lnTo>
                    <a:pt x="1872" y="1921"/>
                  </a:lnTo>
                  <a:lnTo>
                    <a:pt x="1873" y="1921"/>
                  </a:lnTo>
                  <a:lnTo>
                    <a:pt x="1874" y="1921"/>
                  </a:lnTo>
                  <a:lnTo>
                    <a:pt x="1875" y="1921"/>
                  </a:lnTo>
                  <a:lnTo>
                    <a:pt x="1876" y="1921"/>
                  </a:lnTo>
                  <a:lnTo>
                    <a:pt x="1877" y="1921"/>
                  </a:lnTo>
                  <a:lnTo>
                    <a:pt x="1878" y="1921"/>
                  </a:lnTo>
                  <a:lnTo>
                    <a:pt x="1879" y="1921"/>
                  </a:lnTo>
                  <a:lnTo>
                    <a:pt x="1880" y="1921"/>
                  </a:lnTo>
                  <a:lnTo>
                    <a:pt x="1881" y="1921"/>
                  </a:lnTo>
                  <a:lnTo>
                    <a:pt x="1881" y="1922"/>
                  </a:lnTo>
                  <a:lnTo>
                    <a:pt x="1882" y="1922"/>
                  </a:lnTo>
                  <a:lnTo>
                    <a:pt x="1883" y="1922"/>
                  </a:lnTo>
                  <a:lnTo>
                    <a:pt x="1884" y="1921"/>
                  </a:lnTo>
                  <a:lnTo>
                    <a:pt x="1885" y="1921"/>
                  </a:lnTo>
                  <a:lnTo>
                    <a:pt x="1886" y="1921"/>
                  </a:lnTo>
                  <a:lnTo>
                    <a:pt x="1887" y="1921"/>
                  </a:lnTo>
                  <a:lnTo>
                    <a:pt x="1888" y="1921"/>
                  </a:lnTo>
                  <a:lnTo>
                    <a:pt x="1888" y="1920"/>
                  </a:lnTo>
                  <a:lnTo>
                    <a:pt x="1889" y="1920"/>
                  </a:lnTo>
                  <a:lnTo>
                    <a:pt x="1889" y="1921"/>
                  </a:lnTo>
                  <a:lnTo>
                    <a:pt x="1890" y="1921"/>
                  </a:lnTo>
                  <a:lnTo>
                    <a:pt x="1891" y="1920"/>
                  </a:lnTo>
                  <a:lnTo>
                    <a:pt x="1892" y="1920"/>
                  </a:lnTo>
                  <a:lnTo>
                    <a:pt x="1893" y="1920"/>
                  </a:lnTo>
                  <a:lnTo>
                    <a:pt x="1894" y="1919"/>
                  </a:lnTo>
                  <a:lnTo>
                    <a:pt x="1894" y="1919"/>
                  </a:lnTo>
                  <a:lnTo>
                    <a:pt x="1895" y="1919"/>
                  </a:lnTo>
                  <a:lnTo>
                    <a:pt x="1896" y="1919"/>
                  </a:lnTo>
                  <a:lnTo>
                    <a:pt x="1896" y="1920"/>
                  </a:lnTo>
                  <a:lnTo>
                    <a:pt x="1897" y="1920"/>
                  </a:lnTo>
                  <a:lnTo>
                    <a:pt x="1898" y="1920"/>
                  </a:lnTo>
                  <a:lnTo>
                    <a:pt x="1899" y="1920"/>
                  </a:lnTo>
                  <a:lnTo>
                    <a:pt x="1900" y="1920"/>
                  </a:lnTo>
                  <a:lnTo>
                    <a:pt x="1901" y="1919"/>
                  </a:lnTo>
                  <a:lnTo>
                    <a:pt x="1901" y="1920"/>
                  </a:lnTo>
                  <a:lnTo>
                    <a:pt x="1902" y="1919"/>
                  </a:lnTo>
                  <a:lnTo>
                    <a:pt x="1903" y="1919"/>
                  </a:lnTo>
                  <a:lnTo>
                    <a:pt x="1903" y="1920"/>
                  </a:lnTo>
                  <a:lnTo>
                    <a:pt x="1904" y="1920"/>
                  </a:lnTo>
                  <a:lnTo>
                    <a:pt x="1904" y="1919"/>
                  </a:lnTo>
                  <a:lnTo>
                    <a:pt x="1905" y="1920"/>
                  </a:lnTo>
                  <a:lnTo>
                    <a:pt x="1906" y="1920"/>
                  </a:lnTo>
                  <a:lnTo>
                    <a:pt x="1906" y="1919"/>
                  </a:lnTo>
                  <a:lnTo>
                    <a:pt x="1907" y="1919"/>
                  </a:lnTo>
                  <a:lnTo>
                    <a:pt x="1908" y="1920"/>
                  </a:lnTo>
                  <a:lnTo>
                    <a:pt x="1909" y="1919"/>
                  </a:lnTo>
                  <a:lnTo>
                    <a:pt x="1909" y="1920"/>
                  </a:lnTo>
                  <a:lnTo>
                    <a:pt x="1910" y="1920"/>
                  </a:lnTo>
                  <a:lnTo>
                    <a:pt x="1911" y="1920"/>
                  </a:lnTo>
                  <a:lnTo>
                    <a:pt x="1912" y="1920"/>
                  </a:lnTo>
                  <a:lnTo>
                    <a:pt x="1913" y="1920"/>
                  </a:lnTo>
                  <a:lnTo>
                    <a:pt x="1914" y="1919"/>
                  </a:lnTo>
                  <a:lnTo>
                    <a:pt x="1915" y="1919"/>
                  </a:lnTo>
                  <a:lnTo>
                    <a:pt x="1916" y="1919"/>
                  </a:lnTo>
                  <a:lnTo>
                    <a:pt x="1916" y="1918"/>
                  </a:lnTo>
                  <a:lnTo>
                    <a:pt x="1917" y="1918"/>
                  </a:lnTo>
                  <a:lnTo>
                    <a:pt x="1918" y="1918"/>
                  </a:lnTo>
                  <a:lnTo>
                    <a:pt x="1919" y="1918"/>
                  </a:lnTo>
                  <a:lnTo>
                    <a:pt x="1919" y="1919"/>
                  </a:lnTo>
                  <a:lnTo>
                    <a:pt x="1920" y="1919"/>
                  </a:lnTo>
                  <a:lnTo>
                    <a:pt x="1921" y="1919"/>
                  </a:lnTo>
                  <a:lnTo>
                    <a:pt x="1921" y="1918"/>
                  </a:lnTo>
                  <a:lnTo>
                    <a:pt x="1922" y="1918"/>
                  </a:lnTo>
                  <a:lnTo>
                    <a:pt x="1923" y="1918"/>
                  </a:lnTo>
                  <a:lnTo>
                    <a:pt x="1924" y="1918"/>
                  </a:lnTo>
                  <a:lnTo>
                    <a:pt x="1925" y="1918"/>
                  </a:lnTo>
                  <a:lnTo>
                    <a:pt x="1926" y="1918"/>
                  </a:lnTo>
                  <a:lnTo>
                    <a:pt x="1926" y="1917"/>
                  </a:lnTo>
                  <a:lnTo>
                    <a:pt x="1927" y="1917"/>
                  </a:lnTo>
                  <a:lnTo>
                    <a:pt x="1928" y="1916"/>
                  </a:lnTo>
                  <a:lnTo>
                    <a:pt x="1929" y="1916"/>
                  </a:lnTo>
                  <a:lnTo>
                    <a:pt x="1930" y="1916"/>
                  </a:lnTo>
                  <a:lnTo>
                    <a:pt x="1931" y="1916"/>
                  </a:lnTo>
                  <a:lnTo>
                    <a:pt x="1932" y="1916"/>
                  </a:lnTo>
                  <a:lnTo>
                    <a:pt x="1933" y="1915"/>
                  </a:lnTo>
                  <a:lnTo>
                    <a:pt x="1934" y="1915"/>
                  </a:lnTo>
                  <a:lnTo>
                    <a:pt x="1935" y="1915"/>
                  </a:lnTo>
                  <a:lnTo>
                    <a:pt x="1936" y="1915"/>
                  </a:lnTo>
                  <a:lnTo>
                    <a:pt x="1937" y="1915"/>
                  </a:lnTo>
                  <a:lnTo>
                    <a:pt x="1938" y="1915"/>
                  </a:lnTo>
                  <a:lnTo>
                    <a:pt x="1939" y="1915"/>
                  </a:lnTo>
                  <a:lnTo>
                    <a:pt x="1939" y="1914"/>
                  </a:lnTo>
                  <a:lnTo>
                    <a:pt x="1940" y="1915"/>
                  </a:lnTo>
                  <a:lnTo>
                    <a:pt x="1941" y="1916"/>
                  </a:lnTo>
                  <a:lnTo>
                    <a:pt x="1942" y="1916"/>
                  </a:lnTo>
                  <a:lnTo>
                    <a:pt x="1943" y="1916"/>
                  </a:lnTo>
                  <a:lnTo>
                    <a:pt x="1944" y="1916"/>
                  </a:lnTo>
                  <a:lnTo>
                    <a:pt x="1945" y="1916"/>
                  </a:lnTo>
                  <a:lnTo>
                    <a:pt x="1945" y="1917"/>
                  </a:lnTo>
                  <a:lnTo>
                    <a:pt x="1946" y="1917"/>
                  </a:lnTo>
                  <a:lnTo>
                    <a:pt x="1947" y="1918"/>
                  </a:lnTo>
                  <a:lnTo>
                    <a:pt x="1948" y="1918"/>
                  </a:lnTo>
                  <a:lnTo>
                    <a:pt x="1949" y="1918"/>
                  </a:lnTo>
                  <a:lnTo>
                    <a:pt x="1950" y="1918"/>
                  </a:lnTo>
                  <a:lnTo>
                    <a:pt x="1951" y="1919"/>
                  </a:lnTo>
                  <a:lnTo>
                    <a:pt x="1952" y="1919"/>
                  </a:lnTo>
                  <a:lnTo>
                    <a:pt x="1953" y="1919"/>
                  </a:lnTo>
                  <a:lnTo>
                    <a:pt x="1953" y="1920"/>
                  </a:lnTo>
                  <a:lnTo>
                    <a:pt x="1954" y="1920"/>
                  </a:lnTo>
                  <a:lnTo>
                    <a:pt x="1955" y="1920"/>
                  </a:lnTo>
                  <a:lnTo>
                    <a:pt x="1956" y="1920"/>
                  </a:lnTo>
                  <a:lnTo>
                    <a:pt x="1957" y="1920"/>
                  </a:lnTo>
                  <a:lnTo>
                    <a:pt x="1958" y="1920"/>
                  </a:lnTo>
                  <a:lnTo>
                    <a:pt x="1958" y="1921"/>
                  </a:lnTo>
                  <a:lnTo>
                    <a:pt x="1959" y="1921"/>
                  </a:lnTo>
                  <a:lnTo>
                    <a:pt x="1960" y="1921"/>
                  </a:lnTo>
                  <a:lnTo>
                    <a:pt x="1960" y="1920"/>
                  </a:lnTo>
                  <a:lnTo>
                    <a:pt x="1961" y="1920"/>
                  </a:lnTo>
                  <a:lnTo>
                    <a:pt x="1962" y="1920"/>
                  </a:lnTo>
                  <a:lnTo>
                    <a:pt x="1963" y="1920"/>
                  </a:lnTo>
                  <a:lnTo>
                    <a:pt x="1964" y="1920"/>
                  </a:lnTo>
                  <a:lnTo>
                    <a:pt x="1965" y="1920"/>
                  </a:lnTo>
                  <a:lnTo>
                    <a:pt x="1965" y="1921"/>
                  </a:lnTo>
                  <a:lnTo>
                    <a:pt x="1966" y="1921"/>
                  </a:lnTo>
                  <a:lnTo>
                    <a:pt x="1966" y="1920"/>
                  </a:lnTo>
                  <a:lnTo>
                    <a:pt x="1967" y="1921"/>
                  </a:lnTo>
                  <a:lnTo>
                    <a:pt x="1968" y="1921"/>
                  </a:lnTo>
                  <a:lnTo>
                    <a:pt x="1969" y="1921"/>
                  </a:lnTo>
                  <a:lnTo>
                    <a:pt x="1969" y="1920"/>
                  </a:lnTo>
                  <a:lnTo>
                    <a:pt x="1970" y="1920"/>
                  </a:lnTo>
                  <a:lnTo>
                    <a:pt x="1971" y="1920"/>
                  </a:lnTo>
                  <a:lnTo>
                    <a:pt x="1972" y="1920"/>
                  </a:lnTo>
                  <a:lnTo>
                    <a:pt x="1973" y="1920"/>
                  </a:lnTo>
                  <a:lnTo>
                    <a:pt x="1974" y="1920"/>
                  </a:lnTo>
                  <a:lnTo>
                    <a:pt x="1975" y="1920"/>
                  </a:lnTo>
                  <a:lnTo>
                    <a:pt x="1976" y="1920"/>
                  </a:lnTo>
                  <a:lnTo>
                    <a:pt x="1977" y="1920"/>
                  </a:lnTo>
                  <a:lnTo>
                    <a:pt x="1978" y="1920"/>
                  </a:lnTo>
                  <a:lnTo>
                    <a:pt x="1979" y="1919"/>
                  </a:lnTo>
                  <a:lnTo>
                    <a:pt x="1980" y="1920"/>
                  </a:lnTo>
                  <a:lnTo>
                    <a:pt x="1981" y="1920"/>
                  </a:lnTo>
                  <a:lnTo>
                    <a:pt x="1982" y="1920"/>
                  </a:lnTo>
                  <a:lnTo>
                    <a:pt x="1983" y="1920"/>
                  </a:lnTo>
                  <a:lnTo>
                    <a:pt x="1984" y="1920"/>
                  </a:lnTo>
                  <a:lnTo>
                    <a:pt x="1985" y="1920"/>
                  </a:lnTo>
                  <a:lnTo>
                    <a:pt x="1986" y="1920"/>
                  </a:lnTo>
                  <a:lnTo>
                    <a:pt x="1987" y="1920"/>
                  </a:lnTo>
                  <a:lnTo>
                    <a:pt x="1988" y="1919"/>
                  </a:lnTo>
                  <a:lnTo>
                    <a:pt x="1989" y="1919"/>
                  </a:lnTo>
                  <a:lnTo>
                    <a:pt x="1989" y="1920"/>
                  </a:lnTo>
                  <a:lnTo>
                    <a:pt x="1990" y="1920"/>
                  </a:lnTo>
                  <a:lnTo>
                    <a:pt x="1991" y="1919"/>
                  </a:lnTo>
                  <a:lnTo>
                    <a:pt x="1991" y="1920"/>
                  </a:lnTo>
                  <a:lnTo>
                    <a:pt x="1992" y="1920"/>
                  </a:lnTo>
                  <a:lnTo>
                    <a:pt x="1993" y="1920"/>
                  </a:lnTo>
                  <a:lnTo>
                    <a:pt x="1994" y="1920"/>
                  </a:lnTo>
                  <a:lnTo>
                    <a:pt x="1995" y="1920"/>
                  </a:lnTo>
                  <a:lnTo>
                    <a:pt x="1996" y="1920"/>
                  </a:lnTo>
                  <a:lnTo>
                    <a:pt x="1997" y="1920"/>
                  </a:lnTo>
                  <a:lnTo>
                    <a:pt x="1998" y="1920"/>
                  </a:lnTo>
                  <a:lnTo>
                    <a:pt x="1999" y="1920"/>
                  </a:lnTo>
                  <a:lnTo>
                    <a:pt x="2000" y="1920"/>
                  </a:lnTo>
                  <a:lnTo>
                    <a:pt x="2001" y="1920"/>
                  </a:lnTo>
                  <a:lnTo>
                    <a:pt x="2002" y="1920"/>
                  </a:lnTo>
                  <a:lnTo>
                    <a:pt x="2003" y="1920"/>
                  </a:lnTo>
                  <a:lnTo>
                    <a:pt x="2004" y="1920"/>
                  </a:lnTo>
                  <a:lnTo>
                    <a:pt x="2005" y="1920"/>
                  </a:lnTo>
                  <a:lnTo>
                    <a:pt x="2006" y="1920"/>
                  </a:lnTo>
                  <a:lnTo>
                    <a:pt x="2007" y="1920"/>
                  </a:lnTo>
                  <a:lnTo>
                    <a:pt x="2008" y="1920"/>
                  </a:lnTo>
                  <a:lnTo>
                    <a:pt x="2009" y="1920"/>
                  </a:lnTo>
                  <a:lnTo>
                    <a:pt x="2010" y="1919"/>
                  </a:lnTo>
                  <a:lnTo>
                    <a:pt x="2010" y="1920"/>
                  </a:lnTo>
                  <a:lnTo>
                    <a:pt x="2011" y="1920"/>
                  </a:lnTo>
                  <a:lnTo>
                    <a:pt x="2012" y="1920"/>
                  </a:lnTo>
                  <a:lnTo>
                    <a:pt x="2013" y="1920"/>
                  </a:lnTo>
                  <a:lnTo>
                    <a:pt x="2013" y="1921"/>
                  </a:lnTo>
                  <a:lnTo>
                    <a:pt x="2014" y="1921"/>
                  </a:lnTo>
                  <a:lnTo>
                    <a:pt x="2015" y="1921"/>
                  </a:lnTo>
                  <a:lnTo>
                    <a:pt x="2015" y="1920"/>
                  </a:lnTo>
                  <a:lnTo>
                    <a:pt x="2016" y="1920"/>
                  </a:lnTo>
                  <a:lnTo>
                    <a:pt x="2017" y="1919"/>
                  </a:lnTo>
                  <a:lnTo>
                    <a:pt x="2018" y="1919"/>
                  </a:lnTo>
                  <a:lnTo>
                    <a:pt x="2019" y="1919"/>
                  </a:lnTo>
                  <a:lnTo>
                    <a:pt x="2020" y="1918"/>
                  </a:lnTo>
                  <a:lnTo>
                    <a:pt x="2021" y="1917"/>
                  </a:lnTo>
                  <a:lnTo>
                    <a:pt x="2022" y="1917"/>
                  </a:lnTo>
                  <a:lnTo>
                    <a:pt x="2022" y="1916"/>
                  </a:lnTo>
                  <a:lnTo>
                    <a:pt x="2023" y="1915"/>
                  </a:lnTo>
                  <a:lnTo>
                    <a:pt x="2024" y="1914"/>
                  </a:lnTo>
                  <a:lnTo>
                    <a:pt x="2025" y="1913"/>
                  </a:lnTo>
                  <a:lnTo>
                    <a:pt x="2026" y="1912"/>
                  </a:lnTo>
                  <a:lnTo>
                    <a:pt x="2027" y="1911"/>
                  </a:lnTo>
                  <a:lnTo>
                    <a:pt x="2027" y="1910"/>
                  </a:lnTo>
                  <a:lnTo>
                    <a:pt x="2027" y="1909"/>
                  </a:lnTo>
                  <a:lnTo>
                    <a:pt x="2028" y="1908"/>
                  </a:lnTo>
                  <a:lnTo>
                    <a:pt x="2029" y="1907"/>
                  </a:lnTo>
                  <a:lnTo>
                    <a:pt x="2029" y="1906"/>
                  </a:lnTo>
                  <a:lnTo>
                    <a:pt x="2030" y="1906"/>
                  </a:lnTo>
                  <a:lnTo>
                    <a:pt x="2031" y="1906"/>
                  </a:lnTo>
                  <a:lnTo>
                    <a:pt x="2032" y="1906"/>
                  </a:lnTo>
                  <a:lnTo>
                    <a:pt x="2032" y="1905"/>
                  </a:lnTo>
                  <a:lnTo>
                    <a:pt x="2033" y="1905"/>
                  </a:lnTo>
                  <a:lnTo>
                    <a:pt x="2034" y="1905"/>
                  </a:lnTo>
                  <a:lnTo>
                    <a:pt x="2034" y="1904"/>
                  </a:lnTo>
                  <a:lnTo>
                    <a:pt x="2035" y="1904"/>
                  </a:lnTo>
                  <a:lnTo>
                    <a:pt x="2036" y="1904"/>
                  </a:lnTo>
                  <a:lnTo>
                    <a:pt x="2037" y="1905"/>
                  </a:lnTo>
                  <a:lnTo>
                    <a:pt x="2037" y="1906"/>
                  </a:lnTo>
                  <a:lnTo>
                    <a:pt x="2038" y="1906"/>
                  </a:lnTo>
                  <a:lnTo>
                    <a:pt x="2038" y="1906"/>
                  </a:lnTo>
                  <a:lnTo>
                    <a:pt x="2039" y="1906"/>
                  </a:lnTo>
                  <a:lnTo>
                    <a:pt x="2040" y="1907"/>
                  </a:lnTo>
                  <a:lnTo>
                    <a:pt x="2041" y="1908"/>
                  </a:lnTo>
                  <a:lnTo>
                    <a:pt x="2042" y="1908"/>
                  </a:lnTo>
                  <a:lnTo>
                    <a:pt x="2042" y="1909"/>
                  </a:lnTo>
                  <a:lnTo>
                    <a:pt x="2043" y="1910"/>
                  </a:lnTo>
                  <a:lnTo>
                    <a:pt x="2043" y="1911"/>
                  </a:lnTo>
                  <a:lnTo>
                    <a:pt x="2044" y="1912"/>
                  </a:lnTo>
                  <a:lnTo>
                    <a:pt x="2045" y="1912"/>
                  </a:lnTo>
                  <a:lnTo>
                    <a:pt x="2045" y="1913"/>
                  </a:lnTo>
                  <a:lnTo>
                    <a:pt x="2046" y="1914"/>
                  </a:lnTo>
                  <a:lnTo>
                    <a:pt x="2047" y="1914"/>
                  </a:lnTo>
                  <a:lnTo>
                    <a:pt x="2047" y="1915"/>
                  </a:lnTo>
                  <a:lnTo>
                    <a:pt x="2048" y="1915"/>
                  </a:lnTo>
                  <a:lnTo>
                    <a:pt x="2048" y="1916"/>
                  </a:lnTo>
                  <a:lnTo>
                    <a:pt x="2049" y="1916"/>
                  </a:lnTo>
                  <a:lnTo>
                    <a:pt x="2050" y="1917"/>
                  </a:lnTo>
                  <a:lnTo>
                    <a:pt x="2051" y="1917"/>
                  </a:lnTo>
                  <a:lnTo>
                    <a:pt x="2051" y="1918"/>
                  </a:lnTo>
                  <a:lnTo>
                    <a:pt x="2052" y="1918"/>
                  </a:lnTo>
                  <a:lnTo>
                    <a:pt x="2053" y="1919"/>
                  </a:lnTo>
                  <a:lnTo>
                    <a:pt x="2054" y="1919"/>
                  </a:lnTo>
                  <a:lnTo>
                    <a:pt x="2055" y="1919"/>
                  </a:lnTo>
                  <a:lnTo>
                    <a:pt x="2055" y="1920"/>
                  </a:lnTo>
                  <a:lnTo>
                    <a:pt x="2056" y="1920"/>
                  </a:lnTo>
                  <a:lnTo>
                    <a:pt x="2057" y="1920"/>
                  </a:lnTo>
                  <a:lnTo>
                    <a:pt x="2058" y="1920"/>
                  </a:lnTo>
                  <a:lnTo>
                    <a:pt x="2059" y="1920"/>
                  </a:lnTo>
                  <a:lnTo>
                    <a:pt x="2060" y="1920"/>
                  </a:lnTo>
                  <a:lnTo>
                    <a:pt x="2061" y="1920"/>
                  </a:lnTo>
                  <a:lnTo>
                    <a:pt x="2062" y="1920"/>
                  </a:lnTo>
                  <a:lnTo>
                    <a:pt x="2063" y="1920"/>
                  </a:lnTo>
                  <a:lnTo>
                    <a:pt x="2063" y="1919"/>
                  </a:lnTo>
                  <a:lnTo>
                    <a:pt x="2064" y="1919"/>
                  </a:lnTo>
                  <a:lnTo>
                    <a:pt x="2065" y="1919"/>
                  </a:lnTo>
                  <a:lnTo>
                    <a:pt x="2066" y="1919"/>
                  </a:lnTo>
                  <a:lnTo>
                    <a:pt x="2067" y="1919"/>
                  </a:lnTo>
                  <a:lnTo>
                    <a:pt x="2068" y="1919"/>
                  </a:lnTo>
                  <a:lnTo>
                    <a:pt x="2069" y="1918"/>
                  </a:lnTo>
                  <a:lnTo>
                    <a:pt x="2070" y="1918"/>
                  </a:lnTo>
                  <a:lnTo>
                    <a:pt x="2071" y="1918"/>
                  </a:lnTo>
                  <a:lnTo>
                    <a:pt x="2072" y="1918"/>
                  </a:lnTo>
                  <a:lnTo>
                    <a:pt x="2073" y="1918"/>
                  </a:lnTo>
                  <a:lnTo>
                    <a:pt x="2074" y="1918"/>
                  </a:lnTo>
                  <a:lnTo>
                    <a:pt x="2074" y="1917"/>
                  </a:lnTo>
                  <a:lnTo>
                    <a:pt x="2075" y="1917"/>
                  </a:lnTo>
                  <a:lnTo>
                    <a:pt x="2076" y="1917"/>
                  </a:lnTo>
                  <a:lnTo>
                    <a:pt x="2077" y="1917"/>
                  </a:lnTo>
                  <a:lnTo>
                    <a:pt x="2077" y="1916"/>
                  </a:lnTo>
                  <a:lnTo>
                    <a:pt x="2078" y="1916"/>
                  </a:lnTo>
                  <a:lnTo>
                    <a:pt x="2079" y="1916"/>
                  </a:lnTo>
                  <a:lnTo>
                    <a:pt x="2080" y="1916"/>
                  </a:lnTo>
                  <a:lnTo>
                    <a:pt x="2081" y="1917"/>
                  </a:lnTo>
                  <a:lnTo>
                    <a:pt x="2082" y="1917"/>
                  </a:lnTo>
                  <a:lnTo>
                    <a:pt x="2083" y="1917"/>
                  </a:lnTo>
                  <a:lnTo>
                    <a:pt x="2084" y="1917"/>
                  </a:lnTo>
                  <a:lnTo>
                    <a:pt x="2084" y="1918"/>
                  </a:lnTo>
                  <a:lnTo>
                    <a:pt x="2085" y="1918"/>
                  </a:lnTo>
                  <a:lnTo>
                    <a:pt x="2086" y="1918"/>
                  </a:lnTo>
                  <a:lnTo>
                    <a:pt x="2086" y="1919"/>
                  </a:lnTo>
                  <a:lnTo>
                    <a:pt x="2087" y="1919"/>
                  </a:lnTo>
                  <a:lnTo>
                    <a:pt x="2088" y="1919"/>
                  </a:lnTo>
                  <a:lnTo>
                    <a:pt x="2089" y="1918"/>
                  </a:lnTo>
                  <a:lnTo>
                    <a:pt x="2089" y="1919"/>
                  </a:lnTo>
                  <a:lnTo>
                    <a:pt x="2090" y="1919"/>
                  </a:lnTo>
                  <a:lnTo>
                    <a:pt x="2090" y="1920"/>
                  </a:lnTo>
                  <a:lnTo>
                    <a:pt x="2091" y="1920"/>
                  </a:lnTo>
                  <a:lnTo>
                    <a:pt x="2092" y="1920"/>
                  </a:lnTo>
                  <a:lnTo>
                    <a:pt x="2093" y="1919"/>
                  </a:lnTo>
                  <a:lnTo>
                    <a:pt x="2094" y="1919"/>
                  </a:lnTo>
                  <a:lnTo>
                    <a:pt x="2095" y="1919"/>
                  </a:lnTo>
                  <a:lnTo>
                    <a:pt x="2096" y="1919"/>
                  </a:lnTo>
                  <a:lnTo>
                    <a:pt x="2097" y="1920"/>
                  </a:lnTo>
                  <a:lnTo>
                    <a:pt x="2098" y="1920"/>
                  </a:lnTo>
                  <a:lnTo>
                    <a:pt x="2099" y="1919"/>
                  </a:lnTo>
                  <a:lnTo>
                    <a:pt x="2100" y="1919"/>
                  </a:lnTo>
                  <a:lnTo>
                    <a:pt x="2101" y="1919"/>
                  </a:lnTo>
                  <a:lnTo>
                    <a:pt x="2102" y="1919"/>
                  </a:lnTo>
                  <a:lnTo>
                    <a:pt x="2102" y="1920"/>
                  </a:lnTo>
                  <a:lnTo>
                    <a:pt x="2103" y="1919"/>
                  </a:lnTo>
                  <a:lnTo>
                    <a:pt x="2104" y="1919"/>
                  </a:lnTo>
                  <a:lnTo>
                    <a:pt x="2105" y="1919"/>
                  </a:lnTo>
                  <a:lnTo>
                    <a:pt x="2106" y="1918"/>
                  </a:lnTo>
                  <a:lnTo>
                    <a:pt x="2107" y="1918"/>
                  </a:lnTo>
                  <a:lnTo>
                    <a:pt x="2107" y="1919"/>
                  </a:lnTo>
                  <a:lnTo>
                    <a:pt x="2108" y="1919"/>
                  </a:lnTo>
                  <a:lnTo>
                    <a:pt x="2109" y="1919"/>
                  </a:lnTo>
                  <a:lnTo>
                    <a:pt x="2110" y="1919"/>
                  </a:lnTo>
                  <a:lnTo>
                    <a:pt x="2111" y="1919"/>
                  </a:lnTo>
                  <a:lnTo>
                    <a:pt x="2112" y="1919"/>
                  </a:lnTo>
                  <a:lnTo>
                    <a:pt x="2113" y="1918"/>
                  </a:lnTo>
                  <a:lnTo>
                    <a:pt x="2113" y="1919"/>
                  </a:lnTo>
                  <a:lnTo>
                    <a:pt x="2114" y="1919"/>
                  </a:lnTo>
                  <a:lnTo>
                    <a:pt x="2115" y="1919"/>
                  </a:lnTo>
                  <a:lnTo>
                    <a:pt x="2116" y="1919"/>
                  </a:lnTo>
                  <a:lnTo>
                    <a:pt x="2117" y="1918"/>
                  </a:lnTo>
                  <a:lnTo>
                    <a:pt x="2118" y="1919"/>
                  </a:lnTo>
                  <a:lnTo>
                    <a:pt x="2119" y="1919"/>
                  </a:lnTo>
                  <a:lnTo>
                    <a:pt x="2120" y="1919"/>
                  </a:lnTo>
                  <a:lnTo>
                    <a:pt x="2121" y="1919"/>
                  </a:lnTo>
                  <a:lnTo>
                    <a:pt x="2122" y="1919"/>
                  </a:lnTo>
                  <a:lnTo>
                    <a:pt x="2123" y="1919"/>
                  </a:lnTo>
                  <a:lnTo>
                    <a:pt x="2124" y="1920"/>
                  </a:lnTo>
                  <a:lnTo>
                    <a:pt x="2125" y="1919"/>
                  </a:lnTo>
                  <a:lnTo>
                    <a:pt x="2126" y="1920"/>
                  </a:lnTo>
                  <a:lnTo>
                    <a:pt x="2127" y="1920"/>
                  </a:lnTo>
                  <a:lnTo>
                    <a:pt x="2128" y="1920"/>
                  </a:lnTo>
                  <a:lnTo>
                    <a:pt x="2129" y="1920"/>
                  </a:lnTo>
                  <a:lnTo>
                    <a:pt x="2129" y="1919"/>
                  </a:lnTo>
                  <a:lnTo>
                    <a:pt x="2130" y="1919"/>
                  </a:lnTo>
                  <a:lnTo>
                    <a:pt x="2131" y="1920"/>
                  </a:lnTo>
                  <a:lnTo>
                    <a:pt x="2132" y="1920"/>
                  </a:lnTo>
                  <a:lnTo>
                    <a:pt x="2133" y="1920"/>
                  </a:lnTo>
                  <a:lnTo>
                    <a:pt x="2134" y="1921"/>
                  </a:lnTo>
                  <a:lnTo>
                    <a:pt x="2135" y="1921"/>
                  </a:lnTo>
                  <a:lnTo>
                    <a:pt x="2136" y="1921"/>
                  </a:lnTo>
                  <a:lnTo>
                    <a:pt x="2136" y="1920"/>
                  </a:lnTo>
                  <a:lnTo>
                    <a:pt x="2137" y="1920"/>
                  </a:lnTo>
                  <a:lnTo>
                    <a:pt x="2138" y="1920"/>
                  </a:lnTo>
                  <a:lnTo>
                    <a:pt x="2138" y="1919"/>
                  </a:lnTo>
                  <a:lnTo>
                    <a:pt x="2139" y="1919"/>
                  </a:lnTo>
                  <a:lnTo>
                    <a:pt x="2140" y="1919"/>
                  </a:lnTo>
                  <a:lnTo>
                    <a:pt x="2141" y="1919"/>
                  </a:lnTo>
                  <a:lnTo>
                    <a:pt x="2142" y="1918"/>
                  </a:lnTo>
                  <a:lnTo>
                    <a:pt x="2143" y="1918"/>
                  </a:lnTo>
                  <a:lnTo>
                    <a:pt x="2144" y="1918"/>
                  </a:lnTo>
                  <a:lnTo>
                    <a:pt x="2144" y="1917"/>
                  </a:lnTo>
                  <a:lnTo>
                    <a:pt x="2145" y="1917"/>
                  </a:lnTo>
                  <a:lnTo>
                    <a:pt x="2146" y="1917"/>
                  </a:lnTo>
                  <a:lnTo>
                    <a:pt x="2146" y="1916"/>
                  </a:lnTo>
                  <a:lnTo>
                    <a:pt x="2147" y="1915"/>
                  </a:lnTo>
                  <a:lnTo>
                    <a:pt x="2148" y="1914"/>
                  </a:lnTo>
                  <a:lnTo>
                    <a:pt x="2149" y="1913"/>
                  </a:lnTo>
                  <a:lnTo>
                    <a:pt x="2149" y="1912"/>
                  </a:lnTo>
                  <a:lnTo>
                    <a:pt x="2150" y="1912"/>
                  </a:lnTo>
                  <a:lnTo>
                    <a:pt x="2151" y="1911"/>
                  </a:lnTo>
                  <a:lnTo>
                    <a:pt x="2151" y="1910"/>
                  </a:lnTo>
                  <a:lnTo>
                    <a:pt x="2152" y="1909"/>
                  </a:lnTo>
                  <a:lnTo>
                    <a:pt x="2152" y="1908"/>
                  </a:lnTo>
                  <a:lnTo>
                    <a:pt x="2153" y="1907"/>
                  </a:lnTo>
                  <a:lnTo>
                    <a:pt x="2154" y="1906"/>
                  </a:lnTo>
                  <a:lnTo>
                    <a:pt x="2154" y="1906"/>
                  </a:lnTo>
                  <a:lnTo>
                    <a:pt x="2155" y="1905"/>
                  </a:lnTo>
                  <a:lnTo>
                    <a:pt x="2155" y="1904"/>
                  </a:lnTo>
                  <a:lnTo>
                    <a:pt x="2156" y="1903"/>
                  </a:lnTo>
                  <a:lnTo>
                    <a:pt x="2157" y="1902"/>
                  </a:lnTo>
                  <a:lnTo>
                    <a:pt x="2157" y="1901"/>
                  </a:lnTo>
                  <a:lnTo>
                    <a:pt x="2158" y="1900"/>
                  </a:lnTo>
                  <a:lnTo>
                    <a:pt x="2159" y="1899"/>
                  </a:lnTo>
                  <a:lnTo>
                    <a:pt x="2159" y="1898"/>
                  </a:lnTo>
                  <a:lnTo>
                    <a:pt x="2159" y="1898"/>
                  </a:lnTo>
                  <a:lnTo>
                    <a:pt x="2160" y="1898"/>
                  </a:lnTo>
                  <a:lnTo>
                    <a:pt x="2161" y="1897"/>
                  </a:lnTo>
                  <a:lnTo>
                    <a:pt x="2161" y="1896"/>
                  </a:lnTo>
                  <a:lnTo>
                    <a:pt x="2162" y="1896"/>
                  </a:lnTo>
                  <a:lnTo>
                    <a:pt x="2163" y="1897"/>
                  </a:lnTo>
                  <a:lnTo>
                    <a:pt x="2164" y="1896"/>
                  </a:lnTo>
                  <a:lnTo>
                    <a:pt x="2164" y="1897"/>
                  </a:lnTo>
                  <a:lnTo>
                    <a:pt x="2165" y="1897"/>
                  </a:lnTo>
                  <a:lnTo>
                    <a:pt x="2166" y="1896"/>
                  </a:lnTo>
                  <a:lnTo>
                    <a:pt x="2167" y="1897"/>
                  </a:lnTo>
                  <a:lnTo>
                    <a:pt x="2168" y="1897"/>
                  </a:lnTo>
                  <a:lnTo>
                    <a:pt x="2169" y="1897"/>
                  </a:lnTo>
                  <a:lnTo>
                    <a:pt x="2170" y="1898"/>
                  </a:lnTo>
                  <a:lnTo>
                    <a:pt x="2171" y="1898"/>
                  </a:lnTo>
                  <a:lnTo>
                    <a:pt x="2172" y="1898"/>
                  </a:lnTo>
                  <a:lnTo>
                    <a:pt x="2172" y="1899"/>
                  </a:lnTo>
                  <a:lnTo>
                    <a:pt x="2173" y="1899"/>
                  </a:lnTo>
                  <a:lnTo>
                    <a:pt x="2174" y="1899"/>
                  </a:lnTo>
                  <a:lnTo>
                    <a:pt x="2175" y="1899"/>
                  </a:lnTo>
                  <a:lnTo>
                    <a:pt x="2176" y="1900"/>
                  </a:lnTo>
                  <a:lnTo>
                    <a:pt x="2177" y="1900"/>
                  </a:lnTo>
                  <a:lnTo>
                    <a:pt x="2178" y="1901"/>
                  </a:lnTo>
                  <a:lnTo>
                    <a:pt x="2179" y="1901"/>
                  </a:lnTo>
                  <a:lnTo>
                    <a:pt x="2179" y="1902"/>
                  </a:lnTo>
                  <a:lnTo>
                    <a:pt x="2180" y="1902"/>
                  </a:lnTo>
                  <a:lnTo>
                    <a:pt x="2181" y="1903"/>
                  </a:lnTo>
                  <a:lnTo>
                    <a:pt x="2182" y="1904"/>
                  </a:lnTo>
                  <a:lnTo>
                    <a:pt x="2182" y="1905"/>
                  </a:lnTo>
                  <a:lnTo>
                    <a:pt x="2183" y="1905"/>
                  </a:lnTo>
                  <a:lnTo>
                    <a:pt x="2184" y="1905"/>
                  </a:lnTo>
                  <a:lnTo>
                    <a:pt x="2184" y="1906"/>
                  </a:lnTo>
                  <a:lnTo>
                    <a:pt x="2185" y="1906"/>
                  </a:lnTo>
                  <a:lnTo>
                    <a:pt x="2186" y="1907"/>
                  </a:lnTo>
                  <a:lnTo>
                    <a:pt x="2187" y="1908"/>
                  </a:lnTo>
                  <a:lnTo>
                    <a:pt x="2187" y="1909"/>
                  </a:lnTo>
                  <a:lnTo>
                    <a:pt x="2188" y="1909"/>
                  </a:lnTo>
                  <a:lnTo>
                    <a:pt x="2189" y="1910"/>
                  </a:lnTo>
                  <a:lnTo>
                    <a:pt x="2189" y="1911"/>
                  </a:lnTo>
                  <a:lnTo>
                    <a:pt x="2190" y="1911"/>
                  </a:lnTo>
                  <a:lnTo>
                    <a:pt x="2190" y="1912"/>
                  </a:lnTo>
                  <a:lnTo>
                    <a:pt x="2191" y="1912"/>
                  </a:lnTo>
                  <a:lnTo>
                    <a:pt x="2192" y="1913"/>
                  </a:lnTo>
                  <a:lnTo>
                    <a:pt x="2193" y="1914"/>
                  </a:lnTo>
                  <a:lnTo>
                    <a:pt x="2193" y="1915"/>
                  </a:lnTo>
                  <a:lnTo>
                    <a:pt x="2194" y="1915"/>
                  </a:lnTo>
                  <a:lnTo>
                    <a:pt x="2195" y="1916"/>
                  </a:lnTo>
                  <a:lnTo>
                    <a:pt x="2196" y="1916"/>
                  </a:lnTo>
                  <a:lnTo>
                    <a:pt x="2197" y="1916"/>
                  </a:lnTo>
                  <a:lnTo>
                    <a:pt x="2197" y="1917"/>
                  </a:lnTo>
                  <a:lnTo>
                    <a:pt x="2198" y="1917"/>
                  </a:lnTo>
                  <a:lnTo>
                    <a:pt x="2199" y="1917"/>
                  </a:lnTo>
                  <a:lnTo>
                    <a:pt x="2200" y="1918"/>
                  </a:lnTo>
                  <a:lnTo>
                    <a:pt x="2201" y="1918"/>
                  </a:lnTo>
                  <a:lnTo>
                    <a:pt x="2202" y="1918"/>
                  </a:lnTo>
                  <a:lnTo>
                    <a:pt x="2203" y="1919"/>
                  </a:lnTo>
                  <a:lnTo>
                    <a:pt x="2204" y="1919"/>
                  </a:lnTo>
                  <a:lnTo>
                    <a:pt x="2205" y="1918"/>
                  </a:lnTo>
                  <a:lnTo>
                    <a:pt x="2205" y="1919"/>
                  </a:lnTo>
                  <a:lnTo>
                    <a:pt x="2206" y="1919"/>
                  </a:lnTo>
                  <a:lnTo>
                    <a:pt x="2207" y="1919"/>
                  </a:lnTo>
                  <a:lnTo>
                    <a:pt x="2208" y="1919"/>
                  </a:lnTo>
                  <a:lnTo>
                    <a:pt x="2209" y="1919"/>
                  </a:lnTo>
                  <a:lnTo>
                    <a:pt x="2210" y="1919"/>
                  </a:lnTo>
                  <a:lnTo>
                    <a:pt x="2211" y="1920"/>
                  </a:lnTo>
                  <a:lnTo>
                    <a:pt x="2212" y="1920"/>
                  </a:lnTo>
                  <a:lnTo>
                    <a:pt x="2213" y="1919"/>
                  </a:lnTo>
                  <a:lnTo>
                    <a:pt x="2213" y="1920"/>
                  </a:lnTo>
                  <a:lnTo>
                    <a:pt x="2214" y="1920"/>
                  </a:lnTo>
                  <a:lnTo>
                    <a:pt x="2215" y="1919"/>
                  </a:lnTo>
                  <a:lnTo>
                    <a:pt x="2216" y="1919"/>
                  </a:lnTo>
                  <a:lnTo>
                    <a:pt x="2217" y="1920"/>
                  </a:lnTo>
                  <a:lnTo>
                    <a:pt x="2218" y="1920"/>
                  </a:lnTo>
                  <a:lnTo>
                    <a:pt x="2218" y="1919"/>
                  </a:lnTo>
                  <a:lnTo>
                    <a:pt x="2219" y="1919"/>
                  </a:lnTo>
                  <a:lnTo>
                    <a:pt x="2220" y="1919"/>
                  </a:lnTo>
                  <a:lnTo>
                    <a:pt x="2221" y="1919"/>
                  </a:lnTo>
                  <a:lnTo>
                    <a:pt x="2221" y="1920"/>
                  </a:lnTo>
                  <a:lnTo>
                    <a:pt x="2222" y="1920"/>
                  </a:lnTo>
                  <a:lnTo>
                    <a:pt x="2223" y="1920"/>
                  </a:lnTo>
                  <a:lnTo>
                    <a:pt x="2223" y="1919"/>
                  </a:lnTo>
                  <a:lnTo>
                    <a:pt x="2224" y="1919"/>
                  </a:lnTo>
                  <a:lnTo>
                    <a:pt x="2224" y="1920"/>
                  </a:lnTo>
                  <a:lnTo>
                    <a:pt x="2225" y="1920"/>
                  </a:lnTo>
                  <a:lnTo>
                    <a:pt x="2226" y="1920"/>
                  </a:lnTo>
                  <a:lnTo>
                    <a:pt x="2226" y="1919"/>
                  </a:lnTo>
                  <a:lnTo>
                    <a:pt x="2227" y="1919"/>
                  </a:lnTo>
                  <a:lnTo>
                    <a:pt x="2228" y="1919"/>
                  </a:lnTo>
                  <a:lnTo>
                    <a:pt x="2229" y="1919"/>
                  </a:lnTo>
                  <a:lnTo>
                    <a:pt x="2230" y="1919"/>
                  </a:lnTo>
                  <a:lnTo>
                    <a:pt x="2231" y="1919"/>
                  </a:lnTo>
                  <a:lnTo>
                    <a:pt x="2232" y="1919"/>
                  </a:lnTo>
                  <a:lnTo>
                    <a:pt x="2233" y="1919"/>
                  </a:lnTo>
                  <a:lnTo>
                    <a:pt x="2234" y="1919"/>
                  </a:lnTo>
                  <a:lnTo>
                    <a:pt x="2235" y="1919"/>
                  </a:lnTo>
                  <a:lnTo>
                    <a:pt x="2236" y="1919"/>
                  </a:lnTo>
                  <a:lnTo>
                    <a:pt x="2236" y="1918"/>
                  </a:lnTo>
                  <a:lnTo>
                    <a:pt x="2237" y="1918"/>
                  </a:lnTo>
                  <a:lnTo>
                    <a:pt x="2238" y="1918"/>
                  </a:lnTo>
                  <a:lnTo>
                    <a:pt x="2239" y="1919"/>
                  </a:lnTo>
                  <a:lnTo>
                    <a:pt x="2240" y="1919"/>
                  </a:lnTo>
                  <a:lnTo>
                    <a:pt x="2241" y="1919"/>
                  </a:lnTo>
                  <a:lnTo>
                    <a:pt x="2241" y="1918"/>
                  </a:lnTo>
                  <a:lnTo>
                    <a:pt x="2242" y="1919"/>
                  </a:lnTo>
                  <a:lnTo>
                    <a:pt x="2243" y="1919"/>
                  </a:lnTo>
                  <a:lnTo>
                    <a:pt x="2244" y="1919"/>
                  </a:lnTo>
                  <a:lnTo>
                    <a:pt x="2245" y="1919"/>
                  </a:lnTo>
                  <a:lnTo>
                    <a:pt x="2246" y="1919"/>
                  </a:lnTo>
                  <a:lnTo>
                    <a:pt x="2247" y="1919"/>
                  </a:lnTo>
                  <a:lnTo>
                    <a:pt x="2247" y="1918"/>
                  </a:lnTo>
                  <a:lnTo>
                    <a:pt x="2248" y="1918"/>
                  </a:lnTo>
                  <a:lnTo>
                    <a:pt x="2249" y="1918"/>
                  </a:lnTo>
                  <a:lnTo>
                    <a:pt x="2249" y="1919"/>
                  </a:lnTo>
                  <a:lnTo>
                    <a:pt x="2250" y="1919"/>
                  </a:lnTo>
                  <a:lnTo>
                    <a:pt x="2251" y="1919"/>
                  </a:lnTo>
                  <a:lnTo>
                    <a:pt x="2252" y="1919"/>
                  </a:lnTo>
                  <a:lnTo>
                    <a:pt x="2253" y="1918"/>
                  </a:lnTo>
                  <a:lnTo>
                    <a:pt x="2254" y="1918"/>
                  </a:lnTo>
                  <a:lnTo>
                    <a:pt x="2255" y="1918"/>
                  </a:lnTo>
                  <a:lnTo>
                    <a:pt x="2256" y="1918"/>
                  </a:lnTo>
                  <a:lnTo>
                    <a:pt x="2257" y="1918"/>
                  </a:lnTo>
                  <a:lnTo>
                    <a:pt x="2257" y="1919"/>
                  </a:lnTo>
                  <a:lnTo>
                    <a:pt x="2258" y="1918"/>
                  </a:lnTo>
                  <a:lnTo>
                    <a:pt x="2259" y="1918"/>
                  </a:lnTo>
                  <a:lnTo>
                    <a:pt x="2260" y="1918"/>
                  </a:lnTo>
                  <a:lnTo>
                    <a:pt x="2261" y="1918"/>
                  </a:lnTo>
                  <a:lnTo>
                    <a:pt x="2262" y="1919"/>
                  </a:lnTo>
                  <a:lnTo>
                    <a:pt x="2263" y="1918"/>
                  </a:lnTo>
                  <a:lnTo>
                    <a:pt x="2264" y="1918"/>
                  </a:lnTo>
                  <a:lnTo>
                    <a:pt x="2265" y="1918"/>
                  </a:lnTo>
                  <a:lnTo>
                    <a:pt x="2265" y="1919"/>
                  </a:lnTo>
                  <a:lnTo>
                    <a:pt x="2266" y="1919"/>
                  </a:lnTo>
                  <a:lnTo>
                    <a:pt x="2267" y="1919"/>
                  </a:lnTo>
                  <a:lnTo>
                    <a:pt x="2267" y="1918"/>
                  </a:lnTo>
                  <a:lnTo>
                    <a:pt x="2268" y="1918"/>
                  </a:lnTo>
                  <a:lnTo>
                    <a:pt x="2268" y="1917"/>
                  </a:lnTo>
                  <a:lnTo>
                    <a:pt x="2269" y="1918"/>
                  </a:lnTo>
                  <a:lnTo>
                    <a:pt x="2270" y="1918"/>
                  </a:lnTo>
                  <a:lnTo>
                    <a:pt x="2271" y="1919"/>
                  </a:lnTo>
                  <a:lnTo>
                    <a:pt x="2271" y="1918"/>
                  </a:lnTo>
                  <a:lnTo>
                    <a:pt x="2272" y="1918"/>
                  </a:lnTo>
                  <a:lnTo>
                    <a:pt x="2273" y="1918"/>
                  </a:lnTo>
                  <a:lnTo>
                    <a:pt x="2273" y="1919"/>
                  </a:lnTo>
                  <a:lnTo>
                    <a:pt x="2274" y="1919"/>
                  </a:lnTo>
                  <a:lnTo>
                    <a:pt x="2275" y="1919"/>
                  </a:lnTo>
                  <a:lnTo>
                    <a:pt x="2276" y="1919"/>
                  </a:lnTo>
                  <a:lnTo>
                    <a:pt x="2277" y="1919"/>
                  </a:lnTo>
                  <a:lnTo>
                    <a:pt x="2278" y="1919"/>
                  </a:lnTo>
                  <a:lnTo>
                    <a:pt x="2279" y="1918"/>
                  </a:lnTo>
                  <a:lnTo>
                    <a:pt x="2280" y="1918"/>
                  </a:lnTo>
                  <a:lnTo>
                    <a:pt x="2281" y="1919"/>
                  </a:lnTo>
                  <a:lnTo>
                    <a:pt x="2282" y="1919"/>
                  </a:lnTo>
                  <a:lnTo>
                    <a:pt x="2283" y="1919"/>
                  </a:lnTo>
                  <a:lnTo>
                    <a:pt x="2284" y="1919"/>
                  </a:lnTo>
                  <a:lnTo>
                    <a:pt x="2285" y="1918"/>
                  </a:lnTo>
                  <a:lnTo>
                    <a:pt x="2286" y="1918"/>
                  </a:lnTo>
                  <a:lnTo>
                    <a:pt x="2286" y="1919"/>
                  </a:lnTo>
                  <a:lnTo>
                    <a:pt x="2287" y="1919"/>
                  </a:lnTo>
                  <a:lnTo>
                    <a:pt x="2288" y="1919"/>
                  </a:lnTo>
                  <a:lnTo>
                    <a:pt x="2289" y="1919"/>
                  </a:lnTo>
                  <a:lnTo>
                    <a:pt x="2290" y="1919"/>
                  </a:lnTo>
                  <a:lnTo>
                    <a:pt x="2291" y="1919"/>
                  </a:lnTo>
                  <a:lnTo>
                    <a:pt x="2292" y="1919"/>
                  </a:lnTo>
                  <a:lnTo>
                    <a:pt x="2292" y="1919"/>
                  </a:lnTo>
                  <a:lnTo>
                    <a:pt x="2293" y="1919"/>
                  </a:lnTo>
                  <a:lnTo>
                    <a:pt x="2294" y="1919"/>
                  </a:lnTo>
                  <a:lnTo>
                    <a:pt x="2295" y="1919"/>
                  </a:lnTo>
                  <a:lnTo>
                    <a:pt x="2296" y="1919"/>
                  </a:lnTo>
                  <a:lnTo>
                    <a:pt x="2297" y="1919"/>
                  </a:lnTo>
                  <a:lnTo>
                    <a:pt x="2298" y="1919"/>
                  </a:lnTo>
                  <a:lnTo>
                    <a:pt x="2299" y="1919"/>
                  </a:lnTo>
                  <a:lnTo>
                    <a:pt x="2300" y="1919"/>
                  </a:lnTo>
                  <a:lnTo>
                    <a:pt x="2301" y="1919"/>
                  </a:lnTo>
                  <a:lnTo>
                    <a:pt x="2302" y="1919"/>
                  </a:lnTo>
                  <a:lnTo>
                    <a:pt x="2303" y="1919"/>
                  </a:lnTo>
                  <a:lnTo>
                    <a:pt x="2304" y="1919"/>
                  </a:lnTo>
                  <a:lnTo>
                    <a:pt x="2305" y="1919"/>
                  </a:lnTo>
                  <a:lnTo>
                    <a:pt x="2306" y="1919"/>
                  </a:lnTo>
                  <a:lnTo>
                    <a:pt x="2307" y="1919"/>
                  </a:lnTo>
                  <a:lnTo>
                    <a:pt x="2308" y="1919"/>
                  </a:lnTo>
                  <a:lnTo>
                    <a:pt x="2309" y="1919"/>
                  </a:lnTo>
                  <a:lnTo>
                    <a:pt x="2310" y="1919"/>
                  </a:lnTo>
                  <a:lnTo>
                    <a:pt x="2311" y="1918"/>
                  </a:lnTo>
                  <a:lnTo>
                    <a:pt x="2312" y="1919"/>
                  </a:lnTo>
                  <a:lnTo>
                    <a:pt x="2313" y="1919"/>
                  </a:lnTo>
                  <a:lnTo>
                    <a:pt x="2314" y="1919"/>
                  </a:lnTo>
                  <a:lnTo>
                    <a:pt x="2315" y="1919"/>
                  </a:lnTo>
                  <a:lnTo>
                    <a:pt x="2316" y="1918"/>
                  </a:lnTo>
                  <a:lnTo>
                    <a:pt x="2316" y="1919"/>
                  </a:lnTo>
                  <a:lnTo>
                    <a:pt x="2317" y="1919"/>
                  </a:lnTo>
                  <a:lnTo>
                    <a:pt x="2318" y="1919"/>
                  </a:lnTo>
                  <a:lnTo>
                    <a:pt x="2319" y="1918"/>
                  </a:lnTo>
                  <a:lnTo>
                    <a:pt x="2320" y="1918"/>
                  </a:lnTo>
                  <a:lnTo>
                    <a:pt x="2321" y="1918"/>
                  </a:lnTo>
                  <a:lnTo>
                    <a:pt x="2322" y="1919"/>
                  </a:lnTo>
                  <a:lnTo>
                    <a:pt x="2323" y="1919"/>
                  </a:lnTo>
                  <a:lnTo>
                    <a:pt x="2324" y="1919"/>
                  </a:lnTo>
                  <a:lnTo>
                    <a:pt x="2325" y="1919"/>
                  </a:lnTo>
                  <a:lnTo>
                    <a:pt x="2326" y="1919"/>
                  </a:lnTo>
                  <a:lnTo>
                    <a:pt x="2327" y="1919"/>
                  </a:lnTo>
                  <a:lnTo>
                    <a:pt x="2328" y="1918"/>
                  </a:lnTo>
                  <a:lnTo>
                    <a:pt x="2329" y="1918"/>
                  </a:lnTo>
                  <a:lnTo>
                    <a:pt x="2329" y="1919"/>
                  </a:lnTo>
                  <a:lnTo>
                    <a:pt x="2330" y="1919"/>
                  </a:lnTo>
                  <a:lnTo>
                    <a:pt x="2331" y="1919"/>
                  </a:lnTo>
                  <a:lnTo>
                    <a:pt x="2331" y="1918"/>
                  </a:lnTo>
                  <a:lnTo>
                    <a:pt x="2332" y="1917"/>
                  </a:lnTo>
                  <a:lnTo>
                    <a:pt x="2332" y="1918"/>
                  </a:lnTo>
                  <a:lnTo>
                    <a:pt x="2333" y="1918"/>
                  </a:lnTo>
                  <a:lnTo>
                    <a:pt x="2334" y="1918"/>
                  </a:lnTo>
                  <a:lnTo>
                    <a:pt x="2335" y="1919"/>
                  </a:lnTo>
                  <a:lnTo>
                    <a:pt x="2336" y="1918"/>
                  </a:lnTo>
                  <a:lnTo>
                    <a:pt x="2337" y="1918"/>
                  </a:lnTo>
                  <a:lnTo>
                    <a:pt x="2338" y="1919"/>
                  </a:lnTo>
                  <a:lnTo>
                    <a:pt x="2339" y="1918"/>
                  </a:lnTo>
                  <a:lnTo>
                    <a:pt x="2340" y="1918"/>
                  </a:lnTo>
                  <a:lnTo>
                    <a:pt x="2340" y="1917"/>
                  </a:lnTo>
                  <a:lnTo>
                    <a:pt x="2341" y="1917"/>
                  </a:lnTo>
                  <a:lnTo>
                    <a:pt x="2342" y="1917"/>
                  </a:lnTo>
                  <a:lnTo>
                    <a:pt x="2343" y="1917"/>
                  </a:lnTo>
                  <a:lnTo>
                    <a:pt x="2344" y="1917"/>
                  </a:lnTo>
                  <a:lnTo>
                    <a:pt x="2344" y="1918"/>
                  </a:lnTo>
                  <a:lnTo>
                    <a:pt x="2345" y="1918"/>
                  </a:lnTo>
                  <a:lnTo>
                    <a:pt x="2346" y="1918"/>
                  </a:lnTo>
                  <a:lnTo>
                    <a:pt x="2347" y="1918"/>
                  </a:lnTo>
                  <a:lnTo>
                    <a:pt x="2348" y="1918"/>
                  </a:lnTo>
                  <a:lnTo>
                    <a:pt x="2349" y="1918"/>
                  </a:lnTo>
                  <a:lnTo>
                    <a:pt x="2349" y="1917"/>
                  </a:lnTo>
                  <a:lnTo>
                    <a:pt x="2350" y="1917"/>
                  </a:lnTo>
                  <a:lnTo>
                    <a:pt x="2351" y="1917"/>
                  </a:lnTo>
                  <a:lnTo>
                    <a:pt x="2352" y="1917"/>
                  </a:lnTo>
                  <a:lnTo>
                    <a:pt x="2353" y="1917"/>
                  </a:lnTo>
                  <a:lnTo>
                    <a:pt x="2354" y="1917"/>
                  </a:lnTo>
                  <a:lnTo>
                    <a:pt x="2355" y="1917"/>
                  </a:lnTo>
                  <a:lnTo>
                    <a:pt x="2356" y="1917"/>
                  </a:lnTo>
                  <a:lnTo>
                    <a:pt x="2357" y="1917"/>
                  </a:lnTo>
                  <a:lnTo>
                    <a:pt x="2358" y="1917"/>
                  </a:lnTo>
                  <a:lnTo>
                    <a:pt x="2358" y="1918"/>
                  </a:lnTo>
                  <a:lnTo>
                    <a:pt x="2359" y="1917"/>
                  </a:lnTo>
                  <a:lnTo>
                    <a:pt x="2360" y="1917"/>
                  </a:lnTo>
                  <a:lnTo>
                    <a:pt x="2360" y="1916"/>
                  </a:lnTo>
                  <a:lnTo>
                    <a:pt x="2361" y="1916"/>
                  </a:lnTo>
                  <a:lnTo>
                    <a:pt x="2362" y="1916"/>
                  </a:lnTo>
                  <a:lnTo>
                    <a:pt x="2363" y="1916"/>
                  </a:lnTo>
                  <a:lnTo>
                    <a:pt x="2363" y="1915"/>
                  </a:lnTo>
                  <a:lnTo>
                    <a:pt x="2364" y="1915"/>
                  </a:lnTo>
                  <a:lnTo>
                    <a:pt x="2365" y="1914"/>
                  </a:lnTo>
                  <a:lnTo>
                    <a:pt x="2366" y="1914"/>
                  </a:lnTo>
                  <a:lnTo>
                    <a:pt x="2367" y="1914"/>
                  </a:lnTo>
                  <a:lnTo>
                    <a:pt x="2368" y="1914"/>
                  </a:lnTo>
                  <a:lnTo>
                    <a:pt x="2368" y="1913"/>
                  </a:lnTo>
                  <a:lnTo>
                    <a:pt x="2369" y="1913"/>
                  </a:lnTo>
                  <a:lnTo>
                    <a:pt x="2370" y="1912"/>
                  </a:lnTo>
                  <a:lnTo>
                    <a:pt x="2371" y="1911"/>
                  </a:lnTo>
                  <a:lnTo>
                    <a:pt x="2372" y="1910"/>
                  </a:lnTo>
                  <a:lnTo>
                    <a:pt x="2373" y="1910"/>
                  </a:lnTo>
                  <a:lnTo>
                    <a:pt x="2374" y="1910"/>
                  </a:lnTo>
                  <a:lnTo>
                    <a:pt x="2375" y="1910"/>
                  </a:lnTo>
                  <a:lnTo>
                    <a:pt x="2375" y="1909"/>
                  </a:lnTo>
                  <a:lnTo>
                    <a:pt x="2376" y="1908"/>
                  </a:lnTo>
                  <a:lnTo>
                    <a:pt x="2376" y="1909"/>
                  </a:lnTo>
                  <a:lnTo>
                    <a:pt x="2377" y="1909"/>
                  </a:lnTo>
                  <a:lnTo>
                    <a:pt x="2378" y="1909"/>
                  </a:lnTo>
                  <a:lnTo>
                    <a:pt x="2379" y="1908"/>
                  </a:lnTo>
                  <a:lnTo>
                    <a:pt x="2380" y="1908"/>
                  </a:lnTo>
                  <a:lnTo>
                    <a:pt x="2381" y="1909"/>
                  </a:lnTo>
                  <a:lnTo>
                    <a:pt x="2381" y="1910"/>
                  </a:lnTo>
                  <a:lnTo>
                    <a:pt x="2382" y="1910"/>
                  </a:lnTo>
                  <a:lnTo>
                    <a:pt x="2383" y="1910"/>
                  </a:lnTo>
                  <a:lnTo>
                    <a:pt x="2384" y="1910"/>
                  </a:lnTo>
                  <a:lnTo>
                    <a:pt x="2384" y="1911"/>
                  </a:lnTo>
                  <a:lnTo>
                    <a:pt x="2385" y="1911"/>
                  </a:lnTo>
                  <a:lnTo>
                    <a:pt x="2386" y="1912"/>
                  </a:lnTo>
                  <a:lnTo>
                    <a:pt x="2386" y="1913"/>
                  </a:lnTo>
                  <a:lnTo>
                    <a:pt x="2387" y="1913"/>
                  </a:lnTo>
                  <a:lnTo>
                    <a:pt x="2388" y="1914"/>
                  </a:lnTo>
                  <a:lnTo>
                    <a:pt x="2389" y="1914"/>
                  </a:lnTo>
                  <a:lnTo>
                    <a:pt x="2389" y="1915"/>
                  </a:lnTo>
                  <a:lnTo>
                    <a:pt x="2390" y="1915"/>
                  </a:lnTo>
                  <a:lnTo>
                    <a:pt x="2391" y="1915"/>
                  </a:lnTo>
                  <a:lnTo>
                    <a:pt x="2392" y="1916"/>
                  </a:lnTo>
                  <a:lnTo>
                    <a:pt x="2393" y="1916"/>
                  </a:lnTo>
                  <a:lnTo>
                    <a:pt x="2394" y="1917"/>
                  </a:lnTo>
                  <a:lnTo>
                    <a:pt x="2395" y="1917"/>
                  </a:lnTo>
                  <a:lnTo>
                    <a:pt x="2396" y="1917"/>
                  </a:lnTo>
                  <a:lnTo>
                    <a:pt x="2397" y="1917"/>
                  </a:lnTo>
                  <a:lnTo>
                    <a:pt x="2398" y="1917"/>
                  </a:lnTo>
                  <a:lnTo>
                    <a:pt x="2399" y="1917"/>
                  </a:lnTo>
                  <a:lnTo>
                    <a:pt x="2400" y="1918"/>
                  </a:lnTo>
                  <a:lnTo>
                    <a:pt x="2401" y="1918"/>
                  </a:lnTo>
                  <a:lnTo>
                    <a:pt x="2401" y="1917"/>
                  </a:lnTo>
                  <a:lnTo>
                    <a:pt x="2402" y="1918"/>
                  </a:lnTo>
                  <a:lnTo>
                    <a:pt x="2403" y="1917"/>
                  </a:lnTo>
                  <a:lnTo>
                    <a:pt x="2404" y="1917"/>
                  </a:lnTo>
                  <a:lnTo>
                    <a:pt x="2405" y="1917"/>
                  </a:lnTo>
                  <a:lnTo>
                    <a:pt x="2406" y="1917"/>
                  </a:lnTo>
                  <a:lnTo>
                    <a:pt x="2407" y="1917"/>
                  </a:lnTo>
                  <a:lnTo>
                    <a:pt x="2408" y="1917"/>
                  </a:lnTo>
                  <a:lnTo>
                    <a:pt x="2409" y="1917"/>
                  </a:lnTo>
                  <a:lnTo>
                    <a:pt x="2410" y="1917"/>
                  </a:lnTo>
                  <a:lnTo>
                    <a:pt x="2411" y="1917"/>
                  </a:lnTo>
                  <a:lnTo>
                    <a:pt x="2412" y="1917"/>
                  </a:lnTo>
                  <a:lnTo>
                    <a:pt x="2413" y="1917"/>
                  </a:lnTo>
                  <a:lnTo>
                    <a:pt x="2414" y="1917"/>
                  </a:lnTo>
                  <a:lnTo>
                    <a:pt x="2414" y="1916"/>
                  </a:lnTo>
                  <a:lnTo>
                    <a:pt x="2415" y="1916"/>
                  </a:lnTo>
                  <a:lnTo>
                    <a:pt x="2416" y="1916"/>
                  </a:lnTo>
                  <a:lnTo>
                    <a:pt x="2417" y="1916"/>
                  </a:lnTo>
                  <a:lnTo>
                    <a:pt x="2418" y="1916"/>
                  </a:lnTo>
                  <a:lnTo>
                    <a:pt x="2418" y="1917"/>
                  </a:lnTo>
                  <a:lnTo>
                    <a:pt x="2419" y="1917"/>
                  </a:lnTo>
                  <a:lnTo>
                    <a:pt x="2420" y="1917"/>
                  </a:lnTo>
                  <a:lnTo>
                    <a:pt x="2420" y="1916"/>
                  </a:lnTo>
                  <a:lnTo>
                    <a:pt x="2421" y="1916"/>
                  </a:lnTo>
                  <a:lnTo>
                    <a:pt x="2422" y="1916"/>
                  </a:lnTo>
                  <a:lnTo>
                    <a:pt x="2423" y="1917"/>
                  </a:lnTo>
                  <a:lnTo>
                    <a:pt x="2424" y="1916"/>
                  </a:lnTo>
                  <a:lnTo>
                    <a:pt x="2424" y="1917"/>
                  </a:lnTo>
                  <a:lnTo>
                    <a:pt x="2425" y="1917"/>
                  </a:lnTo>
                  <a:lnTo>
                    <a:pt x="2426" y="1917"/>
                  </a:lnTo>
                  <a:lnTo>
                    <a:pt x="2427" y="1917"/>
                  </a:lnTo>
                  <a:lnTo>
                    <a:pt x="2428" y="1917"/>
                  </a:lnTo>
                  <a:lnTo>
                    <a:pt x="2429" y="1917"/>
                  </a:lnTo>
                  <a:lnTo>
                    <a:pt x="2430" y="1917"/>
                  </a:lnTo>
                  <a:lnTo>
                    <a:pt x="2431" y="1917"/>
                  </a:lnTo>
                  <a:lnTo>
                    <a:pt x="2432" y="1917"/>
                  </a:lnTo>
                  <a:lnTo>
                    <a:pt x="2433" y="1917"/>
                  </a:lnTo>
                  <a:lnTo>
                    <a:pt x="2434" y="1917"/>
                  </a:lnTo>
                  <a:lnTo>
                    <a:pt x="2435" y="1917"/>
                  </a:lnTo>
                  <a:lnTo>
                    <a:pt x="2436" y="1918"/>
                  </a:lnTo>
                  <a:lnTo>
                    <a:pt x="2437" y="1918"/>
                  </a:lnTo>
                  <a:lnTo>
                    <a:pt x="2438" y="1917"/>
                  </a:lnTo>
                  <a:lnTo>
                    <a:pt x="2439" y="1918"/>
                  </a:lnTo>
                  <a:lnTo>
                    <a:pt x="2440" y="1918"/>
                  </a:lnTo>
                  <a:lnTo>
                    <a:pt x="2441" y="1918"/>
                  </a:lnTo>
                  <a:lnTo>
                    <a:pt x="2442" y="1918"/>
                  </a:lnTo>
                  <a:lnTo>
                    <a:pt x="2443" y="1918"/>
                  </a:lnTo>
                  <a:lnTo>
                    <a:pt x="2443" y="1917"/>
                  </a:lnTo>
                  <a:lnTo>
                    <a:pt x="2444" y="1917"/>
                  </a:lnTo>
                  <a:lnTo>
                    <a:pt x="2445" y="1917"/>
                  </a:lnTo>
                  <a:lnTo>
                    <a:pt x="2446" y="1917"/>
                  </a:lnTo>
                  <a:lnTo>
                    <a:pt x="2447" y="1917"/>
                  </a:lnTo>
                  <a:lnTo>
                    <a:pt x="2448" y="1916"/>
                  </a:lnTo>
                  <a:lnTo>
                    <a:pt x="2449" y="1916"/>
                  </a:lnTo>
                  <a:lnTo>
                    <a:pt x="2450" y="1916"/>
                  </a:lnTo>
                  <a:lnTo>
                    <a:pt x="2451" y="1915"/>
                  </a:lnTo>
                  <a:lnTo>
                    <a:pt x="2452" y="1915"/>
                  </a:lnTo>
                  <a:lnTo>
                    <a:pt x="2452" y="1914"/>
                  </a:lnTo>
                  <a:lnTo>
                    <a:pt x="2453" y="1914"/>
                  </a:lnTo>
                  <a:lnTo>
                    <a:pt x="2454" y="1913"/>
                  </a:lnTo>
                  <a:lnTo>
                    <a:pt x="2455" y="1913"/>
                  </a:lnTo>
                  <a:lnTo>
                    <a:pt x="2456" y="1912"/>
                  </a:lnTo>
                  <a:lnTo>
                    <a:pt x="2457" y="1912"/>
                  </a:lnTo>
                  <a:lnTo>
                    <a:pt x="2458" y="1912"/>
                  </a:lnTo>
                  <a:lnTo>
                    <a:pt x="2458" y="1911"/>
                  </a:lnTo>
                  <a:lnTo>
                    <a:pt x="2459" y="1911"/>
                  </a:lnTo>
                  <a:lnTo>
                    <a:pt x="2460" y="1910"/>
                  </a:lnTo>
                  <a:lnTo>
                    <a:pt x="2461" y="1910"/>
                  </a:lnTo>
                  <a:lnTo>
                    <a:pt x="2462" y="1909"/>
                  </a:lnTo>
                  <a:lnTo>
                    <a:pt x="2463" y="1909"/>
                  </a:lnTo>
                  <a:lnTo>
                    <a:pt x="2463" y="1910"/>
                  </a:lnTo>
                  <a:lnTo>
                    <a:pt x="2464" y="1910"/>
                  </a:lnTo>
                  <a:lnTo>
                    <a:pt x="2465" y="1910"/>
                  </a:lnTo>
                  <a:lnTo>
                    <a:pt x="2465" y="1909"/>
                  </a:lnTo>
                  <a:lnTo>
                    <a:pt x="2466" y="1910"/>
                  </a:lnTo>
                  <a:lnTo>
                    <a:pt x="2467" y="1910"/>
                  </a:lnTo>
                  <a:lnTo>
                    <a:pt x="2468" y="1911"/>
                  </a:lnTo>
                  <a:lnTo>
                    <a:pt x="2469" y="1912"/>
                  </a:lnTo>
                  <a:lnTo>
                    <a:pt x="2470" y="1912"/>
                  </a:lnTo>
                  <a:lnTo>
                    <a:pt x="2471" y="1912"/>
                  </a:lnTo>
                  <a:lnTo>
                    <a:pt x="2471" y="1913"/>
                  </a:lnTo>
                  <a:lnTo>
                    <a:pt x="2472" y="1913"/>
                  </a:lnTo>
                  <a:lnTo>
                    <a:pt x="2473" y="1913"/>
                  </a:lnTo>
                  <a:lnTo>
                    <a:pt x="2473" y="1914"/>
                  </a:lnTo>
                  <a:lnTo>
                    <a:pt x="2474" y="1914"/>
                  </a:lnTo>
                  <a:lnTo>
                    <a:pt x="2475" y="1914"/>
                  </a:lnTo>
                  <a:lnTo>
                    <a:pt x="2476" y="1915"/>
                  </a:lnTo>
                  <a:lnTo>
                    <a:pt x="2477" y="1915"/>
                  </a:lnTo>
                  <a:lnTo>
                    <a:pt x="2478" y="1915"/>
                  </a:lnTo>
                  <a:lnTo>
                    <a:pt x="2479" y="1915"/>
                  </a:lnTo>
                  <a:lnTo>
                    <a:pt x="2479" y="1916"/>
                  </a:lnTo>
                  <a:lnTo>
                    <a:pt x="2480" y="1916"/>
                  </a:lnTo>
                  <a:lnTo>
                    <a:pt x="2481" y="1916"/>
                  </a:lnTo>
                  <a:lnTo>
                    <a:pt x="2482" y="1916"/>
                  </a:lnTo>
                  <a:lnTo>
                    <a:pt x="2483" y="1917"/>
                  </a:lnTo>
                  <a:lnTo>
                    <a:pt x="2484" y="1917"/>
                  </a:lnTo>
                  <a:lnTo>
                    <a:pt x="2485" y="1917"/>
                  </a:lnTo>
                  <a:lnTo>
                    <a:pt x="2486" y="1917"/>
                  </a:lnTo>
                  <a:lnTo>
                    <a:pt x="2487" y="1917"/>
                  </a:lnTo>
                  <a:lnTo>
                    <a:pt x="2488" y="1917"/>
                  </a:lnTo>
                  <a:lnTo>
                    <a:pt x="2489" y="1917"/>
                  </a:lnTo>
                  <a:lnTo>
                    <a:pt x="2490" y="1917"/>
                  </a:lnTo>
                  <a:lnTo>
                    <a:pt x="2491" y="1917"/>
                  </a:lnTo>
                  <a:lnTo>
                    <a:pt x="2492" y="1917"/>
                  </a:lnTo>
                  <a:lnTo>
                    <a:pt x="2493" y="1918"/>
                  </a:lnTo>
                  <a:lnTo>
                    <a:pt x="2494" y="1918"/>
                  </a:lnTo>
                  <a:lnTo>
                    <a:pt x="2494" y="1917"/>
                  </a:lnTo>
                  <a:lnTo>
                    <a:pt x="2495" y="1917"/>
                  </a:lnTo>
                  <a:lnTo>
                    <a:pt x="2495" y="1918"/>
                  </a:lnTo>
                  <a:lnTo>
                    <a:pt x="2496" y="1917"/>
                  </a:lnTo>
                  <a:lnTo>
                    <a:pt x="2497" y="1917"/>
                  </a:lnTo>
                  <a:lnTo>
                    <a:pt x="2498" y="1917"/>
                  </a:lnTo>
                  <a:lnTo>
                    <a:pt x="2499" y="1917"/>
                  </a:lnTo>
                  <a:lnTo>
                    <a:pt x="2500" y="1918"/>
                  </a:lnTo>
                  <a:lnTo>
                    <a:pt x="2501" y="1918"/>
                  </a:lnTo>
                  <a:lnTo>
                    <a:pt x="2502" y="1918"/>
                  </a:lnTo>
                  <a:lnTo>
                    <a:pt x="2502" y="1917"/>
                  </a:lnTo>
                  <a:lnTo>
                    <a:pt x="2503" y="1917"/>
                  </a:lnTo>
                  <a:lnTo>
                    <a:pt x="2504" y="1917"/>
                  </a:lnTo>
                  <a:lnTo>
                    <a:pt x="2505" y="1917"/>
                  </a:lnTo>
                  <a:lnTo>
                    <a:pt x="2506" y="1917"/>
                  </a:lnTo>
                  <a:lnTo>
                    <a:pt x="2507" y="1917"/>
                  </a:lnTo>
                  <a:lnTo>
                    <a:pt x="2508" y="1917"/>
                  </a:lnTo>
                  <a:lnTo>
                    <a:pt x="2509" y="1917"/>
                  </a:lnTo>
                  <a:lnTo>
                    <a:pt x="2510" y="1917"/>
                  </a:lnTo>
                  <a:lnTo>
                    <a:pt x="2511" y="1917"/>
                  </a:lnTo>
                  <a:lnTo>
                    <a:pt x="2512" y="1916"/>
                  </a:lnTo>
                  <a:lnTo>
                    <a:pt x="2512" y="1917"/>
                  </a:lnTo>
                  <a:lnTo>
                    <a:pt x="2513" y="1916"/>
                  </a:lnTo>
                  <a:lnTo>
                    <a:pt x="2514" y="1916"/>
                  </a:lnTo>
                  <a:lnTo>
                    <a:pt x="2515" y="1916"/>
                  </a:lnTo>
                  <a:lnTo>
                    <a:pt x="2516" y="1916"/>
                  </a:lnTo>
                  <a:lnTo>
                    <a:pt x="2517" y="1916"/>
                  </a:lnTo>
                  <a:lnTo>
                    <a:pt x="2518" y="1916"/>
                  </a:lnTo>
                  <a:lnTo>
                    <a:pt x="2518" y="1917"/>
                  </a:lnTo>
                  <a:lnTo>
                    <a:pt x="2519" y="1916"/>
                  </a:lnTo>
                  <a:lnTo>
                    <a:pt x="2520" y="1916"/>
                  </a:lnTo>
                  <a:lnTo>
                    <a:pt x="2520" y="1915"/>
                  </a:lnTo>
                  <a:lnTo>
                    <a:pt x="2521" y="1916"/>
                  </a:lnTo>
                  <a:lnTo>
                    <a:pt x="2522" y="1916"/>
                  </a:lnTo>
                  <a:lnTo>
                    <a:pt x="2523" y="1916"/>
                  </a:lnTo>
                  <a:lnTo>
                    <a:pt x="2524" y="1916"/>
                  </a:lnTo>
                  <a:lnTo>
                    <a:pt x="2525" y="1916"/>
                  </a:lnTo>
                  <a:lnTo>
                    <a:pt x="2526" y="1916"/>
                  </a:lnTo>
                  <a:lnTo>
                    <a:pt x="2527" y="1916"/>
                  </a:lnTo>
                  <a:lnTo>
                    <a:pt x="2528" y="1916"/>
                  </a:lnTo>
                  <a:lnTo>
                    <a:pt x="2529" y="1916"/>
                  </a:lnTo>
                  <a:lnTo>
                    <a:pt x="2530" y="1915"/>
                  </a:lnTo>
                  <a:lnTo>
                    <a:pt x="2531" y="1914"/>
                  </a:lnTo>
                  <a:lnTo>
                    <a:pt x="2532" y="1915"/>
                  </a:lnTo>
                  <a:lnTo>
                    <a:pt x="2533" y="1914"/>
                  </a:lnTo>
                  <a:lnTo>
                    <a:pt x="2534" y="1914"/>
                  </a:lnTo>
                  <a:lnTo>
                    <a:pt x="2535" y="1914"/>
                  </a:lnTo>
                  <a:lnTo>
                    <a:pt x="2536" y="1914"/>
                  </a:lnTo>
                  <a:lnTo>
                    <a:pt x="2537" y="1914"/>
                  </a:lnTo>
                  <a:lnTo>
                    <a:pt x="2538" y="1913"/>
                  </a:lnTo>
                  <a:lnTo>
                    <a:pt x="2539" y="1913"/>
                  </a:lnTo>
                  <a:lnTo>
                    <a:pt x="2540" y="1913"/>
                  </a:lnTo>
                  <a:lnTo>
                    <a:pt x="2541" y="1913"/>
                  </a:lnTo>
                  <a:lnTo>
                    <a:pt x="2541" y="1912"/>
                  </a:lnTo>
                  <a:lnTo>
                    <a:pt x="2542" y="1913"/>
                  </a:lnTo>
                  <a:lnTo>
                    <a:pt x="2543" y="1913"/>
                  </a:lnTo>
                  <a:lnTo>
                    <a:pt x="2544" y="1912"/>
                  </a:lnTo>
                  <a:lnTo>
                    <a:pt x="2545" y="1912"/>
                  </a:lnTo>
                  <a:lnTo>
                    <a:pt x="2546" y="1912"/>
                  </a:lnTo>
                  <a:lnTo>
                    <a:pt x="2547" y="1912"/>
                  </a:lnTo>
                  <a:lnTo>
                    <a:pt x="2547" y="1911"/>
                  </a:lnTo>
                  <a:lnTo>
                    <a:pt x="2548" y="1911"/>
                  </a:lnTo>
                  <a:lnTo>
                    <a:pt x="2549" y="1911"/>
                  </a:lnTo>
                  <a:lnTo>
                    <a:pt x="2550" y="1911"/>
                  </a:lnTo>
                  <a:lnTo>
                    <a:pt x="2551" y="1910"/>
                  </a:lnTo>
                  <a:lnTo>
                    <a:pt x="2552" y="1910"/>
                  </a:lnTo>
                  <a:lnTo>
                    <a:pt x="2552" y="1911"/>
                  </a:lnTo>
                  <a:lnTo>
                    <a:pt x="2553" y="1911"/>
                  </a:lnTo>
                  <a:lnTo>
                    <a:pt x="2554" y="1911"/>
                  </a:lnTo>
                  <a:lnTo>
                    <a:pt x="2555" y="1911"/>
                  </a:lnTo>
                  <a:lnTo>
                    <a:pt x="2556" y="1912"/>
                  </a:lnTo>
                  <a:lnTo>
                    <a:pt x="2557" y="1912"/>
                  </a:lnTo>
                  <a:lnTo>
                    <a:pt x="2557" y="1913"/>
                  </a:lnTo>
                  <a:lnTo>
                    <a:pt x="2558" y="1913"/>
                  </a:lnTo>
                  <a:lnTo>
                    <a:pt x="2559" y="1913"/>
                  </a:lnTo>
                  <a:lnTo>
                    <a:pt x="2559" y="1914"/>
                  </a:lnTo>
                  <a:lnTo>
                    <a:pt x="2560" y="1914"/>
                  </a:lnTo>
                  <a:lnTo>
                    <a:pt x="2561" y="1914"/>
                  </a:lnTo>
                  <a:lnTo>
                    <a:pt x="2562" y="1914"/>
                  </a:lnTo>
                  <a:lnTo>
                    <a:pt x="2563" y="1914"/>
                  </a:lnTo>
                  <a:lnTo>
                    <a:pt x="2563" y="1915"/>
                  </a:lnTo>
                  <a:lnTo>
                    <a:pt x="2564" y="1915"/>
                  </a:lnTo>
                  <a:lnTo>
                    <a:pt x="2565" y="1915"/>
                  </a:lnTo>
                  <a:lnTo>
                    <a:pt x="2566" y="1915"/>
                  </a:lnTo>
                  <a:lnTo>
                    <a:pt x="2566" y="1916"/>
                  </a:lnTo>
                  <a:lnTo>
                    <a:pt x="2567" y="1916"/>
                  </a:lnTo>
                  <a:lnTo>
                    <a:pt x="2568" y="1916"/>
                  </a:lnTo>
                  <a:lnTo>
                    <a:pt x="2569" y="1916"/>
                  </a:lnTo>
                  <a:lnTo>
                    <a:pt x="2570" y="1917"/>
                  </a:lnTo>
                  <a:lnTo>
                    <a:pt x="2571" y="1917"/>
                  </a:lnTo>
                  <a:lnTo>
                    <a:pt x="2572" y="1916"/>
                  </a:lnTo>
                  <a:lnTo>
                    <a:pt x="2573" y="1916"/>
                  </a:lnTo>
                  <a:lnTo>
                    <a:pt x="2574" y="1916"/>
                  </a:lnTo>
                  <a:lnTo>
                    <a:pt x="2575" y="1917"/>
                  </a:lnTo>
                  <a:lnTo>
                    <a:pt x="2576" y="1917"/>
                  </a:lnTo>
                  <a:lnTo>
                    <a:pt x="2576" y="1916"/>
                  </a:lnTo>
                  <a:lnTo>
                    <a:pt x="2577" y="1916"/>
                  </a:lnTo>
                  <a:lnTo>
                    <a:pt x="2577" y="1917"/>
                  </a:lnTo>
                  <a:lnTo>
                    <a:pt x="2578" y="1917"/>
                  </a:lnTo>
                  <a:lnTo>
                    <a:pt x="2579" y="1917"/>
                  </a:lnTo>
                  <a:lnTo>
                    <a:pt x="2580" y="1916"/>
                  </a:lnTo>
                  <a:lnTo>
                    <a:pt x="2581" y="1916"/>
                  </a:lnTo>
                  <a:lnTo>
                    <a:pt x="2582" y="1916"/>
                  </a:lnTo>
                  <a:lnTo>
                    <a:pt x="2583" y="1915"/>
                  </a:lnTo>
                  <a:lnTo>
                    <a:pt x="2584" y="1915"/>
                  </a:lnTo>
                  <a:lnTo>
                    <a:pt x="2584" y="1916"/>
                  </a:lnTo>
                  <a:lnTo>
                    <a:pt x="2585" y="1915"/>
                  </a:lnTo>
                  <a:lnTo>
                    <a:pt x="2586" y="1915"/>
                  </a:lnTo>
                  <a:lnTo>
                    <a:pt x="2587" y="1914"/>
                  </a:lnTo>
                  <a:lnTo>
                    <a:pt x="2588" y="1914"/>
                  </a:lnTo>
                  <a:lnTo>
                    <a:pt x="2589" y="1913"/>
                  </a:lnTo>
                  <a:lnTo>
                    <a:pt x="2590" y="1913"/>
                  </a:lnTo>
                  <a:lnTo>
                    <a:pt x="2590" y="1912"/>
                  </a:lnTo>
                  <a:lnTo>
                    <a:pt x="2591" y="1912"/>
                  </a:lnTo>
                  <a:lnTo>
                    <a:pt x="2592" y="1911"/>
                  </a:lnTo>
                  <a:lnTo>
                    <a:pt x="2592" y="1910"/>
                  </a:lnTo>
                  <a:lnTo>
                    <a:pt x="2593" y="1909"/>
                  </a:lnTo>
                  <a:lnTo>
                    <a:pt x="2594" y="1909"/>
                  </a:lnTo>
                  <a:lnTo>
                    <a:pt x="2594" y="1908"/>
                  </a:lnTo>
                  <a:lnTo>
                    <a:pt x="2595" y="1907"/>
                  </a:lnTo>
                  <a:lnTo>
                    <a:pt x="2595" y="1906"/>
                  </a:lnTo>
                  <a:lnTo>
                    <a:pt x="2596" y="1906"/>
                  </a:lnTo>
                  <a:lnTo>
                    <a:pt x="2597" y="1906"/>
                  </a:lnTo>
                  <a:lnTo>
                    <a:pt x="2597" y="1905"/>
                  </a:lnTo>
                  <a:lnTo>
                    <a:pt x="2598" y="1904"/>
                  </a:lnTo>
                  <a:lnTo>
                    <a:pt x="2599" y="1904"/>
                  </a:lnTo>
                  <a:lnTo>
                    <a:pt x="2600" y="1904"/>
                  </a:lnTo>
                  <a:lnTo>
                    <a:pt x="2601" y="1903"/>
                  </a:lnTo>
                  <a:lnTo>
                    <a:pt x="2602" y="1903"/>
                  </a:lnTo>
                  <a:lnTo>
                    <a:pt x="2603" y="1903"/>
                  </a:lnTo>
                  <a:lnTo>
                    <a:pt x="2604" y="1903"/>
                  </a:lnTo>
                  <a:lnTo>
                    <a:pt x="2605" y="1903"/>
                  </a:lnTo>
                  <a:lnTo>
                    <a:pt x="2606" y="1904"/>
                  </a:lnTo>
                  <a:lnTo>
                    <a:pt x="2607" y="1904"/>
                  </a:lnTo>
                  <a:lnTo>
                    <a:pt x="2608" y="1904"/>
                  </a:lnTo>
                  <a:lnTo>
                    <a:pt x="2608" y="1905"/>
                  </a:lnTo>
                  <a:lnTo>
                    <a:pt x="2609" y="1905"/>
                  </a:lnTo>
                  <a:lnTo>
                    <a:pt x="2610" y="1906"/>
                  </a:lnTo>
                  <a:lnTo>
                    <a:pt x="2611" y="1907"/>
                  </a:lnTo>
                  <a:lnTo>
                    <a:pt x="2612" y="1907"/>
                  </a:lnTo>
                  <a:lnTo>
                    <a:pt x="2612" y="1908"/>
                  </a:lnTo>
                  <a:lnTo>
                    <a:pt x="2613" y="1909"/>
                  </a:lnTo>
                  <a:lnTo>
                    <a:pt x="2613" y="1910"/>
                  </a:lnTo>
                  <a:lnTo>
                    <a:pt x="2614" y="1911"/>
                  </a:lnTo>
                  <a:lnTo>
                    <a:pt x="2615" y="1911"/>
                  </a:lnTo>
                  <a:lnTo>
                    <a:pt x="2615" y="1912"/>
                  </a:lnTo>
                  <a:lnTo>
                    <a:pt x="2616" y="1912"/>
                  </a:lnTo>
                  <a:lnTo>
                    <a:pt x="2617" y="1913"/>
                  </a:lnTo>
                  <a:lnTo>
                    <a:pt x="2618" y="1913"/>
                  </a:lnTo>
                  <a:lnTo>
                    <a:pt x="2619" y="1913"/>
                  </a:lnTo>
                  <a:lnTo>
                    <a:pt x="2620" y="1914"/>
                  </a:lnTo>
                  <a:lnTo>
                    <a:pt x="2621" y="1915"/>
                  </a:lnTo>
                  <a:lnTo>
                    <a:pt x="2622" y="1915"/>
                  </a:lnTo>
                  <a:lnTo>
                    <a:pt x="2623" y="1915"/>
                  </a:lnTo>
                  <a:lnTo>
                    <a:pt x="2624" y="1915"/>
                  </a:lnTo>
                  <a:lnTo>
                    <a:pt x="2625" y="1915"/>
                  </a:lnTo>
                  <a:lnTo>
                    <a:pt x="2626" y="1915"/>
                  </a:lnTo>
                  <a:lnTo>
                    <a:pt x="2627" y="1915"/>
                  </a:lnTo>
                  <a:lnTo>
                    <a:pt x="2628" y="1915"/>
                  </a:lnTo>
                  <a:lnTo>
                    <a:pt x="2629" y="1915"/>
                  </a:lnTo>
                  <a:lnTo>
                    <a:pt x="2629" y="1914"/>
                  </a:lnTo>
                  <a:lnTo>
                    <a:pt x="2630" y="1915"/>
                  </a:lnTo>
                  <a:lnTo>
                    <a:pt x="2631" y="1915"/>
                  </a:lnTo>
                  <a:lnTo>
                    <a:pt x="2631" y="1916"/>
                  </a:lnTo>
                  <a:lnTo>
                    <a:pt x="2632" y="1916"/>
                  </a:lnTo>
                  <a:lnTo>
                    <a:pt x="2633" y="1916"/>
                  </a:lnTo>
                  <a:lnTo>
                    <a:pt x="2634" y="1915"/>
                  </a:lnTo>
                  <a:lnTo>
                    <a:pt x="2635" y="1915"/>
                  </a:lnTo>
                  <a:lnTo>
                    <a:pt x="2636" y="1915"/>
                  </a:lnTo>
                  <a:lnTo>
                    <a:pt x="2637" y="1915"/>
                  </a:lnTo>
                  <a:lnTo>
                    <a:pt x="2638" y="1915"/>
                  </a:lnTo>
                  <a:lnTo>
                    <a:pt x="2639" y="1915"/>
                  </a:lnTo>
                  <a:lnTo>
                    <a:pt x="2640" y="1915"/>
                  </a:lnTo>
                  <a:lnTo>
                    <a:pt x="2641" y="1915"/>
                  </a:lnTo>
                  <a:lnTo>
                    <a:pt x="2642" y="1915"/>
                  </a:lnTo>
                  <a:lnTo>
                    <a:pt x="2643" y="1915"/>
                  </a:lnTo>
                  <a:lnTo>
                    <a:pt x="2644" y="1914"/>
                  </a:lnTo>
                  <a:lnTo>
                    <a:pt x="2645" y="1914"/>
                  </a:lnTo>
                  <a:lnTo>
                    <a:pt x="2646" y="1915"/>
                  </a:lnTo>
                  <a:lnTo>
                    <a:pt x="2647" y="1914"/>
                  </a:lnTo>
                  <a:lnTo>
                    <a:pt x="2648" y="1915"/>
                  </a:lnTo>
                  <a:lnTo>
                    <a:pt x="2649" y="1915"/>
                  </a:lnTo>
                  <a:lnTo>
                    <a:pt x="2650" y="1915"/>
                  </a:lnTo>
                  <a:lnTo>
                    <a:pt x="2651" y="1915"/>
                  </a:lnTo>
                  <a:lnTo>
                    <a:pt x="2651" y="1914"/>
                  </a:lnTo>
                  <a:lnTo>
                    <a:pt x="2652" y="1914"/>
                  </a:lnTo>
                  <a:lnTo>
                    <a:pt x="2652" y="1915"/>
                  </a:lnTo>
                  <a:lnTo>
                    <a:pt x="2653" y="1915"/>
                  </a:lnTo>
                  <a:lnTo>
                    <a:pt x="2654" y="1915"/>
                  </a:lnTo>
                  <a:lnTo>
                    <a:pt x="2655" y="1915"/>
                  </a:lnTo>
                  <a:lnTo>
                    <a:pt x="2655" y="1916"/>
                  </a:lnTo>
                  <a:lnTo>
                    <a:pt x="2656" y="1915"/>
                  </a:lnTo>
                  <a:lnTo>
                    <a:pt x="2657" y="1916"/>
                  </a:lnTo>
                  <a:lnTo>
                    <a:pt x="2658" y="1916"/>
                  </a:lnTo>
                  <a:lnTo>
                    <a:pt x="2659" y="1916"/>
                  </a:lnTo>
                  <a:lnTo>
                    <a:pt x="2660" y="1915"/>
                  </a:lnTo>
                  <a:lnTo>
                    <a:pt x="2661" y="1916"/>
                  </a:lnTo>
                  <a:lnTo>
                    <a:pt x="2662" y="1916"/>
                  </a:lnTo>
                  <a:lnTo>
                    <a:pt x="2663" y="1915"/>
                  </a:lnTo>
                  <a:lnTo>
                    <a:pt x="2664" y="1915"/>
                  </a:lnTo>
                  <a:lnTo>
                    <a:pt x="2664" y="1916"/>
                  </a:lnTo>
                  <a:lnTo>
                    <a:pt x="2665" y="1916"/>
                  </a:lnTo>
                  <a:lnTo>
                    <a:pt x="2666" y="1916"/>
                  </a:lnTo>
                  <a:lnTo>
                    <a:pt x="2667" y="1915"/>
                  </a:lnTo>
                  <a:lnTo>
                    <a:pt x="2668" y="1915"/>
                  </a:lnTo>
                  <a:lnTo>
                    <a:pt x="2669" y="1915"/>
                  </a:lnTo>
                  <a:lnTo>
                    <a:pt x="2670" y="1915"/>
                  </a:lnTo>
                  <a:lnTo>
                    <a:pt x="2671" y="1915"/>
                  </a:lnTo>
                  <a:lnTo>
                    <a:pt x="2672" y="1915"/>
                  </a:lnTo>
                  <a:lnTo>
                    <a:pt x="2673" y="1915"/>
                  </a:lnTo>
                  <a:lnTo>
                    <a:pt x="2674" y="1915"/>
                  </a:lnTo>
                  <a:lnTo>
                    <a:pt x="2675" y="1915"/>
                  </a:lnTo>
                  <a:lnTo>
                    <a:pt x="2676" y="1914"/>
                  </a:lnTo>
                  <a:lnTo>
                    <a:pt x="2677" y="1915"/>
                  </a:lnTo>
                  <a:lnTo>
                    <a:pt x="2678" y="1914"/>
                  </a:lnTo>
                  <a:lnTo>
                    <a:pt x="2679" y="1914"/>
                  </a:lnTo>
                  <a:lnTo>
                    <a:pt x="2680" y="1914"/>
                  </a:lnTo>
                  <a:lnTo>
                    <a:pt x="2681" y="1914"/>
                  </a:lnTo>
                  <a:lnTo>
                    <a:pt x="2681" y="1913"/>
                  </a:lnTo>
                  <a:lnTo>
                    <a:pt x="2682" y="1913"/>
                  </a:lnTo>
                  <a:lnTo>
                    <a:pt x="2683" y="1913"/>
                  </a:lnTo>
                  <a:lnTo>
                    <a:pt x="2684" y="1913"/>
                  </a:lnTo>
                  <a:lnTo>
                    <a:pt x="2685" y="1913"/>
                  </a:lnTo>
                  <a:lnTo>
                    <a:pt x="2686" y="1913"/>
                  </a:lnTo>
                  <a:lnTo>
                    <a:pt x="2687" y="1913"/>
                  </a:lnTo>
                  <a:lnTo>
                    <a:pt x="2688" y="1913"/>
                  </a:lnTo>
                  <a:lnTo>
                    <a:pt x="2689" y="1913"/>
                  </a:lnTo>
                  <a:lnTo>
                    <a:pt x="2689" y="1913"/>
                  </a:lnTo>
                  <a:lnTo>
                    <a:pt x="2690" y="1913"/>
                  </a:lnTo>
                  <a:lnTo>
                    <a:pt x="2691" y="1913"/>
                  </a:lnTo>
                  <a:lnTo>
                    <a:pt x="2692" y="1912"/>
                  </a:lnTo>
                  <a:lnTo>
                    <a:pt x="2692" y="1913"/>
                  </a:lnTo>
                  <a:lnTo>
                    <a:pt x="2693" y="1913"/>
                  </a:lnTo>
                  <a:lnTo>
                    <a:pt x="2694" y="1913"/>
                  </a:lnTo>
                  <a:lnTo>
                    <a:pt x="2695" y="1913"/>
                  </a:lnTo>
                  <a:lnTo>
                    <a:pt x="2696" y="1913"/>
                  </a:lnTo>
                  <a:lnTo>
                    <a:pt x="2697" y="1912"/>
                  </a:lnTo>
                  <a:lnTo>
                    <a:pt x="2697" y="1913"/>
                  </a:lnTo>
                  <a:lnTo>
                    <a:pt x="2698" y="1913"/>
                  </a:lnTo>
                  <a:lnTo>
                    <a:pt x="2698" y="1912"/>
                  </a:lnTo>
                  <a:lnTo>
                    <a:pt x="2699" y="1912"/>
                  </a:lnTo>
                  <a:lnTo>
                    <a:pt x="2700" y="1912"/>
                  </a:lnTo>
                  <a:lnTo>
                    <a:pt x="2701" y="1912"/>
                  </a:lnTo>
                  <a:lnTo>
                    <a:pt x="2702" y="1913"/>
                  </a:lnTo>
                  <a:lnTo>
                    <a:pt x="2703" y="1913"/>
                  </a:lnTo>
                  <a:lnTo>
                    <a:pt x="2704" y="1913"/>
                  </a:lnTo>
                  <a:lnTo>
                    <a:pt x="2705" y="1912"/>
                  </a:lnTo>
                  <a:lnTo>
                    <a:pt x="2706" y="1912"/>
                  </a:lnTo>
                  <a:lnTo>
                    <a:pt x="2707" y="1912"/>
                  </a:lnTo>
                  <a:lnTo>
                    <a:pt x="2708" y="1912"/>
                  </a:lnTo>
                  <a:lnTo>
                    <a:pt x="2709" y="1912"/>
                  </a:lnTo>
                  <a:lnTo>
                    <a:pt x="2710" y="1912"/>
                  </a:lnTo>
                  <a:lnTo>
                    <a:pt x="2711" y="1911"/>
                  </a:lnTo>
                  <a:lnTo>
                    <a:pt x="2712" y="1910"/>
                  </a:lnTo>
                  <a:lnTo>
                    <a:pt x="2713" y="1909"/>
                  </a:lnTo>
                  <a:lnTo>
                    <a:pt x="2714" y="1908"/>
                  </a:lnTo>
                  <a:lnTo>
                    <a:pt x="2715" y="1908"/>
                  </a:lnTo>
                  <a:lnTo>
                    <a:pt x="2715" y="1907"/>
                  </a:lnTo>
                  <a:lnTo>
                    <a:pt x="2716" y="1906"/>
                  </a:lnTo>
                  <a:lnTo>
                    <a:pt x="2716" y="1906"/>
                  </a:lnTo>
                  <a:lnTo>
                    <a:pt x="2717" y="1905"/>
                  </a:lnTo>
                  <a:lnTo>
                    <a:pt x="2718" y="1905"/>
                  </a:lnTo>
                  <a:lnTo>
                    <a:pt x="2718" y="1904"/>
                  </a:lnTo>
                  <a:lnTo>
                    <a:pt x="2719" y="1903"/>
                  </a:lnTo>
                  <a:lnTo>
                    <a:pt x="2719" y="1902"/>
                  </a:lnTo>
                  <a:lnTo>
                    <a:pt x="2720" y="1901"/>
                  </a:lnTo>
                  <a:lnTo>
                    <a:pt x="2721" y="1901"/>
                  </a:lnTo>
                  <a:lnTo>
                    <a:pt x="2721" y="1900"/>
                  </a:lnTo>
                  <a:lnTo>
                    <a:pt x="2722" y="1899"/>
                  </a:lnTo>
                  <a:lnTo>
                    <a:pt x="2723" y="1898"/>
                  </a:lnTo>
                  <a:lnTo>
                    <a:pt x="2723" y="1897"/>
                  </a:lnTo>
                  <a:lnTo>
                    <a:pt x="2724" y="1897"/>
                  </a:lnTo>
                  <a:lnTo>
                    <a:pt x="2724" y="1896"/>
                  </a:lnTo>
                  <a:lnTo>
                    <a:pt x="2725" y="1896"/>
                  </a:lnTo>
                  <a:lnTo>
                    <a:pt x="2726" y="1895"/>
                  </a:lnTo>
                  <a:lnTo>
                    <a:pt x="2727" y="1895"/>
                  </a:lnTo>
                  <a:lnTo>
                    <a:pt x="2728" y="1894"/>
                  </a:lnTo>
                  <a:lnTo>
                    <a:pt x="2729" y="1894"/>
                  </a:lnTo>
                  <a:lnTo>
                    <a:pt x="2729" y="1895"/>
                  </a:lnTo>
                  <a:lnTo>
                    <a:pt x="2730" y="1895"/>
                  </a:lnTo>
                  <a:lnTo>
                    <a:pt x="2731" y="1895"/>
                  </a:lnTo>
                  <a:lnTo>
                    <a:pt x="2731" y="1896"/>
                  </a:lnTo>
                  <a:lnTo>
                    <a:pt x="2732" y="1897"/>
                  </a:lnTo>
                  <a:lnTo>
                    <a:pt x="2732" y="1898"/>
                  </a:lnTo>
                  <a:lnTo>
                    <a:pt x="2733" y="1898"/>
                  </a:lnTo>
                  <a:lnTo>
                    <a:pt x="2734" y="1898"/>
                  </a:lnTo>
                  <a:lnTo>
                    <a:pt x="2734" y="1899"/>
                  </a:lnTo>
                  <a:lnTo>
                    <a:pt x="2735" y="1900"/>
                  </a:lnTo>
                  <a:lnTo>
                    <a:pt x="2736" y="1900"/>
                  </a:lnTo>
                  <a:lnTo>
                    <a:pt x="2736" y="1901"/>
                  </a:lnTo>
                  <a:lnTo>
                    <a:pt x="2737" y="1901"/>
                  </a:lnTo>
                  <a:lnTo>
                    <a:pt x="2737" y="1902"/>
                  </a:lnTo>
                  <a:lnTo>
                    <a:pt x="2738" y="1903"/>
                  </a:lnTo>
                  <a:lnTo>
                    <a:pt x="2739" y="1903"/>
                  </a:lnTo>
                  <a:lnTo>
                    <a:pt x="2739" y="1904"/>
                  </a:lnTo>
                  <a:lnTo>
                    <a:pt x="2740" y="1905"/>
                  </a:lnTo>
                  <a:lnTo>
                    <a:pt x="2741" y="1905"/>
                  </a:lnTo>
                  <a:lnTo>
                    <a:pt x="2741" y="1906"/>
                  </a:lnTo>
                  <a:lnTo>
                    <a:pt x="2742" y="1906"/>
                  </a:lnTo>
                  <a:lnTo>
                    <a:pt x="2742" y="1906"/>
                  </a:lnTo>
                  <a:lnTo>
                    <a:pt x="2743" y="1906"/>
                  </a:lnTo>
                  <a:lnTo>
                    <a:pt x="2744" y="1907"/>
                  </a:lnTo>
                  <a:lnTo>
                    <a:pt x="2745" y="1906"/>
                  </a:lnTo>
                  <a:lnTo>
                    <a:pt x="2745" y="1907"/>
                  </a:lnTo>
                  <a:lnTo>
                    <a:pt x="2746" y="1907"/>
                  </a:lnTo>
                  <a:lnTo>
                    <a:pt x="2747" y="1907"/>
                  </a:lnTo>
                  <a:lnTo>
                    <a:pt x="2747" y="1908"/>
                  </a:lnTo>
                  <a:lnTo>
                    <a:pt x="2748" y="1908"/>
                  </a:lnTo>
                  <a:lnTo>
                    <a:pt x="2749" y="1908"/>
                  </a:lnTo>
                  <a:lnTo>
                    <a:pt x="2750" y="1908"/>
                  </a:lnTo>
                  <a:lnTo>
                    <a:pt x="2751" y="1908"/>
                  </a:lnTo>
                  <a:lnTo>
                    <a:pt x="2752" y="1908"/>
                  </a:lnTo>
                  <a:lnTo>
                    <a:pt x="2753" y="1908"/>
                  </a:lnTo>
                  <a:lnTo>
                    <a:pt x="2754" y="1908"/>
                  </a:lnTo>
                  <a:lnTo>
                    <a:pt x="2755" y="1908"/>
                  </a:lnTo>
                  <a:lnTo>
                    <a:pt x="2755" y="1909"/>
                  </a:lnTo>
                  <a:lnTo>
                    <a:pt x="2756" y="1909"/>
                  </a:lnTo>
                  <a:lnTo>
                    <a:pt x="2757" y="1909"/>
                  </a:lnTo>
                  <a:lnTo>
                    <a:pt x="2758" y="1909"/>
                  </a:lnTo>
                  <a:lnTo>
                    <a:pt x="2758" y="1908"/>
                  </a:lnTo>
                  <a:lnTo>
                    <a:pt x="2759" y="1908"/>
                  </a:lnTo>
                  <a:lnTo>
                    <a:pt x="2760" y="1908"/>
                  </a:lnTo>
                  <a:lnTo>
                    <a:pt x="2760" y="1909"/>
                  </a:lnTo>
                  <a:lnTo>
                    <a:pt x="2761" y="1909"/>
                  </a:lnTo>
                  <a:lnTo>
                    <a:pt x="2762" y="1909"/>
                  </a:lnTo>
                  <a:lnTo>
                    <a:pt x="2763" y="1909"/>
                  </a:lnTo>
                  <a:lnTo>
                    <a:pt x="2764" y="1909"/>
                  </a:lnTo>
                  <a:lnTo>
                    <a:pt x="2765" y="1909"/>
                  </a:lnTo>
                  <a:lnTo>
                    <a:pt x="2766" y="1909"/>
                  </a:lnTo>
                  <a:lnTo>
                    <a:pt x="2767" y="1909"/>
                  </a:lnTo>
                  <a:lnTo>
                    <a:pt x="2768" y="1908"/>
                  </a:lnTo>
                  <a:lnTo>
                    <a:pt x="2768" y="1909"/>
                  </a:lnTo>
                  <a:lnTo>
                    <a:pt x="2769" y="1909"/>
                  </a:lnTo>
                  <a:lnTo>
                    <a:pt x="2770" y="1909"/>
                  </a:lnTo>
                  <a:lnTo>
                    <a:pt x="2771" y="1909"/>
                  </a:lnTo>
                  <a:lnTo>
                    <a:pt x="2772" y="1909"/>
                  </a:lnTo>
                  <a:lnTo>
                    <a:pt x="2773" y="1908"/>
                  </a:lnTo>
                  <a:lnTo>
                    <a:pt x="2774" y="1908"/>
                  </a:lnTo>
                  <a:lnTo>
                    <a:pt x="2775" y="1908"/>
                  </a:lnTo>
                  <a:lnTo>
                    <a:pt x="2776" y="1908"/>
                  </a:lnTo>
                  <a:lnTo>
                    <a:pt x="2776" y="1907"/>
                  </a:lnTo>
                  <a:lnTo>
                    <a:pt x="2777" y="1907"/>
                  </a:lnTo>
                  <a:lnTo>
                    <a:pt x="2778" y="1906"/>
                  </a:lnTo>
                  <a:lnTo>
                    <a:pt x="2778" y="1907"/>
                  </a:lnTo>
                  <a:lnTo>
                    <a:pt x="2779" y="1907"/>
                  </a:lnTo>
                  <a:lnTo>
                    <a:pt x="2780" y="1907"/>
                  </a:lnTo>
                  <a:lnTo>
                    <a:pt x="2781" y="1907"/>
                  </a:lnTo>
                  <a:lnTo>
                    <a:pt x="2782" y="1906"/>
                  </a:lnTo>
                  <a:lnTo>
                    <a:pt x="2783" y="1906"/>
                  </a:lnTo>
                  <a:lnTo>
                    <a:pt x="2784" y="1906"/>
                  </a:lnTo>
                  <a:lnTo>
                    <a:pt x="2785" y="1905"/>
                  </a:lnTo>
                  <a:lnTo>
                    <a:pt x="2786" y="1905"/>
                  </a:lnTo>
                  <a:lnTo>
                    <a:pt x="2787" y="1905"/>
                  </a:lnTo>
                  <a:lnTo>
                    <a:pt x="2788" y="1905"/>
                  </a:lnTo>
                  <a:lnTo>
                    <a:pt x="2788" y="1904"/>
                  </a:lnTo>
                  <a:lnTo>
                    <a:pt x="2789" y="1904"/>
                  </a:lnTo>
                  <a:lnTo>
                    <a:pt x="2790" y="1904"/>
                  </a:lnTo>
                  <a:lnTo>
                    <a:pt x="2791" y="1904"/>
                  </a:lnTo>
                  <a:lnTo>
                    <a:pt x="2792" y="1903"/>
                  </a:lnTo>
                  <a:lnTo>
                    <a:pt x="2793" y="1903"/>
                  </a:lnTo>
                  <a:lnTo>
                    <a:pt x="2793" y="1902"/>
                  </a:lnTo>
                  <a:lnTo>
                    <a:pt x="2794" y="1903"/>
                  </a:lnTo>
                  <a:lnTo>
                    <a:pt x="2795" y="1903"/>
                  </a:lnTo>
                  <a:lnTo>
                    <a:pt x="2796" y="1903"/>
                  </a:lnTo>
                  <a:lnTo>
                    <a:pt x="2797" y="1904"/>
                  </a:lnTo>
                  <a:lnTo>
                    <a:pt x="2798" y="1904"/>
                  </a:lnTo>
                  <a:lnTo>
                    <a:pt x="2799" y="1904"/>
                  </a:lnTo>
                  <a:lnTo>
                    <a:pt x="2799" y="1905"/>
                  </a:lnTo>
                  <a:lnTo>
                    <a:pt x="2800" y="1905"/>
                  </a:lnTo>
                  <a:lnTo>
                    <a:pt x="2801" y="1905"/>
                  </a:lnTo>
                  <a:lnTo>
                    <a:pt x="2802" y="1906"/>
                  </a:lnTo>
                  <a:lnTo>
                    <a:pt x="2803" y="1906"/>
                  </a:lnTo>
                  <a:lnTo>
                    <a:pt x="2804" y="1906"/>
                  </a:lnTo>
                  <a:lnTo>
                    <a:pt x="2804" y="1906"/>
                  </a:lnTo>
                  <a:lnTo>
                    <a:pt x="2805" y="1907"/>
                  </a:lnTo>
                  <a:lnTo>
                    <a:pt x="2806" y="1907"/>
                  </a:lnTo>
                  <a:lnTo>
                    <a:pt x="2806" y="1906"/>
                  </a:lnTo>
                  <a:lnTo>
                    <a:pt x="2807" y="1907"/>
                  </a:lnTo>
                  <a:lnTo>
                    <a:pt x="2808" y="1907"/>
                  </a:lnTo>
                  <a:lnTo>
                    <a:pt x="2809" y="1907"/>
                  </a:lnTo>
                  <a:lnTo>
                    <a:pt x="2809" y="1908"/>
                  </a:lnTo>
                  <a:lnTo>
                    <a:pt x="2810" y="1907"/>
                  </a:lnTo>
                  <a:lnTo>
                    <a:pt x="2811" y="1907"/>
                  </a:lnTo>
                  <a:lnTo>
                    <a:pt x="2812" y="1907"/>
                  </a:lnTo>
                  <a:lnTo>
                    <a:pt x="2812" y="1906"/>
                  </a:lnTo>
                  <a:lnTo>
                    <a:pt x="2813" y="1906"/>
                  </a:lnTo>
                  <a:lnTo>
                    <a:pt x="2814" y="1906"/>
                  </a:lnTo>
                  <a:lnTo>
                    <a:pt x="2814" y="1906"/>
                  </a:lnTo>
                  <a:lnTo>
                    <a:pt x="2815" y="1906"/>
                  </a:lnTo>
                  <a:lnTo>
                    <a:pt x="2816" y="1905"/>
                  </a:lnTo>
                  <a:lnTo>
                    <a:pt x="2817" y="1905"/>
                  </a:lnTo>
                  <a:lnTo>
                    <a:pt x="2817" y="1903"/>
                  </a:lnTo>
                  <a:lnTo>
                    <a:pt x="2818" y="1902"/>
                  </a:lnTo>
                  <a:lnTo>
                    <a:pt x="2819" y="1901"/>
                  </a:lnTo>
                  <a:lnTo>
                    <a:pt x="2819" y="1900"/>
                  </a:lnTo>
                  <a:lnTo>
                    <a:pt x="2820" y="1899"/>
                  </a:lnTo>
                  <a:lnTo>
                    <a:pt x="2820" y="1898"/>
                  </a:lnTo>
                  <a:lnTo>
                    <a:pt x="2821" y="1897"/>
                  </a:lnTo>
                  <a:lnTo>
                    <a:pt x="2822" y="1895"/>
                  </a:lnTo>
                  <a:lnTo>
                    <a:pt x="2822" y="1893"/>
                  </a:lnTo>
                  <a:lnTo>
                    <a:pt x="2822" y="1892"/>
                  </a:lnTo>
                  <a:lnTo>
                    <a:pt x="2822" y="1891"/>
                  </a:lnTo>
                  <a:lnTo>
                    <a:pt x="2823" y="1889"/>
                  </a:lnTo>
                  <a:lnTo>
                    <a:pt x="2824" y="1888"/>
                  </a:lnTo>
                  <a:lnTo>
                    <a:pt x="2824" y="1886"/>
                  </a:lnTo>
                  <a:lnTo>
                    <a:pt x="2825" y="1885"/>
                  </a:lnTo>
                  <a:lnTo>
                    <a:pt x="2826" y="1884"/>
                  </a:lnTo>
                  <a:lnTo>
                    <a:pt x="2826" y="1883"/>
                  </a:lnTo>
                  <a:lnTo>
                    <a:pt x="2827" y="1882"/>
                  </a:lnTo>
                  <a:lnTo>
                    <a:pt x="2827" y="1881"/>
                  </a:lnTo>
                  <a:lnTo>
                    <a:pt x="2828" y="1880"/>
                  </a:lnTo>
                  <a:lnTo>
                    <a:pt x="2829" y="1880"/>
                  </a:lnTo>
                  <a:lnTo>
                    <a:pt x="2829" y="1879"/>
                  </a:lnTo>
                  <a:lnTo>
                    <a:pt x="2830" y="1879"/>
                  </a:lnTo>
                  <a:lnTo>
                    <a:pt x="2831" y="1879"/>
                  </a:lnTo>
                  <a:lnTo>
                    <a:pt x="2831" y="1880"/>
                  </a:lnTo>
                  <a:lnTo>
                    <a:pt x="2832" y="1881"/>
                  </a:lnTo>
                  <a:lnTo>
                    <a:pt x="2832" y="1882"/>
                  </a:lnTo>
                  <a:lnTo>
                    <a:pt x="2833" y="1882"/>
                  </a:lnTo>
                  <a:lnTo>
                    <a:pt x="2834" y="1883"/>
                  </a:lnTo>
                  <a:lnTo>
                    <a:pt x="2834" y="1884"/>
                  </a:lnTo>
                  <a:lnTo>
                    <a:pt x="2835" y="1885"/>
                  </a:lnTo>
                  <a:lnTo>
                    <a:pt x="2835" y="1887"/>
                  </a:lnTo>
                  <a:lnTo>
                    <a:pt x="2836" y="1888"/>
                  </a:lnTo>
                  <a:lnTo>
                    <a:pt x="2837" y="1890"/>
                  </a:lnTo>
                  <a:lnTo>
                    <a:pt x="2837" y="1891"/>
                  </a:lnTo>
                  <a:lnTo>
                    <a:pt x="2838" y="1893"/>
                  </a:lnTo>
                  <a:lnTo>
                    <a:pt x="2839" y="1894"/>
                  </a:lnTo>
                  <a:lnTo>
                    <a:pt x="2839" y="1896"/>
                  </a:lnTo>
                  <a:lnTo>
                    <a:pt x="2840" y="1897"/>
                  </a:lnTo>
                  <a:lnTo>
                    <a:pt x="2840" y="1898"/>
                  </a:lnTo>
                  <a:lnTo>
                    <a:pt x="2841" y="1900"/>
                  </a:lnTo>
                  <a:lnTo>
                    <a:pt x="2842" y="1901"/>
                  </a:lnTo>
                  <a:lnTo>
                    <a:pt x="2842" y="1902"/>
                  </a:lnTo>
                  <a:lnTo>
                    <a:pt x="2843" y="1903"/>
                  </a:lnTo>
                  <a:lnTo>
                    <a:pt x="2844" y="1904"/>
                  </a:lnTo>
                  <a:lnTo>
                    <a:pt x="2844" y="1905"/>
                  </a:lnTo>
                  <a:lnTo>
                    <a:pt x="2845" y="1905"/>
                  </a:lnTo>
                  <a:lnTo>
                    <a:pt x="2845" y="1906"/>
                  </a:lnTo>
                  <a:lnTo>
                    <a:pt x="2846" y="1906"/>
                  </a:lnTo>
                  <a:lnTo>
                    <a:pt x="2847" y="1906"/>
                  </a:lnTo>
                  <a:lnTo>
                    <a:pt x="2848" y="1907"/>
                  </a:lnTo>
                  <a:lnTo>
                    <a:pt x="2849" y="1907"/>
                  </a:lnTo>
                  <a:lnTo>
                    <a:pt x="2850" y="1907"/>
                  </a:lnTo>
                  <a:lnTo>
                    <a:pt x="2851" y="1907"/>
                  </a:lnTo>
                  <a:lnTo>
                    <a:pt x="2852" y="1907"/>
                  </a:lnTo>
                  <a:lnTo>
                    <a:pt x="2853" y="1907"/>
                  </a:lnTo>
                  <a:lnTo>
                    <a:pt x="2854" y="1906"/>
                  </a:lnTo>
                  <a:lnTo>
                    <a:pt x="2855" y="1906"/>
                  </a:lnTo>
                  <a:lnTo>
                    <a:pt x="2856" y="1906"/>
                  </a:lnTo>
                  <a:lnTo>
                    <a:pt x="2857" y="1906"/>
                  </a:lnTo>
                  <a:lnTo>
                    <a:pt x="2858" y="1906"/>
                  </a:lnTo>
                  <a:lnTo>
                    <a:pt x="2858" y="1906"/>
                  </a:lnTo>
                  <a:lnTo>
                    <a:pt x="2859" y="1906"/>
                  </a:lnTo>
                  <a:lnTo>
                    <a:pt x="2860" y="1906"/>
                  </a:lnTo>
                  <a:lnTo>
                    <a:pt x="2861" y="1905"/>
                  </a:lnTo>
                  <a:lnTo>
                    <a:pt x="2861" y="1904"/>
                  </a:lnTo>
                  <a:lnTo>
                    <a:pt x="2862" y="1904"/>
                  </a:lnTo>
                  <a:lnTo>
                    <a:pt x="2863" y="1904"/>
                  </a:lnTo>
                  <a:lnTo>
                    <a:pt x="2864" y="1904"/>
                  </a:lnTo>
                  <a:lnTo>
                    <a:pt x="2865" y="1904"/>
                  </a:lnTo>
                  <a:lnTo>
                    <a:pt x="2866" y="1904"/>
                  </a:lnTo>
                  <a:lnTo>
                    <a:pt x="2867" y="1904"/>
                  </a:lnTo>
                  <a:lnTo>
                    <a:pt x="2868" y="1904"/>
                  </a:lnTo>
                  <a:lnTo>
                    <a:pt x="2869" y="1904"/>
                  </a:lnTo>
                  <a:lnTo>
                    <a:pt x="2870" y="1903"/>
                  </a:lnTo>
                  <a:lnTo>
                    <a:pt x="2871" y="1903"/>
                  </a:lnTo>
                  <a:lnTo>
                    <a:pt x="2872" y="1902"/>
                  </a:lnTo>
                  <a:lnTo>
                    <a:pt x="2873" y="1902"/>
                  </a:lnTo>
                  <a:lnTo>
                    <a:pt x="2874" y="1901"/>
                  </a:lnTo>
                  <a:lnTo>
                    <a:pt x="2875" y="1899"/>
                  </a:lnTo>
                  <a:lnTo>
                    <a:pt x="2876" y="1898"/>
                  </a:lnTo>
                  <a:lnTo>
                    <a:pt x="2876" y="1897"/>
                  </a:lnTo>
                  <a:lnTo>
                    <a:pt x="2877" y="1896"/>
                  </a:lnTo>
                  <a:lnTo>
                    <a:pt x="2878" y="1894"/>
                  </a:lnTo>
                  <a:lnTo>
                    <a:pt x="2878" y="1892"/>
                  </a:lnTo>
                  <a:lnTo>
                    <a:pt x="2879" y="1889"/>
                  </a:lnTo>
                  <a:lnTo>
                    <a:pt x="2879" y="1886"/>
                  </a:lnTo>
                  <a:lnTo>
                    <a:pt x="2880" y="1882"/>
                  </a:lnTo>
                  <a:lnTo>
                    <a:pt x="2881" y="1877"/>
                  </a:lnTo>
                  <a:lnTo>
                    <a:pt x="2881" y="1872"/>
                  </a:lnTo>
                  <a:lnTo>
                    <a:pt x="2882" y="1865"/>
                  </a:lnTo>
                  <a:lnTo>
                    <a:pt x="2883" y="1857"/>
                  </a:lnTo>
                  <a:lnTo>
                    <a:pt x="2883" y="1847"/>
                  </a:lnTo>
                  <a:lnTo>
                    <a:pt x="2884" y="1835"/>
                  </a:lnTo>
                  <a:lnTo>
                    <a:pt x="2884" y="1821"/>
                  </a:lnTo>
                  <a:lnTo>
                    <a:pt x="2885" y="1805"/>
                  </a:lnTo>
                  <a:lnTo>
                    <a:pt x="2886" y="1787"/>
                  </a:lnTo>
                  <a:lnTo>
                    <a:pt x="2886" y="1765"/>
                  </a:lnTo>
                  <a:lnTo>
                    <a:pt x="2887" y="1739"/>
                  </a:lnTo>
                  <a:lnTo>
                    <a:pt x="2888" y="1711"/>
                  </a:lnTo>
                  <a:lnTo>
                    <a:pt x="2888" y="1679"/>
                  </a:lnTo>
                  <a:lnTo>
                    <a:pt x="2889" y="1642"/>
                  </a:lnTo>
                  <a:lnTo>
                    <a:pt x="2889" y="1601"/>
                  </a:lnTo>
                  <a:lnTo>
                    <a:pt x="2890" y="1557"/>
                  </a:lnTo>
                  <a:lnTo>
                    <a:pt x="2891" y="1507"/>
                  </a:lnTo>
                  <a:lnTo>
                    <a:pt x="2891" y="1453"/>
                  </a:lnTo>
                  <a:lnTo>
                    <a:pt x="2892" y="1394"/>
                  </a:lnTo>
                  <a:lnTo>
                    <a:pt x="2892" y="1332"/>
                  </a:lnTo>
                  <a:lnTo>
                    <a:pt x="2893" y="1265"/>
                  </a:lnTo>
                  <a:lnTo>
                    <a:pt x="2894" y="1195"/>
                  </a:lnTo>
                  <a:lnTo>
                    <a:pt x="2894" y="1122"/>
                  </a:lnTo>
                  <a:lnTo>
                    <a:pt x="2895" y="1047"/>
                  </a:lnTo>
                  <a:lnTo>
                    <a:pt x="2896" y="971"/>
                  </a:lnTo>
                  <a:lnTo>
                    <a:pt x="2896" y="895"/>
                  </a:lnTo>
                  <a:lnTo>
                    <a:pt x="2897" y="818"/>
                  </a:lnTo>
                  <a:lnTo>
                    <a:pt x="2897" y="743"/>
                  </a:lnTo>
                  <a:lnTo>
                    <a:pt x="2898" y="671"/>
                  </a:lnTo>
                  <a:lnTo>
                    <a:pt x="2899" y="602"/>
                  </a:lnTo>
                  <a:lnTo>
                    <a:pt x="2899" y="539"/>
                  </a:lnTo>
                  <a:lnTo>
                    <a:pt x="2900" y="480"/>
                  </a:lnTo>
                  <a:lnTo>
                    <a:pt x="2901" y="429"/>
                  </a:lnTo>
                  <a:lnTo>
                    <a:pt x="2901" y="383"/>
                  </a:lnTo>
                  <a:lnTo>
                    <a:pt x="2902" y="346"/>
                  </a:lnTo>
                  <a:lnTo>
                    <a:pt x="2902" y="317"/>
                  </a:lnTo>
                  <a:lnTo>
                    <a:pt x="2903" y="296"/>
                  </a:lnTo>
                  <a:lnTo>
                    <a:pt x="2904" y="284"/>
                  </a:lnTo>
                  <a:lnTo>
                    <a:pt x="2904" y="281"/>
                  </a:lnTo>
                  <a:lnTo>
                    <a:pt x="2905" y="287"/>
                  </a:lnTo>
                  <a:lnTo>
                    <a:pt x="2905" y="301"/>
                  </a:lnTo>
                  <a:lnTo>
                    <a:pt x="2906" y="323"/>
                  </a:lnTo>
                  <a:lnTo>
                    <a:pt x="2907" y="353"/>
                  </a:lnTo>
                  <a:lnTo>
                    <a:pt x="2907" y="388"/>
                  </a:lnTo>
                  <a:lnTo>
                    <a:pt x="2908" y="431"/>
                  </a:lnTo>
                  <a:lnTo>
                    <a:pt x="2909" y="478"/>
                  </a:lnTo>
                  <a:lnTo>
                    <a:pt x="2909" y="532"/>
                  </a:lnTo>
                  <a:lnTo>
                    <a:pt x="2910" y="588"/>
                  </a:lnTo>
                  <a:lnTo>
                    <a:pt x="2910" y="648"/>
                  </a:lnTo>
                  <a:lnTo>
                    <a:pt x="2911" y="711"/>
                  </a:lnTo>
                  <a:lnTo>
                    <a:pt x="2912" y="776"/>
                  </a:lnTo>
                  <a:lnTo>
                    <a:pt x="2912" y="842"/>
                  </a:lnTo>
                  <a:lnTo>
                    <a:pt x="2913" y="908"/>
                  </a:lnTo>
                  <a:lnTo>
                    <a:pt x="2914" y="973"/>
                  </a:lnTo>
                  <a:lnTo>
                    <a:pt x="2914" y="1038"/>
                  </a:lnTo>
                  <a:lnTo>
                    <a:pt x="2915" y="1103"/>
                  </a:lnTo>
                  <a:lnTo>
                    <a:pt x="2915" y="1165"/>
                  </a:lnTo>
                  <a:lnTo>
                    <a:pt x="2916" y="1225"/>
                  </a:lnTo>
                  <a:lnTo>
                    <a:pt x="2917" y="1282"/>
                  </a:lnTo>
                  <a:lnTo>
                    <a:pt x="2917" y="1338"/>
                  </a:lnTo>
                  <a:lnTo>
                    <a:pt x="2918" y="1390"/>
                  </a:lnTo>
                  <a:lnTo>
                    <a:pt x="2918" y="1440"/>
                  </a:lnTo>
                  <a:lnTo>
                    <a:pt x="2919" y="1485"/>
                  </a:lnTo>
                  <a:lnTo>
                    <a:pt x="2920" y="1528"/>
                  </a:lnTo>
                  <a:lnTo>
                    <a:pt x="2920" y="1568"/>
                  </a:lnTo>
                  <a:lnTo>
                    <a:pt x="2921" y="1604"/>
                  </a:lnTo>
                  <a:lnTo>
                    <a:pt x="2922" y="1637"/>
                  </a:lnTo>
                  <a:lnTo>
                    <a:pt x="2922" y="1668"/>
                  </a:lnTo>
                  <a:lnTo>
                    <a:pt x="2923" y="1695"/>
                  </a:lnTo>
                  <a:lnTo>
                    <a:pt x="2923" y="1720"/>
                  </a:lnTo>
                  <a:lnTo>
                    <a:pt x="2924" y="1743"/>
                  </a:lnTo>
                  <a:lnTo>
                    <a:pt x="2925" y="1763"/>
                  </a:lnTo>
                  <a:lnTo>
                    <a:pt x="2925" y="1780"/>
                  </a:lnTo>
                  <a:lnTo>
                    <a:pt x="2926" y="1796"/>
                  </a:lnTo>
                  <a:lnTo>
                    <a:pt x="2927" y="1809"/>
                  </a:lnTo>
                  <a:lnTo>
                    <a:pt x="2927" y="1822"/>
                  </a:lnTo>
                  <a:lnTo>
                    <a:pt x="2928" y="1832"/>
                  </a:lnTo>
                  <a:lnTo>
                    <a:pt x="2928" y="1842"/>
                  </a:lnTo>
                  <a:lnTo>
                    <a:pt x="2929" y="1850"/>
                  </a:lnTo>
                  <a:lnTo>
                    <a:pt x="2930" y="1857"/>
                  </a:lnTo>
                  <a:lnTo>
                    <a:pt x="2930" y="1863"/>
                  </a:lnTo>
                  <a:lnTo>
                    <a:pt x="2931" y="1868"/>
                  </a:lnTo>
                  <a:lnTo>
                    <a:pt x="2931" y="1872"/>
                  </a:lnTo>
                  <a:lnTo>
                    <a:pt x="2932" y="1876"/>
                  </a:lnTo>
                  <a:lnTo>
                    <a:pt x="2933" y="1879"/>
                  </a:lnTo>
                  <a:lnTo>
                    <a:pt x="2933" y="1882"/>
                  </a:lnTo>
                  <a:lnTo>
                    <a:pt x="2934" y="1884"/>
                  </a:lnTo>
                  <a:lnTo>
                    <a:pt x="2935" y="1886"/>
                  </a:lnTo>
                  <a:lnTo>
                    <a:pt x="2935" y="1887"/>
                  </a:lnTo>
                  <a:lnTo>
                    <a:pt x="2936" y="1889"/>
                  </a:lnTo>
                  <a:lnTo>
                    <a:pt x="2936" y="1891"/>
                  </a:lnTo>
                  <a:lnTo>
                    <a:pt x="2937" y="1891"/>
                  </a:lnTo>
                  <a:lnTo>
                    <a:pt x="2938" y="1892"/>
                  </a:lnTo>
                  <a:lnTo>
                    <a:pt x="2938" y="1893"/>
                  </a:lnTo>
                  <a:lnTo>
                    <a:pt x="2939" y="1894"/>
                  </a:lnTo>
                  <a:lnTo>
                    <a:pt x="2940" y="1894"/>
                  </a:lnTo>
                  <a:lnTo>
                    <a:pt x="2940" y="1895"/>
                  </a:lnTo>
                  <a:lnTo>
                    <a:pt x="2941" y="1895"/>
                  </a:lnTo>
                  <a:lnTo>
                    <a:pt x="2941" y="1896"/>
                  </a:lnTo>
                  <a:lnTo>
                    <a:pt x="2942" y="1897"/>
                  </a:lnTo>
                  <a:lnTo>
                    <a:pt x="2943" y="1897"/>
                  </a:lnTo>
                  <a:lnTo>
                    <a:pt x="2943" y="1898"/>
                  </a:lnTo>
                  <a:lnTo>
                    <a:pt x="2944" y="1898"/>
                  </a:lnTo>
                  <a:lnTo>
                    <a:pt x="2944" y="1899"/>
                  </a:lnTo>
                  <a:lnTo>
                    <a:pt x="2945" y="1899"/>
                  </a:lnTo>
                  <a:lnTo>
                    <a:pt x="2946" y="1900"/>
                  </a:lnTo>
                  <a:lnTo>
                    <a:pt x="2947" y="1901"/>
                  </a:lnTo>
                  <a:lnTo>
                    <a:pt x="2948" y="1902"/>
                  </a:lnTo>
                  <a:lnTo>
                    <a:pt x="2949" y="1902"/>
                  </a:lnTo>
                  <a:lnTo>
                    <a:pt x="2949" y="1903"/>
                  </a:lnTo>
                  <a:lnTo>
                    <a:pt x="2950" y="1903"/>
                  </a:lnTo>
                  <a:lnTo>
                    <a:pt x="2951" y="1903"/>
                  </a:lnTo>
                  <a:lnTo>
                    <a:pt x="2952" y="1904"/>
                  </a:lnTo>
                  <a:lnTo>
                    <a:pt x="2953" y="1905"/>
                  </a:lnTo>
                  <a:lnTo>
                    <a:pt x="2954" y="1905"/>
                  </a:lnTo>
                  <a:lnTo>
                    <a:pt x="2955" y="1905"/>
                  </a:lnTo>
                  <a:lnTo>
                    <a:pt x="2955" y="1905"/>
                  </a:lnTo>
                  <a:lnTo>
                    <a:pt x="2956" y="1905"/>
                  </a:lnTo>
                  <a:lnTo>
                    <a:pt x="2956" y="1906"/>
                  </a:lnTo>
                  <a:lnTo>
                    <a:pt x="2957" y="1906"/>
                  </a:lnTo>
                  <a:lnTo>
                    <a:pt x="2958" y="1906"/>
                  </a:lnTo>
                  <a:lnTo>
                    <a:pt x="2958" y="1906"/>
                  </a:lnTo>
                  <a:lnTo>
                    <a:pt x="2959" y="1906"/>
                  </a:lnTo>
                  <a:lnTo>
                    <a:pt x="2960" y="1906"/>
                  </a:lnTo>
                  <a:lnTo>
                    <a:pt x="2961" y="1906"/>
                  </a:lnTo>
                  <a:lnTo>
                    <a:pt x="2962" y="1906"/>
                  </a:lnTo>
                  <a:lnTo>
                    <a:pt x="2963" y="1906"/>
                  </a:lnTo>
                  <a:lnTo>
                    <a:pt x="2964" y="1907"/>
                  </a:lnTo>
                  <a:lnTo>
                    <a:pt x="2965" y="1907"/>
                  </a:lnTo>
                  <a:lnTo>
                    <a:pt x="2966" y="1906"/>
                  </a:lnTo>
                  <a:lnTo>
                    <a:pt x="2966" y="1907"/>
                  </a:lnTo>
                  <a:lnTo>
                    <a:pt x="2967" y="1907"/>
                  </a:lnTo>
                  <a:lnTo>
                    <a:pt x="2968" y="1907"/>
                  </a:lnTo>
                  <a:lnTo>
                    <a:pt x="2969" y="1907"/>
                  </a:lnTo>
                  <a:lnTo>
                    <a:pt x="2970" y="1907"/>
                  </a:lnTo>
                  <a:lnTo>
                    <a:pt x="2971" y="1907"/>
                  </a:lnTo>
                  <a:lnTo>
                    <a:pt x="2972" y="1907"/>
                  </a:lnTo>
                  <a:lnTo>
                    <a:pt x="2973" y="1907"/>
                  </a:lnTo>
                  <a:lnTo>
                    <a:pt x="2974" y="1907"/>
                  </a:lnTo>
                  <a:lnTo>
                    <a:pt x="2975" y="1907"/>
                  </a:lnTo>
                  <a:lnTo>
                    <a:pt x="2976" y="1907"/>
                  </a:lnTo>
                  <a:lnTo>
                    <a:pt x="2977" y="1907"/>
                  </a:lnTo>
                  <a:lnTo>
                    <a:pt x="2978" y="1907"/>
                  </a:lnTo>
                  <a:lnTo>
                    <a:pt x="2978" y="1906"/>
                  </a:lnTo>
                  <a:lnTo>
                    <a:pt x="2979" y="1906"/>
                  </a:lnTo>
                  <a:lnTo>
                    <a:pt x="2980" y="1906"/>
                  </a:lnTo>
                  <a:lnTo>
                    <a:pt x="2981" y="1906"/>
                  </a:lnTo>
                  <a:lnTo>
                    <a:pt x="2982" y="1905"/>
                  </a:lnTo>
                  <a:lnTo>
                    <a:pt x="2983" y="1904"/>
                  </a:lnTo>
                  <a:lnTo>
                    <a:pt x="2984" y="1904"/>
                  </a:lnTo>
                  <a:lnTo>
                    <a:pt x="2985" y="1903"/>
                  </a:lnTo>
                  <a:lnTo>
                    <a:pt x="2986" y="1903"/>
                  </a:lnTo>
                  <a:lnTo>
                    <a:pt x="2987" y="1902"/>
                  </a:lnTo>
                  <a:lnTo>
                    <a:pt x="2987" y="1901"/>
                  </a:lnTo>
                  <a:lnTo>
                    <a:pt x="2988" y="1901"/>
                  </a:lnTo>
                  <a:lnTo>
                    <a:pt x="2989" y="1900"/>
                  </a:lnTo>
                  <a:lnTo>
                    <a:pt x="2990" y="1900"/>
                  </a:lnTo>
                  <a:lnTo>
                    <a:pt x="2991" y="1900"/>
                  </a:lnTo>
                  <a:lnTo>
                    <a:pt x="2992" y="1899"/>
                  </a:lnTo>
                  <a:lnTo>
                    <a:pt x="2993" y="1899"/>
                  </a:lnTo>
                  <a:lnTo>
                    <a:pt x="2994" y="1899"/>
                  </a:lnTo>
                  <a:lnTo>
                    <a:pt x="2995" y="1899"/>
                  </a:lnTo>
                  <a:lnTo>
                    <a:pt x="2995" y="1900"/>
                  </a:lnTo>
                  <a:lnTo>
                    <a:pt x="2996" y="1899"/>
                  </a:lnTo>
                  <a:lnTo>
                    <a:pt x="2997" y="1899"/>
                  </a:lnTo>
                  <a:lnTo>
                    <a:pt x="2998" y="1900"/>
                  </a:lnTo>
                  <a:lnTo>
                    <a:pt x="2999" y="1901"/>
                  </a:lnTo>
                  <a:lnTo>
                    <a:pt x="3000" y="1902"/>
                  </a:lnTo>
                  <a:lnTo>
                    <a:pt x="3001" y="1902"/>
                  </a:lnTo>
                  <a:lnTo>
                    <a:pt x="3002" y="1902"/>
                  </a:lnTo>
                  <a:lnTo>
                    <a:pt x="3003" y="1903"/>
                  </a:lnTo>
                  <a:lnTo>
                    <a:pt x="3004" y="1903"/>
                  </a:lnTo>
                  <a:lnTo>
                    <a:pt x="3004" y="1904"/>
                  </a:lnTo>
                  <a:lnTo>
                    <a:pt x="3005" y="1904"/>
                  </a:lnTo>
                  <a:lnTo>
                    <a:pt x="3006" y="1905"/>
                  </a:lnTo>
                  <a:lnTo>
                    <a:pt x="3007" y="1905"/>
                  </a:lnTo>
                  <a:lnTo>
                    <a:pt x="3008" y="1906"/>
                  </a:lnTo>
                  <a:lnTo>
                    <a:pt x="3009" y="1906"/>
                  </a:lnTo>
                  <a:lnTo>
                    <a:pt x="3010" y="1906"/>
                  </a:lnTo>
                  <a:lnTo>
                    <a:pt x="3011" y="1907"/>
                  </a:lnTo>
                  <a:lnTo>
                    <a:pt x="3012" y="1907"/>
                  </a:lnTo>
                  <a:lnTo>
                    <a:pt x="3013" y="1907"/>
                  </a:lnTo>
                  <a:lnTo>
                    <a:pt x="3014" y="1907"/>
                  </a:lnTo>
                  <a:lnTo>
                    <a:pt x="3015" y="1907"/>
                  </a:lnTo>
                  <a:lnTo>
                    <a:pt x="3016" y="1907"/>
                  </a:lnTo>
                  <a:lnTo>
                    <a:pt x="3017" y="1908"/>
                  </a:lnTo>
                  <a:lnTo>
                    <a:pt x="3018" y="1908"/>
                  </a:lnTo>
                  <a:lnTo>
                    <a:pt x="3019" y="1908"/>
                  </a:lnTo>
                  <a:lnTo>
                    <a:pt x="3020" y="1908"/>
                  </a:lnTo>
                  <a:lnTo>
                    <a:pt x="3021" y="1907"/>
                  </a:lnTo>
                  <a:lnTo>
                    <a:pt x="3022" y="1907"/>
                  </a:lnTo>
                  <a:lnTo>
                    <a:pt x="3023" y="1907"/>
                  </a:lnTo>
                  <a:lnTo>
                    <a:pt x="3024" y="1907"/>
                  </a:lnTo>
                  <a:lnTo>
                    <a:pt x="3025" y="1907"/>
                  </a:lnTo>
                  <a:lnTo>
                    <a:pt x="3026" y="1907"/>
                  </a:lnTo>
                  <a:lnTo>
                    <a:pt x="3027" y="1907"/>
                  </a:lnTo>
                  <a:lnTo>
                    <a:pt x="3028" y="1907"/>
                  </a:lnTo>
                  <a:lnTo>
                    <a:pt x="3029" y="1907"/>
                  </a:lnTo>
                  <a:lnTo>
                    <a:pt x="3030" y="1906"/>
                  </a:lnTo>
                  <a:lnTo>
                    <a:pt x="3031" y="1906"/>
                  </a:lnTo>
                  <a:lnTo>
                    <a:pt x="3031" y="1906"/>
                  </a:lnTo>
                  <a:lnTo>
                    <a:pt x="3032" y="1906"/>
                  </a:lnTo>
                  <a:lnTo>
                    <a:pt x="3033" y="1906"/>
                  </a:lnTo>
                  <a:lnTo>
                    <a:pt x="3034" y="1906"/>
                  </a:lnTo>
                  <a:lnTo>
                    <a:pt x="3035" y="1906"/>
                  </a:lnTo>
                  <a:lnTo>
                    <a:pt x="3036" y="1906"/>
                  </a:lnTo>
                  <a:lnTo>
                    <a:pt x="3037" y="1906"/>
                  </a:lnTo>
                  <a:lnTo>
                    <a:pt x="3038" y="1906"/>
                  </a:lnTo>
                  <a:lnTo>
                    <a:pt x="3039" y="1906"/>
                  </a:lnTo>
                  <a:lnTo>
                    <a:pt x="3040" y="1906"/>
                  </a:lnTo>
                  <a:lnTo>
                    <a:pt x="3041" y="1906"/>
                  </a:lnTo>
                  <a:lnTo>
                    <a:pt x="3042" y="1906"/>
                  </a:lnTo>
                  <a:lnTo>
                    <a:pt x="3043" y="1906"/>
                  </a:lnTo>
                  <a:lnTo>
                    <a:pt x="3044" y="1906"/>
                  </a:lnTo>
                  <a:lnTo>
                    <a:pt x="3044" y="1906"/>
                  </a:lnTo>
                  <a:lnTo>
                    <a:pt x="3045" y="1905"/>
                  </a:lnTo>
                  <a:lnTo>
                    <a:pt x="3046" y="1906"/>
                  </a:lnTo>
                  <a:lnTo>
                    <a:pt x="3047" y="1906"/>
                  </a:lnTo>
                  <a:lnTo>
                    <a:pt x="3047" y="1905"/>
                  </a:lnTo>
                  <a:lnTo>
                    <a:pt x="3048" y="1905"/>
                  </a:lnTo>
                  <a:lnTo>
                    <a:pt x="3049" y="1905"/>
                  </a:lnTo>
                  <a:lnTo>
                    <a:pt x="3050" y="1906"/>
                  </a:lnTo>
                  <a:lnTo>
                    <a:pt x="3051" y="1906"/>
                  </a:lnTo>
                  <a:lnTo>
                    <a:pt x="3052" y="1905"/>
                  </a:lnTo>
                  <a:lnTo>
                    <a:pt x="3053" y="1904"/>
                  </a:lnTo>
                  <a:lnTo>
                    <a:pt x="3054" y="1904"/>
                  </a:lnTo>
                  <a:lnTo>
                    <a:pt x="3055" y="1904"/>
                  </a:lnTo>
                  <a:lnTo>
                    <a:pt x="3056" y="1904"/>
                  </a:lnTo>
                  <a:lnTo>
                    <a:pt x="3056" y="1903"/>
                  </a:lnTo>
                  <a:lnTo>
                    <a:pt x="3057" y="1903"/>
                  </a:lnTo>
                  <a:lnTo>
                    <a:pt x="3058" y="1903"/>
                  </a:lnTo>
                  <a:lnTo>
                    <a:pt x="3059" y="1902"/>
                  </a:lnTo>
                  <a:lnTo>
                    <a:pt x="3060" y="1901"/>
                  </a:lnTo>
                  <a:lnTo>
                    <a:pt x="3061" y="1901"/>
                  </a:lnTo>
                  <a:lnTo>
                    <a:pt x="3062" y="1900"/>
                  </a:lnTo>
                  <a:lnTo>
                    <a:pt x="3063" y="1899"/>
                  </a:lnTo>
                  <a:lnTo>
                    <a:pt x="3064" y="1898"/>
                  </a:lnTo>
                  <a:lnTo>
                    <a:pt x="3064" y="1897"/>
                  </a:lnTo>
                  <a:lnTo>
                    <a:pt x="3065" y="1896"/>
                  </a:lnTo>
                  <a:lnTo>
                    <a:pt x="3065" y="1895"/>
                  </a:lnTo>
                  <a:lnTo>
                    <a:pt x="3066" y="1895"/>
                  </a:lnTo>
                  <a:lnTo>
                    <a:pt x="3067" y="1893"/>
                  </a:lnTo>
                  <a:lnTo>
                    <a:pt x="3067" y="1892"/>
                  </a:lnTo>
                  <a:lnTo>
                    <a:pt x="3068" y="1891"/>
                  </a:lnTo>
                  <a:lnTo>
                    <a:pt x="3069" y="1890"/>
                  </a:lnTo>
                  <a:lnTo>
                    <a:pt x="3070" y="1889"/>
                  </a:lnTo>
                  <a:lnTo>
                    <a:pt x="3070" y="1888"/>
                  </a:lnTo>
                  <a:lnTo>
                    <a:pt x="3071" y="1887"/>
                  </a:lnTo>
                  <a:lnTo>
                    <a:pt x="3072" y="1886"/>
                  </a:lnTo>
                  <a:lnTo>
                    <a:pt x="3073" y="1886"/>
                  </a:lnTo>
                  <a:lnTo>
                    <a:pt x="3073" y="1885"/>
                  </a:lnTo>
                  <a:lnTo>
                    <a:pt x="3074" y="1884"/>
                  </a:lnTo>
                  <a:lnTo>
                    <a:pt x="3075" y="1885"/>
                  </a:lnTo>
                  <a:lnTo>
                    <a:pt x="3075" y="1884"/>
                  </a:lnTo>
                  <a:lnTo>
                    <a:pt x="3076" y="1884"/>
                  </a:lnTo>
                  <a:lnTo>
                    <a:pt x="3077" y="1885"/>
                  </a:lnTo>
                  <a:lnTo>
                    <a:pt x="3078" y="1885"/>
                  </a:lnTo>
                  <a:lnTo>
                    <a:pt x="3078" y="1886"/>
                  </a:lnTo>
                  <a:lnTo>
                    <a:pt x="3079" y="1886"/>
                  </a:lnTo>
                  <a:lnTo>
                    <a:pt x="3080" y="1887"/>
                  </a:lnTo>
                  <a:lnTo>
                    <a:pt x="3080" y="1888"/>
                  </a:lnTo>
                  <a:lnTo>
                    <a:pt x="3081" y="1889"/>
                  </a:lnTo>
                  <a:lnTo>
                    <a:pt x="3082" y="1889"/>
                  </a:lnTo>
                  <a:lnTo>
                    <a:pt x="3082" y="1890"/>
                  </a:lnTo>
                  <a:lnTo>
                    <a:pt x="3083" y="1891"/>
                  </a:lnTo>
                  <a:lnTo>
                    <a:pt x="3083" y="1892"/>
                  </a:lnTo>
                  <a:lnTo>
                    <a:pt x="3084" y="1893"/>
                  </a:lnTo>
                  <a:lnTo>
                    <a:pt x="3085" y="1894"/>
                  </a:lnTo>
                  <a:lnTo>
                    <a:pt x="3085" y="1895"/>
                  </a:lnTo>
                  <a:lnTo>
                    <a:pt x="3086" y="1895"/>
                  </a:lnTo>
                  <a:lnTo>
                    <a:pt x="3086" y="1896"/>
                  </a:lnTo>
                  <a:lnTo>
                    <a:pt x="3087" y="1897"/>
                  </a:lnTo>
                  <a:lnTo>
                    <a:pt x="3087" y="1898"/>
                  </a:lnTo>
                  <a:lnTo>
                    <a:pt x="3087" y="1899"/>
                  </a:lnTo>
                  <a:lnTo>
                    <a:pt x="3088" y="1900"/>
                  </a:lnTo>
                  <a:lnTo>
                    <a:pt x="3089" y="1901"/>
                  </a:lnTo>
                  <a:lnTo>
                    <a:pt x="3090" y="1902"/>
                  </a:lnTo>
                  <a:lnTo>
                    <a:pt x="3090" y="1903"/>
                  </a:lnTo>
                  <a:lnTo>
                    <a:pt x="3091" y="1903"/>
                  </a:lnTo>
                  <a:lnTo>
                    <a:pt x="3092" y="1904"/>
                  </a:lnTo>
                  <a:lnTo>
                    <a:pt x="3093" y="1905"/>
                  </a:lnTo>
                  <a:lnTo>
                    <a:pt x="3094" y="1906"/>
                  </a:lnTo>
                  <a:lnTo>
                    <a:pt x="3095" y="1906"/>
                  </a:lnTo>
                  <a:lnTo>
                    <a:pt x="3096" y="1906"/>
                  </a:lnTo>
                  <a:lnTo>
                    <a:pt x="3097" y="1906"/>
                  </a:lnTo>
                  <a:lnTo>
                    <a:pt x="3098" y="1907"/>
                  </a:lnTo>
                  <a:lnTo>
                    <a:pt x="3099" y="1907"/>
                  </a:lnTo>
                  <a:lnTo>
                    <a:pt x="3100" y="1908"/>
                  </a:lnTo>
                  <a:lnTo>
                    <a:pt x="3101" y="1908"/>
                  </a:lnTo>
                  <a:lnTo>
                    <a:pt x="3102" y="1908"/>
                  </a:lnTo>
                  <a:lnTo>
                    <a:pt x="3103" y="1908"/>
                  </a:lnTo>
                  <a:lnTo>
                    <a:pt x="3104" y="1907"/>
                  </a:lnTo>
                  <a:lnTo>
                    <a:pt x="3105" y="1907"/>
                  </a:lnTo>
                  <a:lnTo>
                    <a:pt x="3105" y="1908"/>
                  </a:lnTo>
                  <a:lnTo>
                    <a:pt x="3106" y="1908"/>
                  </a:lnTo>
                  <a:lnTo>
                    <a:pt x="3107" y="1908"/>
                  </a:lnTo>
                  <a:lnTo>
                    <a:pt x="3108" y="1909"/>
                  </a:lnTo>
                  <a:lnTo>
                    <a:pt x="3109" y="1908"/>
                  </a:lnTo>
                  <a:lnTo>
                    <a:pt x="3110" y="1908"/>
                  </a:lnTo>
                  <a:lnTo>
                    <a:pt x="3111" y="1908"/>
                  </a:lnTo>
                  <a:lnTo>
                    <a:pt x="3112" y="1908"/>
                  </a:lnTo>
                  <a:lnTo>
                    <a:pt x="3113" y="1908"/>
                  </a:lnTo>
                  <a:lnTo>
                    <a:pt x="3113" y="1907"/>
                  </a:lnTo>
                  <a:lnTo>
                    <a:pt x="3114" y="1907"/>
                  </a:lnTo>
                  <a:lnTo>
                    <a:pt x="3115" y="1907"/>
                  </a:lnTo>
                  <a:lnTo>
                    <a:pt x="3115" y="1906"/>
                  </a:lnTo>
                  <a:lnTo>
                    <a:pt x="3116" y="1906"/>
                  </a:lnTo>
                  <a:lnTo>
                    <a:pt x="3117" y="1906"/>
                  </a:lnTo>
                  <a:lnTo>
                    <a:pt x="3118" y="1906"/>
                  </a:lnTo>
                  <a:lnTo>
                    <a:pt x="3119" y="1906"/>
                  </a:lnTo>
                  <a:lnTo>
                    <a:pt x="3120" y="1906"/>
                  </a:lnTo>
                  <a:lnTo>
                    <a:pt x="3121" y="1905"/>
                  </a:lnTo>
                  <a:lnTo>
                    <a:pt x="3122" y="1905"/>
                  </a:lnTo>
                  <a:lnTo>
                    <a:pt x="3123" y="1905"/>
                  </a:lnTo>
                  <a:lnTo>
                    <a:pt x="3124" y="1905"/>
                  </a:lnTo>
                  <a:lnTo>
                    <a:pt x="3124" y="1904"/>
                  </a:lnTo>
                  <a:lnTo>
                    <a:pt x="3125" y="1904"/>
                  </a:lnTo>
                  <a:lnTo>
                    <a:pt x="3126" y="1904"/>
                  </a:lnTo>
                  <a:lnTo>
                    <a:pt x="3126" y="1905"/>
                  </a:lnTo>
                  <a:lnTo>
                    <a:pt x="3127" y="1904"/>
                  </a:lnTo>
                  <a:lnTo>
                    <a:pt x="3128" y="1904"/>
                  </a:lnTo>
                  <a:lnTo>
                    <a:pt x="3129" y="1904"/>
                  </a:lnTo>
                  <a:lnTo>
                    <a:pt x="3129" y="1905"/>
                  </a:lnTo>
                  <a:lnTo>
                    <a:pt x="3130" y="1905"/>
                  </a:lnTo>
                  <a:lnTo>
                    <a:pt x="3131" y="1904"/>
                  </a:lnTo>
                  <a:lnTo>
                    <a:pt x="3131" y="1905"/>
                  </a:lnTo>
                  <a:lnTo>
                    <a:pt x="3132" y="1905"/>
                  </a:lnTo>
                  <a:lnTo>
                    <a:pt x="3133" y="1905"/>
                  </a:lnTo>
                  <a:lnTo>
                    <a:pt x="3134" y="1906"/>
                  </a:lnTo>
                  <a:lnTo>
                    <a:pt x="3135" y="1906"/>
                  </a:lnTo>
                  <a:lnTo>
                    <a:pt x="3136" y="1906"/>
                  </a:lnTo>
                  <a:lnTo>
                    <a:pt x="3137" y="1906"/>
                  </a:lnTo>
                  <a:lnTo>
                    <a:pt x="3138" y="1907"/>
                  </a:lnTo>
                  <a:lnTo>
                    <a:pt x="3139" y="1907"/>
                  </a:lnTo>
                  <a:lnTo>
                    <a:pt x="3140" y="1907"/>
                  </a:lnTo>
                  <a:lnTo>
                    <a:pt x="3141" y="1908"/>
                  </a:lnTo>
                  <a:lnTo>
                    <a:pt x="3142" y="1908"/>
                  </a:lnTo>
                  <a:lnTo>
                    <a:pt x="3143" y="1908"/>
                  </a:lnTo>
                  <a:lnTo>
                    <a:pt x="3144" y="1908"/>
                  </a:lnTo>
                  <a:lnTo>
                    <a:pt x="3145" y="1908"/>
                  </a:lnTo>
                  <a:lnTo>
                    <a:pt x="3146" y="1908"/>
                  </a:lnTo>
                  <a:lnTo>
                    <a:pt x="3147" y="1908"/>
                  </a:lnTo>
                  <a:lnTo>
                    <a:pt x="3148" y="1908"/>
                  </a:lnTo>
                  <a:lnTo>
                    <a:pt x="3149" y="1909"/>
                  </a:lnTo>
                  <a:lnTo>
                    <a:pt x="3150" y="1908"/>
                  </a:lnTo>
                  <a:lnTo>
                    <a:pt x="3151" y="1908"/>
                  </a:lnTo>
                  <a:lnTo>
                    <a:pt x="3152" y="1908"/>
                  </a:lnTo>
                  <a:lnTo>
                    <a:pt x="3153" y="1908"/>
                  </a:lnTo>
                  <a:lnTo>
                    <a:pt x="3154" y="1908"/>
                  </a:lnTo>
                  <a:lnTo>
                    <a:pt x="3155" y="1908"/>
                  </a:lnTo>
                  <a:lnTo>
                    <a:pt x="3156" y="1908"/>
                  </a:lnTo>
                  <a:lnTo>
                    <a:pt x="3157" y="1908"/>
                  </a:lnTo>
                  <a:lnTo>
                    <a:pt x="3158" y="1908"/>
                  </a:lnTo>
                  <a:lnTo>
                    <a:pt x="3159" y="1908"/>
                  </a:lnTo>
                  <a:lnTo>
                    <a:pt x="3160" y="1908"/>
                  </a:lnTo>
                  <a:lnTo>
                    <a:pt x="3161" y="1908"/>
                  </a:lnTo>
                  <a:lnTo>
                    <a:pt x="3162" y="1908"/>
                  </a:lnTo>
                  <a:lnTo>
                    <a:pt x="3162" y="1909"/>
                  </a:lnTo>
                  <a:lnTo>
                    <a:pt x="3163" y="1909"/>
                  </a:lnTo>
                  <a:lnTo>
                    <a:pt x="3164" y="1908"/>
                  </a:lnTo>
                  <a:lnTo>
                    <a:pt x="3165" y="1908"/>
                  </a:lnTo>
                  <a:lnTo>
                    <a:pt x="3166" y="1908"/>
                  </a:lnTo>
                  <a:lnTo>
                    <a:pt x="3167" y="1908"/>
                  </a:lnTo>
                  <a:lnTo>
                    <a:pt x="3168" y="1908"/>
                  </a:lnTo>
                  <a:lnTo>
                    <a:pt x="3168" y="1907"/>
                  </a:lnTo>
                  <a:lnTo>
                    <a:pt x="3169" y="1907"/>
                  </a:lnTo>
                  <a:lnTo>
                    <a:pt x="3170" y="1907"/>
                  </a:lnTo>
                  <a:lnTo>
                    <a:pt x="3171" y="1907"/>
                  </a:lnTo>
                  <a:lnTo>
                    <a:pt x="3172" y="1907"/>
                  </a:lnTo>
                  <a:lnTo>
                    <a:pt x="3173" y="1907"/>
                  </a:lnTo>
                  <a:lnTo>
                    <a:pt x="3174" y="1907"/>
                  </a:lnTo>
                  <a:lnTo>
                    <a:pt x="3175" y="1906"/>
                  </a:lnTo>
                  <a:lnTo>
                    <a:pt x="3176" y="1906"/>
                  </a:lnTo>
                  <a:lnTo>
                    <a:pt x="3177" y="1906"/>
                  </a:lnTo>
                  <a:lnTo>
                    <a:pt x="3178" y="1906"/>
                  </a:lnTo>
                  <a:lnTo>
                    <a:pt x="3179" y="1905"/>
                  </a:lnTo>
                  <a:lnTo>
                    <a:pt x="3180" y="1905"/>
                  </a:lnTo>
                  <a:lnTo>
                    <a:pt x="3180" y="1904"/>
                  </a:lnTo>
                  <a:lnTo>
                    <a:pt x="3181" y="1904"/>
                  </a:lnTo>
                  <a:lnTo>
                    <a:pt x="3182" y="1904"/>
                  </a:lnTo>
                  <a:lnTo>
                    <a:pt x="3183" y="1904"/>
                  </a:lnTo>
                  <a:lnTo>
                    <a:pt x="3183" y="1903"/>
                  </a:lnTo>
                  <a:lnTo>
                    <a:pt x="3184" y="1903"/>
                  </a:lnTo>
                  <a:lnTo>
                    <a:pt x="3185" y="1902"/>
                  </a:lnTo>
                  <a:lnTo>
                    <a:pt x="3186" y="1901"/>
                  </a:lnTo>
                  <a:lnTo>
                    <a:pt x="3187" y="1901"/>
                  </a:lnTo>
                  <a:lnTo>
                    <a:pt x="3188" y="1901"/>
                  </a:lnTo>
                  <a:lnTo>
                    <a:pt x="3188" y="1900"/>
                  </a:lnTo>
                  <a:lnTo>
                    <a:pt x="3189" y="1900"/>
                  </a:lnTo>
                  <a:lnTo>
                    <a:pt x="3190" y="1900"/>
                  </a:lnTo>
                  <a:lnTo>
                    <a:pt x="3191" y="1900"/>
                  </a:lnTo>
                  <a:lnTo>
                    <a:pt x="3192" y="1900"/>
                  </a:lnTo>
                  <a:lnTo>
                    <a:pt x="3193" y="1899"/>
                  </a:lnTo>
                  <a:lnTo>
                    <a:pt x="3194" y="1900"/>
                  </a:lnTo>
                  <a:lnTo>
                    <a:pt x="3195" y="1900"/>
                  </a:lnTo>
                  <a:lnTo>
                    <a:pt x="3196" y="1900"/>
                  </a:lnTo>
                  <a:lnTo>
                    <a:pt x="3197" y="1901"/>
                  </a:lnTo>
                  <a:lnTo>
                    <a:pt x="3198" y="1901"/>
                  </a:lnTo>
                  <a:lnTo>
                    <a:pt x="3199" y="1901"/>
                  </a:lnTo>
                  <a:lnTo>
                    <a:pt x="3200" y="1901"/>
                  </a:lnTo>
                  <a:lnTo>
                    <a:pt x="3201" y="1901"/>
                  </a:lnTo>
                  <a:lnTo>
                    <a:pt x="3202" y="1901"/>
                  </a:lnTo>
                  <a:lnTo>
                    <a:pt x="3203" y="1901"/>
                  </a:lnTo>
                  <a:lnTo>
                    <a:pt x="3204" y="1900"/>
                  </a:lnTo>
                  <a:lnTo>
                    <a:pt x="3205" y="1900"/>
                  </a:lnTo>
                  <a:lnTo>
                    <a:pt x="3206" y="1900"/>
                  </a:lnTo>
                  <a:lnTo>
                    <a:pt x="3206" y="1899"/>
                  </a:lnTo>
                  <a:lnTo>
                    <a:pt x="3207" y="1899"/>
                  </a:lnTo>
                  <a:lnTo>
                    <a:pt x="3208" y="1898"/>
                  </a:lnTo>
                  <a:lnTo>
                    <a:pt x="3209" y="1898"/>
                  </a:lnTo>
                  <a:lnTo>
                    <a:pt x="3210" y="1898"/>
                  </a:lnTo>
                  <a:lnTo>
                    <a:pt x="3211" y="1898"/>
                  </a:lnTo>
                  <a:lnTo>
                    <a:pt x="3212" y="1898"/>
                  </a:lnTo>
                  <a:lnTo>
                    <a:pt x="3213" y="1898"/>
                  </a:lnTo>
                  <a:lnTo>
                    <a:pt x="3214" y="1898"/>
                  </a:lnTo>
                  <a:lnTo>
                    <a:pt x="3214" y="1899"/>
                  </a:lnTo>
                  <a:lnTo>
                    <a:pt x="3215" y="1899"/>
                  </a:lnTo>
                  <a:lnTo>
                    <a:pt x="3216" y="1900"/>
                  </a:lnTo>
                  <a:lnTo>
                    <a:pt x="3217" y="1901"/>
                  </a:lnTo>
                  <a:lnTo>
                    <a:pt x="3218" y="1902"/>
                  </a:lnTo>
                  <a:lnTo>
                    <a:pt x="3219" y="1902"/>
                  </a:lnTo>
                  <a:lnTo>
                    <a:pt x="3219" y="1903"/>
                  </a:lnTo>
                  <a:lnTo>
                    <a:pt x="3220" y="1903"/>
                  </a:lnTo>
                  <a:lnTo>
                    <a:pt x="3220" y="1903"/>
                  </a:lnTo>
                  <a:lnTo>
                    <a:pt x="3221" y="1903"/>
                  </a:lnTo>
                  <a:lnTo>
                    <a:pt x="3221" y="1904"/>
                  </a:lnTo>
                  <a:lnTo>
                    <a:pt x="3222" y="1905"/>
                  </a:lnTo>
                  <a:lnTo>
                    <a:pt x="3223" y="1905"/>
                  </a:lnTo>
                  <a:lnTo>
                    <a:pt x="3223" y="1906"/>
                  </a:lnTo>
                  <a:lnTo>
                    <a:pt x="3224" y="1906"/>
                  </a:lnTo>
                  <a:lnTo>
                    <a:pt x="3225" y="1906"/>
                  </a:lnTo>
                  <a:lnTo>
                    <a:pt x="3226" y="1906"/>
                  </a:lnTo>
                  <a:lnTo>
                    <a:pt x="3227" y="1907"/>
                  </a:lnTo>
                  <a:lnTo>
                    <a:pt x="3228" y="1907"/>
                  </a:lnTo>
                  <a:lnTo>
                    <a:pt x="3229" y="1907"/>
                  </a:lnTo>
                  <a:lnTo>
                    <a:pt x="3230" y="1907"/>
                  </a:lnTo>
                  <a:lnTo>
                    <a:pt x="3231" y="1907"/>
                  </a:lnTo>
                  <a:lnTo>
                    <a:pt x="3232" y="1907"/>
                  </a:lnTo>
                  <a:lnTo>
                    <a:pt x="3232" y="1908"/>
                  </a:lnTo>
                  <a:lnTo>
                    <a:pt x="3233" y="1908"/>
                  </a:lnTo>
                  <a:lnTo>
                    <a:pt x="3234" y="1908"/>
                  </a:lnTo>
                  <a:lnTo>
                    <a:pt x="3235" y="1908"/>
                  </a:lnTo>
                  <a:lnTo>
                    <a:pt x="3236" y="1908"/>
                  </a:lnTo>
                  <a:lnTo>
                    <a:pt x="3237" y="1908"/>
                  </a:lnTo>
                  <a:lnTo>
                    <a:pt x="3238" y="1908"/>
                  </a:lnTo>
                  <a:lnTo>
                    <a:pt x="3239" y="1908"/>
                  </a:lnTo>
                  <a:lnTo>
                    <a:pt x="3240" y="1909"/>
                  </a:lnTo>
                  <a:lnTo>
                    <a:pt x="3241" y="1909"/>
                  </a:lnTo>
                  <a:lnTo>
                    <a:pt x="3242" y="1909"/>
                  </a:lnTo>
                  <a:lnTo>
                    <a:pt x="3242" y="1908"/>
                  </a:lnTo>
                  <a:lnTo>
                    <a:pt x="3243" y="1908"/>
                  </a:lnTo>
                  <a:lnTo>
                    <a:pt x="3244" y="1908"/>
                  </a:lnTo>
                  <a:lnTo>
                    <a:pt x="3245" y="1908"/>
                  </a:lnTo>
                  <a:lnTo>
                    <a:pt x="3245" y="1907"/>
                  </a:lnTo>
                  <a:lnTo>
                    <a:pt x="3246" y="1908"/>
                  </a:lnTo>
                  <a:lnTo>
                    <a:pt x="3247" y="1908"/>
                  </a:lnTo>
                  <a:lnTo>
                    <a:pt x="3248" y="1907"/>
                  </a:lnTo>
                  <a:lnTo>
                    <a:pt x="3249" y="1907"/>
                  </a:lnTo>
                  <a:lnTo>
                    <a:pt x="3250" y="1907"/>
                  </a:lnTo>
                  <a:lnTo>
                    <a:pt x="3251" y="1907"/>
                  </a:lnTo>
                  <a:lnTo>
                    <a:pt x="3252" y="1907"/>
                  </a:lnTo>
                  <a:lnTo>
                    <a:pt x="3252" y="1908"/>
                  </a:lnTo>
                  <a:lnTo>
                    <a:pt x="3253" y="1908"/>
                  </a:lnTo>
                  <a:lnTo>
                    <a:pt x="3254" y="1907"/>
                  </a:lnTo>
                  <a:lnTo>
                    <a:pt x="3254" y="1908"/>
                  </a:lnTo>
                  <a:lnTo>
                    <a:pt x="3255" y="1908"/>
                  </a:lnTo>
                  <a:lnTo>
                    <a:pt x="3255" y="1907"/>
                  </a:lnTo>
                  <a:lnTo>
                    <a:pt x="3256" y="1907"/>
                  </a:lnTo>
                  <a:lnTo>
                    <a:pt x="3257" y="1907"/>
                  </a:lnTo>
                  <a:lnTo>
                    <a:pt x="3258" y="1907"/>
                  </a:lnTo>
                  <a:lnTo>
                    <a:pt x="3259" y="1907"/>
                  </a:lnTo>
                  <a:lnTo>
                    <a:pt x="3260" y="1907"/>
                  </a:lnTo>
                  <a:lnTo>
                    <a:pt x="3261" y="1907"/>
                  </a:lnTo>
                  <a:lnTo>
                    <a:pt x="3262" y="1907"/>
                  </a:lnTo>
                  <a:lnTo>
                    <a:pt x="3262" y="1906"/>
                  </a:lnTo>
                  <a:lnTo>
                    <a:pt x="3263" y="1906"/>
                  </a:lnTo>
                  <a:lnTo>
                    <a:pt x="3264" y="1906"/>
                  </a:lnTo>
                  <a:lnTo>
                    <a:pt x="3265" y="1906"/>
                  </a:lnTo>
                  <a:lnTo>
                    <a:pt x="3265" y="1905"/>
                  </a:lnTo>
                  <a:lnTo>
                    <a:pt x="3266" y="1905"/>
                  </a:lnTo>
                  <a:lnTo>
                    <a:pt x="3267" y="1905"/>
                  </a:lnTo>
                  <a:lnTo>
                    <a:pt x="3268" y="1904"/>
                  </a:lnTo>
                  <a:lnTo>
                    <a:pt x="3269" y="1903"/>
                  </a:lnTo>
                  <a:lnTo>
                    <a:pt x="3270" y="1903"/>
                  </a:lnTo>
                  <a:lnTo>
                    <a:pt x="3271" y="1903"/>
                  </a:lnTo>
                  <a:lnTo>
                    <a:pt x="3271" y="1902"/>
                  </a:lnTo>
                  <a:lnTo>
                    <a:pt x="3272" y="1902"/>
                  </a:lnTo>
                  <a:lnTo>
                    <a:pt x="3273" y="1901"/>
                  </a:lnTo>
                  <a:lnTo>
                    <a:pt x="3274" y="1901"/>
                  </a:lnTo>
                  <a:lnTo>
                    <a:pt x="3275" y="1901"/>
                  </a:lnTo>
                  <a:lnTo>
                    <a:pt x="3276" y="1901"/>
                  </a:lnTo>
                  <a:lnTo>
                    <a:pt x="3277" y="1901"/>
                  </a:lnTo>
                  <a:lnTo>
                    <a:pt x="3278" y="1901"/>
                  </a:lnTo>
                  <a:lnTo>
                    <a:pt x="3279" y="1902"/>
                  </a:lnTo>
                  <a:lnTo>
                    <a:pt x="3280" y="1902"/>
                  </a:lnTo>
                  <a:lnTo>
                    <a:pt x="3280" y="1903"/>
                  </a:lnTo>
                  <a:lnTo>
                    <a:pt x="3281" y="1903"/>
                  </a:lnTo>
                  <a:lnTo>
                    <a:pt x="3282" y="1904"/>
                  </a:lnTo>
                  <a:lnTo>
                    <a:pt x="3283" y="1904"/>
                  </a:lnTo>
                  <a:lnTo>
                    <a:pt x="3284" y="1905"/>
                  </a:lnTo>
                  <a:lnTo>
                    <a:pt x="3284" y="1906"/>
                  </a:lnTo>
                  <a:lnTo>
                    <a:pt x="3285" y="1906"/>
                  </a:lnTo>
                  <a:lnTo>
                    <a:pt x="3286" y="1906"/>
                  </a:lnTo>
                  <a:lnTo>
                    <a:pt x="3286" y="1906"/>
                  </a:lnTo>
                  <a:lnTo>
                    <a:pt x="3287" y="1906"/>
                  </a:lnTo>
                  <a:lnTo>
                    <a:pt x="3288" y="1906"/>
                  </a:lnTo>
                  <a:lnTo>
                    <a:pt x="3288" y="1907"/>
                  </a:lnTo>
                  <a:lnTo>
                    <a:pt x="3289" y="1907"/>
                  </a:lnTo>
                  <a:lnTo>
                    <a:pt x="3289" y="1908"/>
                  </a:lnTo>
                  <a:lnTo>
                    <a:pt x="3290" y="1908"/>
                  </a:lnTo>
                  <a:lnTo>
                    <a:pt x="3291" y="1908"/>
                  </a:lnTo>
                  <a:lnTo>
                    <a:pt x="3292" y="1908"/>
                  </a:lnTo>
                  <a:lnTo>
                    <a:pt x="3293" y="1908"/>
                  </a:lnTo>
                  <a:lnTo>
                    <a:pt x="3293" y="1909"/>
                  </a:lnTo>
                  <a:lnTo>
                    <a:pt x="3294" y="1909"/>
                  </a:lnTo>
                  <a:lnTo>
                    <a:pt x="3295" y="1909"/>
                  </a:lnTo>
                  <a:lnTo>
                    <a:pt x="3296" y="1909"/>
                  </a:lnTo>
                  <a:lnTo>
                    <a:pt x="3296" y="1908"/>
                  </a:lnTo>
                  <a:lnTo>
                    <a:pt x="3297" y="1908"/>
                  </a:lnTo>
                  <a:lnTo>
                    <a:pt x="3298" y="1908"/>
                  </a:lnTo>
                  <a:lnTo>
                    <a:pt x="3299" y="1909"/>
                  </a:lnTo>
                  <a:lnTo>
                    <a:pt x="3300" y="1909"/>
                  </a:lnTo>
                  <a:lnTo>
                    <a:pt x="3301" y="1909"/>
                  </a:lnTo>
                  <a:lnTo>
                    <a:pt x="3302" y="1909"/>
                  </a:lnTo>
                  <a:lnTo>
                    <a:pt x="3303" y="1909"/>
                  </a:lnTo>
                  <a:lnTo>
                    <a:pt x="3304" y="1909"/>
                  </a:lnTo>
                  <a:lnTo>
                    <a:pt x="3305" y="1909"/>
                  </a:lnTo>
                  <a:lnTo>
                    <a:pt x="3306" y="1909"/>
                  </a:lnTo>
                  <a:lnTo>
                    <a:pt x="3307" y="1908"/>
                  </a:lnTo>
                  <a:lnTo>
                    <a:pt x="3308" y="1907"/>
                  </a:lnTo>
                  <a:lnTo>
                    <a:pt x="3309" y="1907"/>
                  </a:lnTo>
                  <a:lnTo>
                    <a:pt x="3310" y="1907"/>
                  </a:lnTo>
                  <a:lnTo>
                    <a:pt x="3311" y="1907"/>
                  </a:lnTo>
                  <a:lnTo>
                    <a:pt x="3312" y="1907"/>
                  </a:lnTo>
                  <a:lnTo>
                    <a:pt x="3313" y="1907"/>
                  </a:lnTo>
                  <a:lnTo>
                    <a:pt x="3314" y="1907"/>
                  </a:lnTo>
                  <a:lnTo>
                    <a:pt x="3315" y="1907"/>
                  </a:lnTo>
                  <a:lnTo>
                    <a:pt x="3316" y="1907"/>
                  </a:lnTo>
                  <a:lnTo>
                    <a:pt x="3317" y="1907"/>
                  </a:lnTo>
                  <a:lnTo>
                    <a:pt x="3318" y="1907"/>
                  </a:lnTo>
                  <a:lnTo>
                    <a:pt x="3319" y="1907"/>
                  </a:lnTo>
                  <a:lnTo>
                    <a:pt x="3320" y="1907"/>
                  </a:lnTo>
                  <a:lnTo>
                    <a:pt x="3321" y="1907"/>
                  </a:lnTo>
                  <a:lnTo>
                    <a:pt x="3322" y="1907"/>
                  </a:lnTo>
                  <a:lnTo>
                    <a:pt x="3323" y="1907"/>
                  </a:lnTo>
                  <a:lnTo>
                    <a:pt x="3324" y="1907"/>
                  </a:lnTo>
                  <a:lnTo>
                    <a:pt x="3325" y="1907"/>
                  </a:lnTo>
                  <a:lnTo>
                    <a:pt x="3326" y="1907"/>
                  </a:lnTo>
                  <a:lnTo>
                    <a:pt x="3327" y="1908"/>
                  </a:lnTo>
                  <a:lnTo>
                    <a:pt x="3327" y="1907"/>
                  </a:lnTo>
                  <a:lnTo>
                    <a:pt x="3328" y="1907"/>
                  </a:lnTo>
                  <a:lnTo>
                    <a:pt x="3329" y="1907"/>
                  </a:lnTo>
                  <a:lnTo>
                    <a:pt x="3330" y="1908"/>
                  </a:lnTo>
                  <a:lnTo>
                    <a:pt x="3331" y="1908"/>
                  </a:lnTo>
                  <a:lnTo>
                    <a:pt x="3332" y="1908"/>
                  </a:lnTo>
                  <a:lnTo>
                    <a:pt x="3333" y="1908"/>
                  </a:lnTo>
                  <a:lnTo>
                    <a:pt x="3334" y="1908"/>
                  </a:lnTo>
                  <a:lnTo>
                    <a:pt x="3335" y="1908"/>
                  </a:lnTo>
                  <a:lnTo>
                    <a:pt x="3335" y="1907"/>
                  </a:lnTo>
                  <a:lnTo>
                    <a:pt x="3336" y="1907"/>
                  </a:lnTo>
                  <a:lnTo>
                    <a:pt x="3337" y="1907"/>
                  </a:lnTo>
                  <a:lnTo>
                    <a:pt x="3338" y="1906"/>
                  </a:lnTo>
                  <a:lnTo>
                    <a:pt x="3338" y="1907"/>
                  </a:lnTo>
                  <a:lnTo>
                    <a:pt x="3339" y="1907"/>
                  </a:lnTo>
                  <a:lnTo>
                    <a:pt x="3340" y="1907"/>
                  </a:lnTo>
                  <a:lnTo>
                    <a:pt x="3341" y="1907"/>
                  </a:lnTo>
                  <a:lnTo>
                    <a:pt x="3342" y="1906"/>
                  </a:lnTo>
                  <a:lnTo>
                    <a:pt x="3343" y="1906"/>
                  </a:lnTo>
                  <a:lnTo>
                    <a:pt x="3343" y="1906"/>
                  </a:lnTo>
                  <a:lnTo>
                    <a:pt x="3344" y="1906"/>
                  </a:lnTo>
                  <a:lnTo>
                    <a:pt x="3345" y="1906"/>
                  </a:lnTo>
                  <a:lnTo>
                    <a:pt x="3345" y="1905"/>
                  </a:lnTo>
                  <a:lnTo>
                    <a:pt x="3346" y="1904"/>
                  </a:lnTo>
                  <a:lnTo>
                    <a:pt x="3347" y="1903"/>
                  </a:lnTo>
                  <a:lnTo>
                    <a:pt x="3348" y="1903"/>
                  </a:lnTo>
                  <a:lnTo>
                    <a:pt x="3348" y="1902"/>
                  </a:lnTo>
                  <a:lnTo>
                    <a:pt x="3349" y="1902"/>
                  </a:lnTo>
                  <a:lnTo>
                    <a:pt x="3349" y="1901"/>
                  </a:lnTo>
                  <a:lnTo>
                    <a:pt x="3350" y="1900"/>
                  </a:lnTo>
                  <a:lnTo>
                    <a:pt x="3351" y="1900"/>
                  </a:lnTo>
                  <a:lnTo>
                    <a:pt x="3351" y="1899"/>
                  </a:lnTo>
                  <a:lnTo>
                    <a:pt x="3352" y="1898"/>
                  </a:lnTo>
                  <a:lnTo>
                    <a:pt x="3352" y="1898"/>
                  </a:lnTo>
                  <a:lnTo>
                    <a:pt x="3353" y="1897"/>
                  </a:lnTo>
                  <a:lnTo>
                    <a:pt x="3353" y="1896"/>
                  </a:lnTo>
                  <a:lnTo>
                    <a:pt x="3354" y="1895"/>
                  </a:lnTo>
                  <a:lnTo>
                    <a:pt x="3355" y="1896"/>
                  </a:lnTo>
                  <a:lnTo>
                    <a:pt x="3356" y="1895"/>
                  </a:lnTo>
                  <a:lnTo>
                    <a:pt x="3357" y="1895"/>
                  </a:lnTo>
                  <a:lnTo>
                    <a:pt x="3358" y="1894"/>
                  </a:lnTo>
                  <a:lnTo>
                    <a:pt x="3359" y="1894"/>
                  </a:lnTo>
                  <a:lnTo>
                    <a:pt x="3360" y="1895"/>
                  </a:lnTo>
                  <a:lnTo>
                    <a:pt x="3361" y="1896"/>
                  </a:lnTo>
                  <a:lnTo>
                    <a:pt x="3362" y="1897"/>
                  </a:lnTo>
                  <a:lnTo>
                    <a:pt x="3363" y="1898"/>
                  </a:lnTo>
                  <a:lnTo>
                    <a:pt x="3364" y="1899"/>
                  </a:lnTo>
                  <a:lnTo>
                    <a:pt x="3365" y="1900"/>
                  </a:lnTo>
                  <a:lnTo>
                    <a:pt x="3366" y="1901"/>
                  </a:lnTo>
                  <a:lnTo>
                    <a:pt x="3366" y="1902"/>
                  </a:lnTo>
                  <a:lnTo>
                    <a:pt x="3367" y="1902"/>
                  </a:lnTo>
                  <a:lnTo>
                    <a:pt x="3368" y="1903"/>
                  </a:lnTo>
                  <a:lnTo>
                    <a:pt x="3369" y="1903"/>
                  </a:lnTo>
                  <a:lnTo>
                    <a:pt x="3370" y="1903"/>
                  </a:lnTo>
                  <a:lnTo>
                    <a:pt x="3370" y="1904"/>
                  </a:lnTo>
                  <a:lnTo>
                    <a:pt x="3371" y="1904"/>
                  </a:lnTo>
                  <a:lnTo>
                    <a:pt x="3371" y="1905"/>
                  </a:lnTo>
                  <a:lnTo>
                    <a:pt x="3372" y="1905"/>
                  </a:lnTo>
                  <a:lnTo>
                    <a:pt x="3373" y="1905"/>
                  </a:lnTo>
                  <a:lnTo>
                    <a:pt x="3373" y="1906"/>
                  </a:lnTo>
                  <a:lnTo>
                    <a:pt x="3374" y="1906"/>
                  </a:lnTo>
                  <a:lnTo>
                    <a:pt x="3375" y="1906"/>
                  </a:lnTo>
                  <a:lnTo>
                    <a:pt x="3376" y="1906"/>
                  </a:lnTo>
                  <a:lnTo>
                    <a:pt x="3377" y="1906"/>
                  </a:lnTo>
                  <a:lnTo>
                    <a:pt x="3378" y="1906"/>
                  </a:lnTo>
                  <a:lnTo>
                    <a:pt x="3379" y="1906"/>
                  </a:lnTo>
                  <a:lnTo>
                    <a:pt x="3380" y="1906"/>
                  </a:lnTo>
                  <a:lnTo>
                    <a:pt x="3381" y="1906"/>
                  </a:lnTo>
                  <a:lnTo>
                    <a:pt x="3382" y="1906"/>
                  </a:lnTo>
                  <a:lnTo>
                    <a:pt x="3383" y="1906"/>
                  </a:lnTo>
                  <a:lnTo>
                    <a:pt x="3384" y="1907"/>
                  </a:lnTo>
                  <a:lnTo>
                    <a:pt x="3385" y="1906"/>
                  </a:lnTo>
                  <a:lnTo>
                    <a:pt x="3386" y="1906"/>
                  </a:lnTo>
                  <a:lnTo>
                    <a:pt x="3387" y="1907"/>
                  </a:lnTo>
                  <a:lnTo>
                    <a:pt x="3388" y="1906"/>
                  </a:lnTo>
                  <a:lnTo>
                    <a:pt x="3389" y="1906"/>
                  </a:lnTo>
                  <a:lnTo>
                    <a:pt x="3390" y="1906"/>
                  </a:lnTo>
                  <a:lnTo>
                    <a:pt x="3391" y="1906"/>
                  </a:lnTo>
                  <a:lnTo>
                    <a:pt x="3391" y="1907"/>
                  </a:lnTo>
                  <a:lnTo>
                    <a:pt x="3392" y="1906"/>
                  </a:lnTo>
                  <a:lnTo>
                    <a:pt x="3392" y="1907"/>
                  </a:lnTo>
                  <a:lnTo>
                    <a:pt x="3393" y="1907"/>
                  </a:lnTo>
                  <a:lnTo>
                    <a:pt x="3394" y="1906"/>
                  </a:lnTo>
                  <a:lnTo>
                    <a:pt x="3395" y="1906"/>
                  </a:lnTo>
                  <a:lnTo>
                    <a:pt x="3396" y="1906"/>
                  </a:lnTo>
                  <a:lnTo>
                    <a:pt x="3397" y="1906"/>
                  </a:lnTo>
                  <a:lnTo>
                    <a:pt x="3397" y="1907"/>
                  </a:lnTo>
                  <a:lnTo>
                    <a:pt x="3398" y="1906"/>
                  </a:lnTo>
                  <a:lnTo>
                    <a:pt x="3399" y="1906"/>
                  </a:lnTo>
                  <a:lnTo>
                    <a:pt x="3399" y="1906"/>
                  </a:lnTo>
                  <a:lnTo>
                    <a:pt x="3400" y="1906"/>
                  </a:lnTo>
                  <a:lnTo>
                    <a:pt x="3400" y="1905"/>
                  </a:lnTo>
                  <a:lnTo>
                    <a:pt x="3401" y="1905"/>
                  </a:lnTo>
                  <a:lnTo>
                    <a:pt x="3402" y="1904"/>
                  </a:lnTo>
                  <a:lnTo>
                    <a:pt x="3403" y="1904"/>
                  </a:lnTo>
                  <a:lnTo>
                    <a:pt x="3404" y="1903"/>
                  </a:lnTo>
                  <a:lnTo>
                    <a:pt x="3405" y="1902"/>
                  </a:lnTo>
                  <a:lnTo>
                    <a:pt x="3405" y="1901"/>
                  </a:lnTo>
                  <a:lnTo>
                    <a:pt x="3406" y="1900"/>
                  </a:lnTo>
                  <a:lnTo>
                    <a:pt x="3407" y="1900"/>
                  </a:lnTo>
                  <a:lnTo>
                    <a:pt x="3407" y="1899"/>
                  </a:lnTo>
                  <a:lnTo>
                    <a:pt x="3408" y="1898"/>
                  </a:lnTo>
                  <a:lnTo>
                    <a:pt x="3409" y="1897"/>
                  </a:lnTo>
                  <a:lnTo>
                    <a:pt x="3409" y="1896"/>
                  </a:lnTo>
                  <a:lnTo>
                    <a:pt x="3410" y="1895"/>
                  </a:lnTo>
                  <a:lnTo>
                    <a:pt x="3410" y="1894"/>
                  </a:lnTo>
                  <a:lnTo>
                    <a:pt x="3411" y="1892"/>
                  </a:lnTo>
                  <a:lnTo>
                    <a:pt x="3412" y="1891"/>
                  </a:lnTo>
                  <a:lnTo>
                    <a:pt x="3412" y="1890"/>
                  </a:lnTo>
                  <a:lnTo>
                    <a:pt x="3413" y="1889"/>
                  </a:lnTo>
                  <a:lnTo>
                    <a:pt x="3413" y="1888"/>
                  </a:lnTo>
                  <a:lnTo>
                    <a:pt x="3414" y="1887"/>
                  </a:lnTo>
                  <a:lnTo>
                    <a:pt x="3415" y="1886"/>
                  </a:lnTo>
                  <a:lnTo>
                    <a:pt x="3415" y="1885"/>
                  </a:lnTo>
                  <a:lnTo>
                    <a:pt x="3416" y="1884"/>
                  </a:lnTo>
                  <a:lnTo>
                    <a:pt x="3417" y="1883"/>
                  </a:lnTo>
                  <a:lnTo>
                    <a:pt x="3418" y="1882"/>
                  </a:lnTo>
                  <a:lnTo>
                    <a:pt x="3418" y="1881"/>
                  </a:lnTo>
                  <a:lnTo>
                    <a:pt x="3419" y="1881"/>
                  </a:lnTo>
                  <a:lnTo>
                    <a:pt x="3420" y="1881"/>
                  </a:lnTo>
                  <a:lnTo>
                    <a:pt x="3420" y="1880"/>
                  </a:lnTo>
                  <a:lnTo>
                    <a:pt x="3421" y="1881"/>
                  </a:lnTo>
                  <a:lnTo>
                    <a:pt x="3422" y="1881"/>
                  </a:lnTo>
                  <a:lnTo>
                    <a:pt x="3423" y="1881"/>
                  </a:lnTo>
                  <a:lnTo>
                    <a:pt x="3423" y="1882"/>
                  </a:lnTo>
                  <a:lnTo>
                    <a:pt x="3424" y="1883"/>
                  </a:lnTo>
                  <a:lnTo>
                    <a:pt x="3425" y="1883"/>
                  </a:lnTo>
                  <a:lnTo>
                    <a:pt x="3425" y="1884"/>
                  </a:lnTo>
                  <a:lnTo>
                    <a:pt x="3426" y="1885"/>
                  </a:lnTo>
                  <a:lnTo>
                    <a:pt x="3426" y="1886"/>
                  </a:lnTo>
                  <a:lnTo>
                    <a:pt x="3427" y="1888"/>
                  </a:lnTo>
                  <a:lnTo>
                    <a:pt x="3428" y="1889"/>
                  </a:lnTo>
                  <a:lnTo>
                    <a:pt x="3428" y="1890"/>
                  </a:lnTo>
                  <a:lnTo>
                    <a:pt x="3429" y="1891"/>
                  </a:lnTo>
                  <a:lnTo>
                    <a:pt x="3430" y="1892"/>
                  </a:lnTo>
                  <a:lnTo>
                    <a:pt x="3430" y="1894"/>
                  </a:lnTo>
                  <a:lnTo>
                    <a:pt x="3431" y="1895"/>
                  </a:lnTo>
                  <a:lnTo>
                    <a:pt x="3431" y="1896"/>
                  </a:lnTo>
                  <a:lnTo>
                    <a:pt x="3432" y="1897"/>
                  </a:lnTo>
                  <a:lnTo>
                    <a:pt x="3433" y="1897"/>
                  </a:lnTo>
                  <a:lnTo>
                    <a:pt x="3433" y="1898"/>
                  </a:lnTo>
                  <a:lnTo>
                    <a:pt x="3434" y="1899"/>
                  </a:lnTo>
                  <a:lnTo>
                    <a:pt x="3435" y="1900"/>
                  </a:lnTo>
                  <a:lnTo>
                    <a:pt x="3435" y="1901"/>
                  </a:lnTo>
                  <a:lnTo>
                    <a:pt x="3436" y="1902"/>
                  </a:lnTo>
                  <a:lnTo>
                    <a:pt x="3436" y="1903"/>
                  </a:lnTo>
                  <a:lnTo>
                    <a:pt x="3437" y="1903"/>
                  </a:lnTo>
                  <a:lnTo>
                    <a:pt x="3438" y="1904"/>
                  </a:lnTo>
                  <a:lnTo>
                    <a:pt x="3439" y="1904"/>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175">
              <a:extLst>
                <a:ext uri="{FF2B5EF4-FFF2-40B4-BE49-F238E27FC236}">
                  <a16:creationId xmlns:a16="http://schemas.microsoft.com/office/drawing/2014/main" id="{1B7D6067-6742-3A17-5809-B1EA952914EB}"/>
                </a:ext>
              </a:extLst>
            </p:cNvPr>
            <p:cNvSpPr>
              <a:spLocks/>
            </p:cNvSpPr>
            <p:nvPr/>
          </p:nvSpPr>
          <p:spPr bwMode="auto">
            <a:xfrm>
              <a:off x="7151688" y="3278188"/>
              <a:ext cx="3875088" cy="2644775"/>
            </a:xfrm>
            <a:custGeom>
              <a:avLst/>
              <a:gdLst>
                <a:gd name="T0" fmla="*/ 42 w 2441"/>
                <a:gd name="T1" fmla="*/ 1652 h 1666"/>
                <a:gd name="T2" fmla="*/ 83 w 2441"/>
                <a:gd name="T3" fmla="*/ 1653 h 1666"/>
                <a:gd name="T4" fmla="*/ 117 w 2441"/>
                <a:gd name="T5" fmla="*/ 85 h 1666"/>
                <a:gd name="T6" fmla="*/ 148 w 2441"/>
                <a:gd name="T7" fmla="*/ 1626 h 1666"/>
                <a:gd name="T8" fmla="*/ 186 w 2441"/>
                <a:gd name="T9" fmla="*/ 1647 h 1666"/>
                <a:gd name="T10" fmla="*/ 227 w 2441"/>
                <a:gd name="T11" fmla="*/ 1646 h 1666"/>
                <a:gd name="T12" fmla="*/ 269 w 2441"/>
                <a:gd name="T13" fmla="*/ 1661 h 1666"/>
                <a:gd name="T14" fmla="*/ 310 w 2441"/>
                <a:gd name="T15" fmla="*/ 1656 h 1666"/>
                <a:gd name="T16" fmla="*/ 352 w 2441"/>
                <a:gd name="T17" fmla="*/ 1664 h 1666"/>
                <a:gd name="T18" fmla="*/ 388 w 2441"/>
                <a:gd name="T19" fmla="*/ 1654 h 1666"/>
                <a:gd name="T20" fmla="*/ 431 w 2441"/>
                <a:gd name="T21" fmla="*/ 1660 h 1666"/>
                <a:gd name="T22" fmla="*/ 476 w 2441"/>
                <a:gd name="T23" fmla="*/ 1661 h 1666"/>
                <a:gd name="T24" fmla="*/ 521 w 2441"/>
                <a:gd name="T25" fmla="*/ 1656 h 1666"/>
                <a:gd name="T26" fmla="*/ 560 w 2441"/>
                <a:gd name="T27" fmla="*/ 1654 h 1666"/>
                <a:gd name="T28" fmla="*/ 599 w 2441"/>
                <a:gd name="T29" fmla="*/ 1635 h 1666"/>
                <a:gd name="T30" fmla="*/ 632 w 2441"/>
                <a:gd name="T31" fmla="*/ 379 h 1666"/>
                <a:gd name="T32" fmla="*/ 663 w 2441"/>
                <a:gd name="T33" fmla="*/ 1565 h 1666"/>
                <a:gd name="T34" fmla="*/ 702 w 2441"/>
                <a:gd name="T35" fmla="*/ 1638 h 1666"/>
                <a:gd name="T36" fmla="*/ 740 w 2441"/>
                <a:gd name="T37" fmla="*/ 1620 h 1666"/>
                <a:gd name="T38" fmla="*/ 779 w 2441"/>
                <a:gd name="T39" fmla="*/ 1649 h 1666"/>
                <a:gd name="T40" fmla="*/ 823 w 2441"/>
                <a:gd name="T41" fmla="*/ 1644 h 1666"/>
                <a:gd name="T42" fmla="*/ 867 w 2441"/>
                <a:gd name="T43" fmla="*/ 1642 h 1666"/>
                <a:gd name="T44" fmla="*/ 906 w 2441"/>
                <a:gd name="T45" fmla="*/ 1609 h 1666"/>
                <a:gd name="T46" fmla="*/ 945 w 2441"/>
                <a:gd name="T47" fmla="*/ 1607 h 1666"/>
                <a:gd name="T48" fmla="*/ 975 w 2441"/>
                <a:gd name="T49" fmla="*/ 441 h 1666"/>
                <a:gd name="T50" fmla="*/ 1006 w 2441"/>
                <a:gd name="T51" fmla="*/ 1597 h 1666"/>
                <a:gd name="T52" fmla="*/ 1048 w 2441"/>
                <a:gd name="T53" fmla="*/ 1618 h 1666"/>
                <a:gd name="T54" fmla="*/ 1087 w 2441"/>
                <a:gd name="T55" fmla="*/ 1623 h 1666"/>
                <a:gd name="T56" fmla="*/ 1121 w 2441"/>
                <a:gd name="T57" fmla="*/ 1634 h 1666"/>
                <a:gd name="T58" fmla="*/ 1160 w 2441"/>
                <a:gd name="T59" fmla="*/ 1610 h 1666"/>
                <a:gd name="T60" fmla="*/ 1194 w 2441"/>
                <a:gd name="T61" fmla="*/ 1563 h 1666"/>
                <a:gd name="T62" fmla="*/ 1227 w 2441"/>
                <a:gd name="T63" fmla="*/ 717 h 1666"/>
                <a:gd name="T64" fmla="*/ 1257 w 2441"/>
                <a:gd name="T65" fmla="*/ 1490 h 1666"/>
                <a:gd name="T66" fmla="*/ 1292 w 2441"/>
                <a:gd name="T67" fmla="*/ 1556 h 1666"/>
                <a:gd name="T68" fmla="*/ 1324 w 2441"/>
                <a:gd name="T69" fmla="*/ 1530 h 1666"/>
                <a:gd name="T70" fmla="*/ 1356 w 2441"/>
                <a:gd name="T71" fmla="*/ 597 h 1666"/>
                <a:gd name="T72" fmla="*/ 1386 w 2441"/>
                <a:gd name="T73" fmla="*/ 1520 h 1666"/>
                <a:gd name="T74" fmla="*/ 1422 w 2441"/>
                <a:gd name="T75" fmla="*/ 1525 h 1666"/>
                <a:gd name="T76" fmla="*/ 1457 w 2441"/>
                <a:gd name="T77" fmla="*/ 1538 h 1666"/>
                <a:gd name="T78" fmla="*/ 1488 w 2441"/>
                <a:gd name="T79" fmla="*/ 1471 h 1666"/>
                <a:gd name="T80" fmla="*/ 1519 w 2441"/>
                <a:gd name="T81" fmla="*/ 785 h 1666"/>
                <a:gd name="T82" fmla="*/ 1550 w 2441"/>
                <a:gd name="T83" fmla="*/ 1488 h 1666"/>
                <a:gd name="T84" fmla="*/ 1582 w 2441"/>
                <a:gd name="T85" fmla="*/ 1521 h 1666"/>
                <a:gd name="T86" fmla="*/ 1614 w 2441"/>
                <a:gd name="T87" fmla="*/ 1466 h 1666"/>
                <a:gd name="T88" fmla="*/ 1645 w 2441"/>
                <a:gd name="T89" fmla="*/ 1079 h 1666"/>
                <a:gd name="T90" fmla="*/ 1676 w 2441"/>
                <a:gd name="T91" fmla="*/ 1530 h 1666"/>
                <a:gd name="T92" fmla="*/ 1708 w 2441"/>
                <a:gd name="T93" fmla="*/ 1603 h 1666"/>
                <a:gd name="T94" fmla="*/ 1745 w 2441"/>
                <a:gd name="T95" fmla="*/ 1630 h 1666"/>
                <a:gd name="T96" fmla="*/ 1787 w 2441"/>
                <a:gd name="T97" fmla="*/ 1641 h 1666"/>
                <a:gd name="T98" fmla="*/ 1833 w 2441"/>
                <a:gd name="T99" fmla="*/ 1643 h 1666"/>
                <a:gd name="T100" fmla="*/ 1876 w 2441"/>
                <a:gd name="T101" fmla="*/ 1649 h 1666"/>
                <a:gd name="T102" fmla="*/ 1921 w 2441"/>
                <a:gd name="T103" fmla="*/ 1652 h 1666"/>
                <a:gd name="T104" fmla="*/ 1966 w 2441"/>
                <a:gd name="T105" fmla="*/ 1656 h 1666"/>
                <a:gd name="T106" fmla="*/ 2009 w 2441"/>
                <a:gd name="T107" fmla="*/ 1656 h 1666"/>
                <a:gd name="T108" fmla="*/ 2053 w 2441"/>
                <a:gd name="T109" fmla="*/ 1656 h 1666"/>
                <a:gd name="T110" fmla="*/ 2096 w 2441"/>
                <a:gd name="T111" fmla="*/ 1652 h 1666"/>
                <a:gd name="T112" fmla="*/ 2141 w 2441"/>
                <a:gd name="T113" fmla="*/ 1654 h 1666"/>
                <a:gd name="T114" fmla="*/ 2187 w 2441"/>
                <a:gd name="T115" fmla="*/ 1653 h 1666"/>
                <a:gd name="T116" fmla="*/ 2231 w 2441"/>
                <a:gd name="T117" fmla="*/ 1653 h 1666"/>
                <a:gd name="T118" fmla="*/ 2277 w 2441"/>
                <a:gd name="T119" fmla="*/ 1652 h 1666"/>
                <a:gd name="T120" fmla="*/ 2319 w 2441"/>
                <a:gd name="T121" fmla="*/ 1653 h 1666"/>
                <a:gd name="T122" fmla="*/ 2362 w 2441"/>
                <a:gd name="T123" fmla="*/ 1655 h 1666"/>
                <a:gd name="T124" fmla="*/ 2406 w 2441"/>
                <a:gd name="T125" fmla="*/ 1657 h 1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1" h="1666">
                  <a:moveTo>
                    <a:pt x="0" y="1664"/>
                  </a:moveTo>
                  <a:lnTo>
                    <a:pt x="0" y="1665"/>
                  </a:lnTo>
                  <a:lnTo>
                    <a:pt x="1" y="1665"/>
                  </a:lnTo>
                  <a:lnTo>
                    <a:pt x="2" y="1665"/>
                  </a:lnTo>
                  <a:lnTo>
                    <a:pt x="3" y="1665"/>
                  </a:lnTo>
                  <a:lnTo>
                    <a:pt x="4" y="1666"/>
                  </a:lnTo>
                  <a:lnTo>
                    <a:pt x="5" y="1666"/>
                  </a:lnTo>
                  <a:lnTo>
                    <a:pt x="6" y="1666"/>
                  </a:lnTo>
                  <a:lnTo>
                    <a:pt x="7" y="1666"/>
                  </a:lnTo>
                  <a:lnTo>
                    <a:pt x="8" y="1665"/>
                  </a:lnTo>
                  <a:lnTo>
                    <a:pt x="9" y="1665"/>
                  </a:lnTo>
                  <a:lnTo>
                    <a:pt x="9" y="1666"/>
                  </a:lnTo>
                  <a:lnTo>
                    <a:pt x="10" y="1666"/>
                  </a:lnTo>
                  <a:lnTo>
                    <a:pt x="10" y="1665"/>
                  </a:lnTo>
                  <a:lnTo>
                    <a:pt x="11" y="1665"/>
                  </a:lnTo>
                  <a:lnTo>
                    <a:pt x="12" y="1665"/>
                  </a:lnTo>
                  <a:lnTo>
                    <a:pt x="13" y="1665"/>
                  </a:lnTo>
                  <a:lnTo>
                    <a:pt x="13" y="1664"/>
                  </a:lnTo>
                  <a:lnTo>
                    <a:pt x="14" y="1664"/>
                  </a:lnTo>
                  <a:lnTo>
                    <a:pt x="15" y="1664"/>
                  </a:lnTo>
                  <a:lnTo>
                    <a:pt x="16" y="1664"/>
                  </a:lnTo>
                  <a:lnTo>
                    <a:pt x="17" y="1663"/>
                  </a:lnTo>
                  <a:lnTo>
                    <a:pt x="18" y="1663"/>
                  </a:lnTo>
                  <a:lnTo>
                    <a:pt x="19" y="1662"/>
                  </a:lnTo>
                  <a:lnTo>
                    <a:pt x="20" y="1661"/>
                  </a:lnTo>
                  <a:lnTo>
                    <a:pt x="21" y="1661"/>
                  </a:lnTo>
                  <a:lnTo>
                    <a:pt x="22" y="1661"/>
                  </a:lnTo>
                  <a:lnTo>
                    <a:pt x="22" y="1660"/>
                  </a:lnTo>
                  <a:lnTo>
                    <a:pt x="23" y="1659"/>
                  </a:lnTo>
                  <a:lnTo>
                    <a:pt x="24" y="1658"/>
                  </a:lnTo>
                  <a:lnTo>
                    <a:pt x="25" y="1657"/>
                  </a:lnTo>
                  <a:lnTo>
                    <a:pt x="26" y="1656"/>
                  </a:lnTo>
                  <a:lnTo>
                    <a:pt x="27" y="1656"/>
                  </a:lnTo>
                  <a:lnTo>
                    <a:pt x="28" y="1655"/>
                  </a:lnTo>
                  <a:lnTo>
                    <a:pt x="28" y="1654"/>
                  </a:lnTo>
                  <a:lnTo>
                    <a:pt x="29" y="1654"/>
                  </a:lnTo>
                  <a:lnTo>
                    <a:pt x="30" y="1653"/>
                  </a:lnTo>
                  <a:lnTo>
                    <a:pt x="31" y="1653"/>
                  </a:lnTo>
                  <a:lnTo>
                    <a:pt x="32" y="1653"/>
                  </a:lnTo>
                  <a:lnTo>
                    <a:pt x="33" y="1653"/>
                  </a:lnTo>
                  <a:lnTo>
                    <a:pt x="34" y="1653"/>
                  </a:lnTo>
                  <a:lnTo>
                    <a:pt x="35" y="1653"/>
                  </a:lnTo>
                  <a:lnTo>
                    <a:pt x="36" y="1653"/>
                  </a:lnTo>
                  <a:lnTo>
                    <a:pt x="36" y="1652"/>
                  </a:lnTo>
                  <a:lnTo>
                    <a:pt x="37" y="1652"/>
                  </a:lnTo>
                  <a:lnTo>
                    <a:pt x="38" y="1652"/>
                  </a:lnTo>
                  <a:lnTo>
                    <a:pt x="39" y="1652"/>
                  </a:lnTo>
                  <a:lnTo>
                    <a:pt x="40" y="1652"/>
                  </a:lnTo>
                  <a:lnTo>
                    <a:pt x="41" y="1652"/>
                  </a:lnTo>
                  <a:lnTo>
                    <a:pt x="42" y="1652"/>
                  </a:lnTo>
                  <a:lnTo>
                    <a:pt x="43" y="1652"/>
                  </a:lnTo>
                  <a:lnTo>
                    <a:pt x="43" y="1651"/>
                  </a:lnTo>
                  <a:lnTo>
                    <a:pt x="44" y="1650"/>
                  </a:lnTo>
                  <a:lnTo>
                    <a:pt x="44" y="1651"/>
                  </a:lnTo>
                  <a:lnTo>
                    <a:pt x="45" y="1651"/>
                  </a:lnTo>
                  <a:lnTo>
                    <a:pt x="46" y="1652"/>
                  </a:lnTo>
                  <a:lnTo>
                    <a:pt x="46" y="1651"/>
                  </a:lnTo>
                  <a:lnTo>
                    <a:pt x="47" y="1651"/>
                  </a:lnTo>
                  <a:lnTo>
                    <a:pt x="48" y="1652"/>
                  </a:lnTo>
                  <a:lnTo>
                    <a:pt x="49" y="1652"/>
                  </a:lnTo>
                  <a:lnTo>
                    <a:pt x="50" y="1652"/>
                  </a:lnTo>
                  <a:lnTo>
                    <a:pt x="51" y="1652"/>
                  </a:lnTo>
                  <a:lnTo>
                    <a:pt x="52" y="1653"/>
                  </a:lnTo>
                  <a:lnTo>
                    <a:pt x="53" y="1653"/>
                  </a:lnTo>
                  <a:lnTo>
                    <a:pt x="53" y="1654"/>
                  </a:lnTo>
                  <a:lnTo>
                    <a:pt x="54" y="1654"/>
                  </a:lnTo>
                  <a:lnTo>
                    <a:pt x="55" y="1654"/>
                  </a:lnTo>
                  <a:lnTo>
                    <a:pt x="55" y="1655"/>
                  </a:lnTo>
                  <a:lnTo>
                    <a:pt x="56" y="1655"/>
                  </a:lnTo>
                  <a:lnTo>
                    <a:pt x="57" y="1656"/>
                  </a:lnTo>
                  <a:lnTo>
                    <a:pt x="58" y="1656"/>
                  </a:lnTo>
                  <a:lnTo>
                    <a:pt x="59" y="1656"/>
                  </a:lnTo>
                  <a:lnTo>
                    <a:pt x="60" y="1656"/>
                  </a:lnTo>
                  <a:lnTo>
                    <a:pt x="61" y="1656"/>
                  </a:lnTo>
                  <a:lnTo>
                    <a:pt x="61" y="1657"/>
                  </a:lnTo>
                  <a:lnTo>
                    <a:pt x="62" y="1656"/>
                  </a:lnTo>
                  <a:lnTo>
                    <a:pt x="63" y="1656"/>
                  </a:lnTo>
                  <a:lnTo>
                    <a:pt x="64" y="1657"/>
                  </a:lnTo>
                  <a:lnTo>
                    <a:pt x="65" y="1657"/>
                  </a:lnTo>
                  <a:lnTo>
                    <a:pt x="65" y="1656"/>
                  </a:lnTo>
                  <a:lnTo>
                    <a:pt x="66" y="1656"/>
                  </a:lnTo>
                  <a:lnTo>
                    <a:pt x="67" y="1656"/>
                  </a:lnTo>
                  <a:lnTo>
                    <a:pt x="68" y="1657"/>
                  </a:lnTo>
                  <a:lnTo>
                    <a:pt x="68" y="1656"/>
                  </a:lnTo>
                  <a:lnTo>
                    <a:pt x="69" y="1656"/>
                  </a:lnTo>
                  <a:lnTo>
                    <a:pt x="69" y="1655"/>
                  </a:lnTo>
                  <a:lnTo>
                    <a:pt x="70" y="1655"/>
                  </a:lnTo>
                  <a:lnTo>
                    <a:pt x="71" y="1655"/>
                  </a:lnTo>
                  <a:lnTo>
                    <a:pt x="72" y="1655"/>
                  </a:lnTo>
                  <a:lnTo>
                    <a:pt x="73" y="1655"/>
                  </a:lnTo>
                  <a:lnTo>
                    <a:pt x="74" y="1655"/>
                  </a:lnTo>
                  <a:lnTo>
                    <a:pt x="75" y="1654"/>
                  </a:lnTo>
                  <a:lnTo>
                    <a:pt x="76" y="1654"/>
                  </a:lnTo>
                  <a:lnTo>
                    <a:pt x="77" y="1654"/>
                  </a:lnTo>
                  <a:lnTo>
                    <a:pt x="78" y="1654"/>
                  </a:lnTo>
                  <a:lnTo>
                    <a:pt x="79" y="1653"/>
                  </a:lnTo>
                  <a:lnTo>
                    <a:pt x="80" y="1653"/>
                  </a:lnTo>
                  <a:lnTo>
                    <a:pt x="81" y="1653"/>
                  </a:lnTo>
                  <a:lnTo>
                    <a:pt x="82" y="1653"/>
                  </a:lnTo>
                  <a:lnTo>
                    <a:pt x="83" y="1653"/>
                  </a:lnTo>
                  <a:lnTo>
                    <a:pt x="84" y="1653"/>
                  </a:lnTo>
                  <a:lnTo>
                    <a:pt x="85" y="1653"/>
                  </a:lnTo>
                  <a:lnTo>
                    <a:pt x="86" y="1652"/>
                  </a:lnTo>
                  <a:lnTo>
                    <a:pt x="87" y="1651"/>
                  </a:lnTo>
                  <a:lnTo>
                    <a:pt x="88" y="1650"/>
                  </a:lnTo>
                  <a:lnTo>
                    <a:pt x="89" y="1650"/>
                  </a:lnTo>
                  <a:lnTo>
                    <a:pt x="90" y="1649"/>
                  </a:lnTo>
                  <a:lnTo>
                    <a:pt x="91" y="1648"/>
                  </a:lnTo>
                  <a:lnTo>
                    <a:pt x="92" y="1647"/>
                  </a:lnTo>
                  <a:lnTo>
                    <a:pt x="92" y="1646"/>
                  </a:lnTo>
                  <a:lnTo>
                    <a:pt x="93" y="1646"/>
                  </a:lnTo>
                  <a:lnTo>
                    <a:pt x="94" y="1644"/>
                  </a:lnTo>
                  <a:lnTo>
                    <a:pt x="94" y="1642"/>
                  </a:lnTo>
                  <a:lnTo>
                    <a:pt x="95" y="1640"/>
                  </a:lnTo>
                  <a:lnTo>
                    <a:pt x="95" y="1639"/>
                  </a:lnTo>
                  <a:lnTo>
                    <a:pt x="96" y="1636"/>
                  </a:lnTo>
                  <a:lnTo>
                    <a:pt x="97" y="1632"/>
                  </a:lnTo>
                  <a:lnTo>
                    <a:pt x="97" y="1627"/>
                  </a:lnTo>
                  <a:lnTo>
                    <a:pt x="98" y="1622"/>
                  </a:lnTo>
                  <a:lnTo>
                    <a:pt x="99" y="1615"/>
                  </a:lnTo>
                  <a:lnTo>
                    <a:pt x="99" y="1607"/>
                  </a:lnTo>
                  <a:lnTo>
                    <a:pt x="100" y="1597"/>
                  </a:lnTo>
                  <a:lnTo>
                    <a:pt x="100" y="1585"/>
                  </a:lnTo>
                  <a:lnTo>
                    <a:pt x="101" y="1570"/>
                  </a:lnTo>
                  <a:lnTo>
                    <a:pt x="102" y="1554"/>
                  </a:lnTo>
                  <a:lnTo>
                    <a:pt x="102" y="1534"/>
                  </a:lnTo>
                  <a:lnTo>
                    <a:pt x="103" y="1511"/>
                  </a:lnTo>
                  <a:lnTo>
                    <a:pt x="104" y="1483"/>
                  </a:lnTo>
                  <a:lnTo>
                    <a:pt x="104" y="1451"/>
                  </a:lnTo>
                  <a:lnTo>
                    <a:pt x="105" y="1416"/>
                  </a:lnTo>
                  <a:lnTo>
                    <a:pt x="105" y="1375"/>
                  </a:lnTo>
                  <a:lnTo>
                    <a:pt x="106" y="1330"/>
                  </a:lnTo>
                  <a:lnTo>
                    <a:pt x="107" y="1278"/>
                  </a:lnTo>
                  <a:lnTo>
                    <a:pt x="107" y="1223"/>
                  </a:lnTo>
                  <a:lnTo>
                    <a:pt x="108" y="1160"/>
                  </a:lnTo>
                  <a:lnTo>
                    <a:pt x="108" y="1094"/>
                  </a:lnTo>
                  <a:lnTo>
                    <a:pt x="109" y="1023"/>
                  </a:lnTo>
                  <a:lnTo>
                    <a:pt x="110" y="947"/>
                  </a:lnTo>
                  <a:lnTo>
                    <a:pt x="110" y="869"/>
                  </a:lnTo>
                  <a:lnTo>
                    <a:pt x="111" y="787"/>
                  </a:lnTo>
                  <a:lnTo>
                    <a:pt x="112" y="705"/>
                  </a:lnTo>
                  <a:lnTo>
                    <a:pt x="112" y="622"/>
                  </a:lnTo>
                  <a:lnTo>
                    <a:pt x="113" y="540"/>
                  </a:lnTo>
                  <a:lnTo>
                    <a:pt x="113" y="460"/>
                  </a:lnTo>
                  <a:lnTo>
                    <a:pt x="114" y="383"/>
                  </a:lnTo>
                  <a:lnTo>
                    <a:pt x="115" y="311"/>
                  </a:lnTo>
                  <a:lnTo>
                    <a:pt x="115" y="242"/>
                  </a:lnTo>
                  <a:lnTo>
                    <a:pt x="116" y="183"/>
                  </a:lnTo>
                  <a:lnTo>
                    <a:pt x="117" y="129"/>
                  </a:lnTo>
                  <a:lnTo>
                    <a:pt x="117" y="85"/>
                  </a:lnTo>
                  <a:lnTo>
                    <a:pt x="118" y="50"/>
                  </a:lnTo>
                  <a:lnTo>
                    <a:pt x="118" y="24"/>
                  </a:lnTo>
                  <a:lnTo>
                    <a:pt x="119" y="7"/>
                  </a:lnTo>
                  <a:lnTo>
                    <a:pt x="120" y="0"/>
                  </a:lnTo>
                  <a:lnTo>
                    <a:pt x="120" y="1"/>
                  </a:lnTo>
                  <a:lnTo>
                    <a:pt x="121" y="12"/>
                  </a:lnTo>
                  <a:lnTo>
                    <a:pt x="121" y="31"/>
                  </a:lnTo>
                  <a:lnTo>
                    <a:pt x="122" y="59"/>
                  </a:lnTo>
                  <a:lnTo>
                    <a:pt x="123" y="94"/>
                  </a:lnTo>
                  <a:lnTo>
                    <a:pt x="123" y="135"/>
                  </a:lnTo>
                  <a:lnTo>
                    <a:pt x="124" y="183"/>
                  </a:lnTo>
                  <a:lnTo>
                    <a:pt x="125" y="235"/>
                  </a:lnTo>
                  <a:lnTo>
                    <a:pt x="125" y="290"/>
                  </a:lnTo>
                  <a:lnTo>
                    <a:pt x="126" y="349"/>
                  </a:lnTo>
                  <a:lnTo>
                    <a:pt x="126" y="412"/>
                  </a:lnTo>
                  <a:lnTo>
                    <a:pt x="127" y="476"/>
                  </a:lnTo>
                  <a:lnTo>
                    <a:pt x="128" y="542"/>
                  </a:lnTo>
                  <a:lnTo>
                    <a:pt x="128" y="607"/>
                  </a:lnTo>
                  <a:lnTo>
                    <a:pt x="129" y="673"/>
                  </a:lnTo>
                  <a:lnTo>
                    <a:pt x="130" y="737"/>
                  </a:lnTo>
                  <a:lnTo>
                    <a:pt x="130" y="801"/>
                  </a:lnTo>
                  <a:lnTo>
                    <a:pt x="131" y="863"/>
                  </a:lnTo>
                  <a:lnTo>
                    <a:pt x="131" y="923"/>
                  </a:lnTo>
                  <a:lnTo>
                    <a:pt x="132" y="981"/>
                  </a:lnTo>
                  <a:lnTo>
                    <a:pt x="133" y="1036"/>
                  </a:lnTo>
                  <a:lnTo>
                    <a:pt x="133" y="1089"/>
                  </a:lnTo>
                  <a:lnTo>
                    <a:pt x="134" y="1139"/>
                  </a:lnTo>
                  <a:lnTo>
                    <a:pt x="134" y="1186"/>
                  </a:lnTo>
                  <a:lnTo>
                    <a:pt x="135" y="1230"/>
                  </a:lnTo>
                  <a:lnTo>
                    <a:pt x="136" y="1271"/>
                  </a:lnTo>
                  <a:lnTo>
                    <a:pt x="136" y="1311"/>
                  </a:lnTo>
                  <a:lnTo>
                    <a:pt x="137" y="1346"/>
                  </a:lnTo>
                  <a:lnTo>
                    <a:pt x="138" y="1378"/>
                  </a:lnTo>
                  <a:lnTo>
                    <a:pt x="138" y="1408"/>
                  </a:lnTo>
                  <a:lnTo>
                    <a:pt x="139" y="1436"/>
                  </a:lnTo>
                  <a:lnTo>
                    <a:pt x="139" y="1460"/>
                  </a:lnTo>
                  <a:lnTo>
                    <a:pt x="140" y="1482"/>
                  </a:lnTo>
                  <a:lnTo>
                    <a:pt x="141" y="1503"/>
                  </a:lnTo>
                  <a:lnTo>
                    <a:pt x="141" y="1522"/>
                  </a:lnTo>
                  <a:lnTo>
                    <a:pt x="142" y="1539"/>
                  </a:lnTo>
                  <a:lnTo>
                    <a:pt x="143" y="1554"/>
                  </a:lnTo>
                  <a:lnTo>
                    <a:pt x="143" y="1565"/>
                  </a:lnTo>
                  <a:lnTo>
                    <a:pt x="144" y="1577"/>
                  </a:lnTo>
                  <a:lnTo>
                    <a:pt x="144" y="1587"/>
                  </a:lnTo>
                  <a:lnTo>
                    <a:pt x="145" y="1596"/>
                  </a:lnTo>
                  <a:lnTo>
                    <a:pt x="146" y="1603"/>
                  </a:lnTo>
                  <a:lnTo>
                    <a:pt x="146" y="1610"/>
                  </a:lnTo>
                  <a:lnTo>
                    <a:pt x="147" y="1616"/>
                  </a:lnTo>
                  <a:lnTo>
                    <a:pt x="147" y="1622"/>
                  </a:lnTo>
                  <a:lnTo>
                    <a:pt x="148" y="1626"/>
                  </a:lnTo>
                  <a:lnTo>
                    <a:pt x="149" y="1630"/>
                  </a:lnTo>
                  <a:lnTo>
                    <a:pt x="149" y="1633"/>
                  </a:lnTo>
                  <a:lnTo>
                    <a:pt x="150" y="1636"/>
                  </a:lnTo>
                  <a:lnTo>
                    <a:pt x="151" y="1638"/>
                  </a:lnTo>
                  <a:lnTo>
                    <a:pt x="151" y="1641"/>
                  </a:lnTo>
                  <a:lnTo>
                    <a:pt x="152" y="1642"/>
                  </a:lnTo>
                  <a:lnTo>
                    <a:pt x="152" y="1643"/>
                  </a:lnTo>
                  <a:lnTo>
                    <a:pt x="153" y="1645"/>
                  </a:lnTo>
                  <a:lnTo>
                    <a:pt x="154" y="1646"/>
                  </a:lnTo>
                  <a:lnTo>
                    <a:pt x="154" y="1647"/>
                  </a:lnTo>
                  <a:lnTo>
                    <a:pt x="155" y="1648"/>
                  </a:lnTo>
                  <a:lnTo>
                    <a:pt x="156" y="1648"/>
                  </a:lnTo>
                  <a:lnTo>
                    <a:pt x="156" y="1649"/>
                  </a:lnTo>
                  <a:lnTo>
                    <a:pt x="157" y="1649"/>
                  </a:lnTo>
                  <a:lnTo>
                    <a:pt x="158" y="1649"/>
                  </a:lnTo>
                  <a:lnTo>
                    <a:pt x="159" y="1649"/>
                  </a:lnTo>
                  <a:lnTo>
                    <a:pt x="160" y="1649"/>
                  </a:lnTo>
                  <a:lnTo>
                    <a:pt x="161" y="1649"/>
                  </a:lnTo>
                  <a:lnTo>
                    <a:pt x="162" y="1649"/>
                  </a:lnTo>
                  <a:lnTo>
                    <a:pt x="163" y="1649"/>
                  </a:lnTo>
                  <a:lnTo>
                    <a:pt x="164" y="1649"/>
                  </a:lnTo>
                  <a:lnTo>
                    <a:pt x="165" y="1648"/>
                  </a:lnTo>
                  <a:lnTo>
                    <a:pt x="165" y="1647"/>
                  </a:lnTo>
                  <a:lnTo>
                    <a:pt x="166" y="1647"/>
                  </a:lnTo>
                  <a:lnTo>
                    <a:pt x="167" y="1646"/>
                  </a:lnTo>
                  <a:lnTo>
                    <a:pt x="168" y="1646"/>
                  </a:lnTo>
                  <a:lnTo>
                    <a:pt x="169" y="1645"/>
                  </a:lnTo>
                  <a:lnTo>
                    <a:pt x="169" y="1644"/>
                  </a:lnTo>
                  <a:lnTo>
                    <a:pt x="170" y="1644"/>
                  </a:lnTo>
                  <a:lnTo>
                    <a:pt x="171" y="1643"/>
                  </a:lnTo>
                  <a:lnTo>
                    <a:pt x="172" y="1643"/>
                  </a:lnTo>
                  <a:lnTo>
                    <a:pt x="173" y="1642"/>
                  </a:lnTo>
                  <a:lnTo>
                    <a:pt x="174" y="1642"/>
                  </a:lnTo>
                  <a:lnTo>
                    <a:pt x="175" y="1642"/>
                  </a:lnTo>
                  <a:lnTo>
                    <a:pt x="175" y="1641"/>
                  </a:lnTo>
                  <a:lnTo>
                    <a:pt x="176" y="1641"/>
                  </a:lnTo>
                  <a:lnTo>
                    <a:pt x="177" y="1641"/>
                  </a:lnTo>
                  <a:lnTo>
                    <a:pt x="178" y="1641"/>
                  </a:lnTo>
                  <a:lnTo>
                    <a:pt x="178" y="1641"/>
                  </a:lnTo>
                  <a:lnTo>
                    <a:pt x="179" y="1641"/>
                  </a:lnTo>
                  <a:lnTo>
                    <a:pt x="180" y="1642"/>
                  </a:lnTo>
                  <a:lnTo>
                    <a:pt x="181" y="1642"/>
                  </a:lnTo>
                  <a:lnTo>
                    <a:pt x="182" y="1642"/>
                  </a:lnTo>
                  <a:lnTo>
                    <a:pt x="182" y="1643"/>
                  </a:lnTo>
                  <a:lnTo>
                    <a:pt x="183" y="1643"/>
                  </a:lnTo>
                  <a:lnTo>
                    <a:pt x="184" y="1644"/>
                  </a:lnTo>
                  <a:lnTo>
                    <a:pt x="184" y="1645"/>
                  </a:lnTo>
                  <a:lnTo>
                    <a:pt x="185" y="1645"/>
                  </a:lnTo>
                  <a:lnTo>
                    <a:pt x="185" y="1646"/>
                  </a:lnTo>
                  <a:lnTo>
                    <a:pt x="186" y="1647"/>
                  </a:lnTo>
                  <a:lnTo>
                    <a:pt x="187" y="1648"/>
                  </a:lnTo>
                  <a:lnTo>
                    <a:pt x="188" y="1649"/>
                  </a:lnTo>
                  <a:lnTo>
                    <a:pt x="189" y="1649"/>
                  </a:lnTo>
                  <a:lnTo>
                    <a:pt x="190" y="1650"/>
                  </a:lnTo>
                  <a:lnTo>
                    <a:pt x="190" y="1651"/>
                  </a:lnTo>
                  <a:lnTo>
                    <a:pt x="191" y="1651"/>
                  </a:lnTo>
                  <a:lnTo>
                    <a:pt x="192" y="1652"/>
                  </a:lnTo>
                  <a:lnTo>
                    <a:pt x="193" y="1653"/>
                  </a:lnTo>
                  <a:lnTo>
                    <a:pt x="194" y="1654"/>
                  </a:lnTo>
                  <a:lnTo>
                    <a:pt x="195" y="1654"/>
                  </a:lnTo>
                  <a:lnTo>
                    <a:pt x="196" y="1654"/>
                  </a:lnTo>
                  <a:lnTo>
                    <a:pt x="197" y="1654"/>
                  </a:lnTo>
                  <a:lnTo>
                    <a:pt x="197" y="1655"/>
                  </a:lnTo>
                  <a:lnTo>
                    <a:pt x="198" y="1655"/>
                  </a:lnTo>
                  <a:lnTo>
                    <a:pt x="198" y="1656"/>
                  </a:lnTo>
                  <a:lnTo>
                    <a:pt x="199" y="1655"/>
                  </a:lnTo>
                  <a:lnTo>
                    <a:pt x="200" y="1655"/>
                  </a:lnTo>
                  <a:lnTo>
                    <a:pt x="201" y="1655"/>
                  </a:lnTo>
                  <a:lnTo>
                    <a:pt x="202" y="1654"/>
                  </a:lnTo>
                  <a:lnTo>
                    <a:pt x="203" y="1654"/>
                  </a:lnTo>
                  <a:lnTo>
                    <a:pt x="204" y="1654"/>
                  </a:lnTo>
                  <a:lnTo>
                    <a:pt x="205" y="1654"/>
                  </a:lnTo>
                  <a:lnTo>
                    <a:pt x="205" y="1653"/>
                  </a:lnTo>
                  <a:lnTo>
                    <a:pt x="206" y="1652"/>
                  </a:lnTo>
                  <a:lnTo>
                    <a:pt x="207" y="1651"/>
                  </a:lnTo>
                  <a:lnTo>
                    <a:pt x="208" y="1651"/>
                  </a:lnTo>
                  <a:lnTo>
                    <a:pt x="208" y="1650"/>
                  </a:lnTo>
                  <a:lnTo>
                    <a:pt x="209" y="1649"/>
                  </a:lnTo>
                  <a:lnTo>
                    <a:pt x="210" y="1649"/>
                  </a:lnTo>
                  <a:lnTo>
                    <a:pt x="210" y="1648"/>
                  </a:lnTo>
                  <a:lnTo>
                    <a:pt x="211" y="1648"/>
                  </a:lnTo>
                  <a:lnTo>
                    <a:pt x="211" y="1647"/>
                  </a:lnTo>
                  <a:lnTo>
                    <a:pt x="212" y="1647"/>
                  </a:lnTo>
                  <a:lnTo>
                    <a:pt x="213" y="1646"/>
                  </a:lnTo>
                  <a:lnTo>
                    <a:pt x="213" y="1645"/>
                  </a:lnTo>
                  <a:lnTo>
                    <a:pt x="214" y="1645"/>
                  </a:lnTo>
                  <a:lnTo>
                    <a:pt x="215" y="1644"/>
                  </a:lnTo>
                  <a:lnTo>
                    <a:pt x="216" y="1643"/>
                  </a:lnTo>
                  <a:lnTo>
                    <a:pt x="217" y="1643"/>
                  </a:lnTo>
                  <a:lnTo>
                    <a:pt x="218" y="1643"/>
                  </a:lnTo>
                  <a:lnTo>
                    <a:pt x="218" y="1642"/>
                  </a:lnTo>
                  <a:lnTo>
                    <a:pt x="219" y="1642"/>
                  </a:lnTo>
                  <a:lnTo>
                    <a:pt x="220" y="1642"/>
                  </a:lnTo>
                  <a:lnTo>
                    <a:pt x="221" y="1642"/>
                  </a:lnTo>
                  <a:lnTo>
                    <a:pt x="222" y="1643"/>
                  </a:lnTo>
                  <a:lnTo>
                    <a:pt x="223" y="1644"/>
                  </a:lnTo>
                  <a:lnTo>
                    <a:pt x="224" y="1644"/>
                  </a:lnTo>
                  <a:lnTo>
                    <a:pt x="225" y="1645"/>
                  </a:lnTo>
                  <a:lnTo>
                    <a:pt x="226" y="1645"/>
                  </a:lnTo>
                  <a:lnTo>
                    <a:pt x="227" y="1646"/>
                  </a:lnTo>
                  <a:lnTo>
                    <a:pt x="228" y="1646"/>
                  </a:lnTo>
                  <a:lnTo>
                    <a:pt x="228" y="1647"/>
                  </a:lnTo>
                  <a:lnTo>
                    <a:pt x="229" y="1647"/>
                  </a:lnTo>
                  <a:lnTo>
                    <a:pt x="229" y="1648"/>
                  </a:lnTo>
                  <a:lnTo>
                    <a:pt x="230" y="1648"/>
                  </a:lnTo>
                  <a:lnTo>
                    <a:pt x="231" y="1648"/>
                  </a:lnTo>
                  <a:lnTo>
                    <a:pt x="232" y="1649"/>
                  </a:lnTo>
                  <a:lnTo>
                    <a:pt x="233" y="1649"/>
                  </a:lnTo>
                  <a:lnTo>
                    <a:pt x="234" y="1649"/>
                  </a:lnTo>
                  <a:lnTo>
                    <a:pt x="235" y="1650"/>
                  </a:lnTo>
                  <a:lnTo>
                    <a:pt x="236" y="1650"/>
                  </a:lnTo>
                  <a:lnTo>
                    <a:pt x="237" y="1650"/>
                  </a:lnTo>
                  <a:lnTo>
                    <a:pt x="238" y="1650"/>
                  </a:lnTo>
                  <a:lnTo>
                    <a:pt x="239" y="1650"/>
                  </a:lnTo>
                  <a:lnTo>
                    <a:pt x="240" y="1650"/>
                  </a:lnTo>
                  <a:lnTo>
                    <a:pt x="241" y="1650"/>
                  </a:lnTo>
                  <a:lnTo>
                    <a:pt x="242" y="1650"/>
                  </a:lnTo>
                  <a:lnTo>
                    <a:pt x="242" y="1651"/>
                  </a:lnTo>
                  <a:lnTo>
                    <a:pt x="243" y="1651"/>
                  </a:lnTo>
                  <a:lnTo>
                    <a:pt x="244" y="1652"/>
                  </a:lnTo>
                  <a:lnTo>
                    <a:pt x="245" y="1651"/>
                  </a:lnTo>
                  <a:lnTo>
                    <a:pt x="246" y="1652"/>
                  </a:lnTo>
                  <a:lnTo>
                    <a:pt x="247" y="1652"/>
                  </a:lnTo>
                  <a:lnTo>
                    <a:pt x="247" y="1653"/>
                  </a:lnTo>
                  <a:lnTo>
                    <a:pt x="248" y="1653"/>
                  </a:lnTo>
                  <a:lnTo>
                    <a:pt x="249" y="1653"/>
                  </a:lnTo>
                  <a:lnTo>
                    <a:pt x="249" y="1652"/>
                  </a:lnTo>
                  <a:lnTo>
                    <a:pt x="250" y="1653"/>
                  </a:lnTo>
                  <a:lnTo>
                    <a:pt x="251" y="1654"/>
                  </a:lnTo>
                  <a:lnTo>
                    <a:pt x="252" y="1654"/>
                  </a:lnTo>
                  <a:lnTo>
                    <a:pt x="253" y="1655"/>
                  </a:lnTo>
                  <a:lnTo>
                    <a:pt x="254" y="1655"/>
                  </a:lnTo>
                  <a:lnTo>
                    <a:pt x="254" y="1656"/>
                  </a:lnTo>
                  <a:lnTo>
                    <a:pt x="255" y="1656"/>
                  </a:lnTo>
                  <a:lnTo>
                    <a:pt x="256" y="1657"/>
                  </a:lnTo>
                  <a:lnTo>
                    <a:pt x="257" y="1657"/>
                  </a:lnTo>
                  <a:lnTo>
                    <a:pt x="258" y="1657"/>
                  </a:lnTo>
                  <a:lnTo>
                    <a:pt x="259" y="1658"/>
                  </a:lnTo>
                  <a:lnTo>
                    <a:pt x="260" y="1658"/>
                  </a:lnTo>
                  <a:lnTo>
                    <a:pt x="261" y="1659"/>
                  </a:lnTo>
                  <a:lnTo>
                    <a:pt x="262" y="1658"/>
                  </a:lnTo>
                  <a:lnTo>
                    <a:pt x="262" y="1659"/>
                  </a:lnTo>
                  <a:lnTo>
                    <a:pt x="263" y="1659"/>
                  </a:lnTo>
                  <a:lnTo>
                    <a:pt x="264" y="1660"/>
                  </a:lnTo>
                  <a:lnTo>
                    <a:pt x="265" y="1660"/>
                  </a:lnTo>
                  <a:lnTo>
                    <a:pt x="266" y="1660"/>
                  </a:lnTo>
                  <a:lnTo>
                    <a:pt x="267" y="1660"/>
                  </a:lnTo>
                  <a:lnTo>
                    <a:pt x="267" y="1661"/>
                  </a:lnTo>
                  <a:lnTo>
                    <a:pt x="268" y="1661"/>
                  </a:lnTo>
                  <a:lnTo>
                    <a:pt x="269" y="1661"/>
                  </a:lnTo>
                  <a:lnTo>
                    <a:pt x="270" y="1661"/>
                  </a:lnTo>
                  <a:lnTo>
                    <a:pt x="270" y="1662"/>
                  </a:lnTo>
                  <a:lnTo>
                    <a:pt x="271" y="1662"/>
                  </a:lnTo>
                  <a:lnTo>
                    <a:pt x="272" y="1662"/>
                  </a:lnTo>
                  <a:lnTo>
                    <a:pt x="273" y="1662"/>
                  </a:lnTo>
                  <a:lnTo>
                    <a:pt x="274" y="1663"/>
                  </a:lnTo>
                  <a:lnTo>
                    <a:pt x="275" y="1663"/>
                  </a:lnTo>
                  <a:lnTo>
                    <a:pt x="276" y="1663"/>
                  </a:lnTo>
                  <a:lnTo>
                    <a:pt x="277" y="1663"/>
                  </a:lnTo>
                  <a:lnTo>
                    <a:pt x="278" y="1663"/>
                  </a:lnTo>
                  <a:lnTo>
                    <a:pt x="279" y="1664"/>
                  </a:lnTo>
                  <a:lnTo>
                    <a:pt x="280" y="1664"/>
                  </a:lnTo>
                  <a:lnTo>
                    <a:pt x="281" y="1664"/>
                  </a:lnTo>
                  <a:lnTo>
                    <a:pt x="282" y="1664"/>
                  </a:lnTo>
                  <a:lnTo>
                    <a:pt x="283" y="1663"/>
                  </a:lnTo>
                  <a:lnTo>
                    <a:pt x="284" y="1663"/>
                  </a:lnTo>
                  <a:lnTo>
                    <a:pt x="285" y="1663"/>
                  </a:lnTo>
                  <a:lnTo>
                    <a:pt x="285" y="1664"/>
                  </a:lnTo>
                  <a:lnTo>
                    <a:pt x="286" y="1664"/>
                  </a:lnTo>
                  <a:lnTo>
                    <a:pt x="287" y="1664"/>
                  </a:lnTo>
                  <a:lnTo>
                    <a:pt x="288" y="1664"/>
                  </a:lnTo>
                  <a:lnTo>
                    <a:pt x="289" y="1664"/>
                  </a:lnTo>
                  <a:lnTo>
                    <a:pt x="289" y="1663"/>
                  </a:lnTo>
                  <a:lnTo>
                    <a:pt x="290" y="1663"/>
                  </a:lnTo>
                  <a:lnTo>
                    <a:pt x="291" y="1663"/>
                  </a:lnTo>
                  <a:lnTo>
                    <a:pt x="291" y="1662"/>
                  </a:lnTo>
                  <a:lnTo>
                    <a:pt x="292" y="1663"/>
                  </a:lnTo>
                  <a:lnTo>
                    <a:pt x="293" y="1662"/>
                  </a:lnTo>
                  <a:lnTo>
                    <a:pt x="294" y="1661"/>
                  </a:lnTo>
                  <a:lnTo>
                    <a:pt x="295" y="1661"/>
                  </a:lnTo>
                  <a:lnTo>
                    <a:pt x="296" y="1661"/>
                  </a:lnTo>
                  <a:lnTo>
                    <a:pt x="296" y="1660"/>
                  </a:lnTo>
                  <a:lnTo>
                    <a:pt x="297" y="1660"/>
                  </a:lnTo>
                  <a:lnTo>
                    <a:pt x="298" y="1659"/>
                  </a:lnTo>
                  <a:lnTo>
                    <a:pt x="299" y="1659"/>
                  </a:lnTo>
                  <a:lnTo>
                    <a:pt x="299" y="1658"/>
                  </a:lnTo>
                  <a:lnTo>
                    <a:pt x="300" y="1658"/>
                  </a:lnTo>
                  <a:lnTo>
                    <a:pt x="301" y="1658"/>
                  </a:lnTo>
                  <a:lnTo>
                    <a:pt x="301" y="1657"/>
                  </a:lnTo>
                  <a:lnTo>
                    <a:pt x="302" y="1657"/>
                  </a:lnTo>
                  <a:lnTo>
                    <a:pt x="303" y="1656"/>
                  </a:lnTo>
                  <a:lnTo>
                    <a:pt x="304" y="1656"/>
                  </a:lnTo>
                  <a:lnTo>
                    <a:pt x="305" y="1656"/>
                  </a:lnTo>
                  <a:lnTo>
                    <a:pt x="306" y="1655"/>
                  </a:lnTo>
                  <a:lnTo>
                    <a:pt x="307" y="1655"/>
                  </a:lnTo>
                  <a:lnTo>
                    <a:pt x="307" y="1656"/>
                  </a:lnTo>
                  <a:lnTo>
                    <a:pt x="308" y="1656"/>
                  </a:lnTo>
                  <a:lnTo>
                    <a:pt x="309" y="1655"/>
                  </a:lnTo>
                  <a:lnTo>
                    <a:pt x="309" y="1656"/>
                  </a:lnTo>
                  <a:lnTo>
                    <a:pt x="310" y="1656"/>
                  </a:lnTo>
                  <a:lnTo>
                    <a:pt x="311" y="1656"/>
                  </a:lnTo>
                  <a:lnTo>
                    <a:pt x="311" y="1656"/>
                  </a:lnTo>
                  <a:lnTo>
                    <a:pt x="312" y="1657"/>
                  </a:lnTo>
                  <a:lnTo>
                    <a:pt x="313" y="1657"/>
                  </a:lnTo>
                  <a:lnTo>
                    <a:pt x="313" y="1656"/>
                  </a:lnTo>
                  <a:lnTo>
                    <a:pt x="314" y="1657"/>
                  </a:lnTo>
                  <a:lnTo>
                    <a:pt x="315" y="1657"/>
                  </a:lnTo>
                  <a:lnTo>
                    <a:pt x="316" y="1657"/>
                  </a:lnTo>
                  <a:lnTo>
                    <a:pt x="317" y="1657"/>
                  </a:lnTo>
                  <a:lnTo>
                    <a:pt x="318" y="1657"/>
                  </a:lnTo>
                  <a:lnTo>
                    <a:pt x="318" y="1658"/>
                  </a:lnTo>
                  <a:lnTo>
                    <a:pt x="319" y="1658"/>
                  </a:lnTo>
                  <a:lnTo>
                    <a:pt x="319" y="1659"/>
                  </a:lnTo>
                  <a:lnTo>
                    <a:pt x="320" y="1659"/>
                  </a:lnTo>
                  <a:lnTo>
                    <a:pt x="321" y="1659"/>
                  </a:lnTo>
                  <a:lnTo>
                    <a:pt x="322" y="1659"/>
                  </a:lnTo>
                  <a:lnTo>
                    <a:pt x="323" y="1660"/>
                  </a:lnTo>
                  <a:lnTo>
                    <a:pt x="324" y="1660"/>
                  </a:lnTo>
                  <a:lnTo>
                    <a:pt x="324" y="1661"/>
                  </a:lnTo>
                  <a:lnTo>
                    <a:pt x="325" y="1661"/>
                  </a:lnTo>
                  <a:lnTo>
                    <a:pt x="326" y="1661"/>
                  </a:lnTo>
                  <a:lnTo>
                    <a:pt x="327" y="1661"/>
                  </a:lnTo>
                  <a:lnTo>
                    <a:pt x="327" y="1662"/>
                  </a:lnTo>
                  <a:lnTo>
                    <a:pt x="328" y="1662"/>
                  </a:lnTo>
                  <a:lnTo>
                    <a:pt x="329" y="1662"/>
                  </a:lnTo>
                  <a:lnTo>
                    <a:pt x="330" y="1663"/>
                  </a:lnTo>
                  <a:lnTo>
                    <a:pt x="331" y="1662"/>
                  </a:lnTo>
                  <a:lnTo>
                    <a:pt x="332" y="1662"/>
                  </a:lnTo>
                  <a:lnTo>
                    <a:pt x="333" y="1662"/>
                  </a:lnTo>
                  <a:lnTo>
                    <a:pt x="334" y="1663"/>
                  </a:lnTo>
                  <a:lnTo>
                    <a:pt x="335" y="1663"/>
                  </a:lnTo>
                  <a:lnTo>
                    <a:pt x="336" y="1663"/>
                  </a:lnTo>
                  <a:lnTo>
                    <a:pt x="337" y="1663"/>
                  </a:lnTo>
                  <a:lnTo>
                    <a:pt x="338" y="1663"/>
                  </a:lnTo>
                  <a:lnTo>
                    <a:pt x="339" y="1663"/>
                  </a:lnTo>
                  <a:lnTo>
                    <a:pt x="340" y="1663"/>
                  </a:lnTo>
                  <a:lnTo>
                    <a:pt x="341" y="1663"/>
                  </a:lnTo>
                  <a:lnTo>
                    <a:pt x="342" y="1664"/>
                  </a:lnTo>
                  <a:lnTo>
                    <a:pt x="343" y="1663"/>
                  </a:lnTo>
                  <a:lnTo>
                    <a:pt x="344" y="1663"/>
                  </a:lnTo>
                  <a:lnTo>
                    <a:pt x="344" y="1664"/>
                  </a:lnTo>
                  <a:lnTo>
                    <a:pt x="345" y="1663"/>
                  </a:lnTo>
                  <a:lnTo>
                    <a:pt x="346" y="1663"/>
                  </a:lnTo>
                  <a:lnTo>
                    <a:pt x="347" y="1663"/>
                  </a:lnTo>
                  <a:lnTo>
                    <a:pt x="348" y="1663"/>
                  </a:lnTo>
                  <a:lnTo>
                    <a:pt x="349" y="1663"/>
                  </a:lnTo>
                  <a:lnTo>
                    <a:pt x="350" y="1663"/>
                  </a:lnTo>
                  <a:lnTo>
                    <a:pt x="350" y="1664"/>
                  </a:lnTo>
                  <a:lnTo>
                    <a:pt x="351" y="1664"/>
                  </a:lnTo>
                  <a:lnTo>
                    <a:pt x="352" y="1664"/>
                  </a:lnTo>
                  <a:lnTo>
                    <a:pt x="353" y="1664"/>
                  </a:lnTo>
                  <a:lnTo>
                    <a:pt x="354" y="1663"/>
                  </a:lnTo>
                  <a:lnTo>
                    <a:pt x="355" y="1663"/>
                  </a:lnTo>
                  <a:lnTo>
                    <a:pt x="356" y="1663"/>
                  </a:lnTo>
                  <a:lnTo>
                    <a:pt x="357" y="1663"/>
                  </a:lnTo>
                  <a:lnTo>
                    <a:pt x="357" y="1662"/>
                  </a:lnTo>
                  <a:lnTo>
                    <a:pt x="358" y="1662"/>
                  </a:lnTo>
                  <a:lnTo>
                    <a:pt x="358" y="1661"/>
                  </a:lnTo>
                  <a:lnTo>
                    <a:pt x="359" y="1661"/>
                  </a:lnTo>
                  <a:lnTo>
                    <a:pt x="360" y="1660"/>
                  </a:lnTo>
                  <a:lnTo>
                    <a:pt x="360" y="1659"/>
                  </a:lnTo>
                  <a:lnTo>
                    <a:pt x="361" y="1658"/>
                  </a:lnTo>
                  <a:lnTo>
                    <a:pt x="362" y="1658"/>
                  </a:lnTo>
                  <a:lnTo>
                    <a:pt x="362" y="1657"/>
                  </a:lnTo>
                  <a:lnTo>
                    <a:pt x="363" y="1656"/>
                  </a:lnTo>
                  <a:lnTo>
                    <a:pt x="364" y="1655"/>
                  </a:lnTo>
                  <a:lnTo>
                    <a:pt x="365" y="1654"/>
                  </a:lnTo>
                  <a:lnTo>
                    <a:pt x="365" y="1653"/>
                  </a:lnTo>
                  <a:lnTo>
                    <a:pt x="366" y="1652"/>
                  </a:lnTo>
                  <a:lnTo>
                    <a:pt x="367" y="1652"/>
                  </a:lnTo>
                  <a:lnTo>
                    <a:pt x="367" y="1650"/>
                  </a:lnTo>
                  <a:lnTo>
                    <a:pt x="368" y="1650"/>
                  </a:lnTo>
                  <a:lnTo>
                    <a:pt x="368" y="1649"/>
                  </a:lnTo>
                  <a:lnTo>
                    <a:pt x="369" y="1648"/>
                  </a:lnTo>
                  <a:lnTo>
                    <a:pt x="370" y="1647"/>
                  </a:lnTo>
                  <a:lnTo>
                    <a:pt x="370" y="1646"/>
                  </a:lnTo>
                  <a:lnTo>
                    <a:pt x="371" y="1646"/>
                  </a:lnTo>
                  <a:lnTo>
                    <a:pt x="372" y="1645"/>
                  </a:lnTo>
                  <a:lnTo>
                    <a:pt x="373" y="1645"/>
                  </a:lnTo>
                  <a:lnTo>
                    <a:pt x="373" y="1644"/>
                  </a:lnTo>
                  <a:lnTo>
                    <a:pt x="374" y="1644"/>
                  </a:lnTo>
                  <a:lnTo>
                    <a:pt x="375" y="1644"/>
                  </a:lnTo>
                  <a:lnTo>
                    <a:pt x="375" y="1643"/>
                  </a:lnTo>
                  <a:lnTo>
                    <a:pt x="376" y="1643"/>
                  </a:lnTo>
                  <a:lnTo>
                    <a:pt x="377" y="1643"/>
                  </a:lnTo>
                  <a:lnTo>
                    <a:pt x="378" y="1644"/>
                  </a:lnTo>
                  <a:lnTo>
                    <a:pt x="379" y="1644"/>
                  </a:lnTo>
                  <a:lnTo>
                    <a:pt x="380" y="1645"/>
                  </a:lnTo>
                  <a:lnTo>
                    <a:pt x="381" y="1646"/>
                  </a:lnTo>
                  <a:lnTo>
                    <a:pt x="381" y="1647"/>
                  </a:lnTo>
                  <a:lnTo>
                    <a:pt x="382" y="1648"/>
                  </a:lnTo>
                  <a:lnTo>
                    <a:pt x="383" y="1648"/>
                  </a:lnTo>
                  <a:lnTo>
                    <a:pt x="383" y="1649"/>
                  </a:lnTo>
                  <a:lnTo>
                    <a:pt x="384" y="1649"/>
                  </a:lnTo>
                  <a:lnTo>
                    <a:pt x="384" y="1650"/>
                  </a:lnTo>
                  <a:lnTo>
                    <a:pt x="385" y="1651"/>
                  </a:lnTo>
                  <a:lnTo>
                    <a:pt x="386" y="1652"/>
                  </a:lnTo>
                  <a:lnTo>
                    <a:pt x="386" y="1653"/>
                  </a:lnTo>
                  <a:lnTo>
                    <a:pt x="387" y="1654"/>
                  </a:lnTo>
                  <a:lnTo>
                    <a:pt x="388" y="1654"/>
                  </a:lnTo>
                  <a:lnTo>
                    <a:pt x="388" y="1655"/>
                  </a:lnTo>
                  <a:lnTo>
                    <a:pt x="389" y="1655"/>
                  </a:lnTo>
                  <a:lnTo>
                    <a:pt x="389" y="1656"/>
                  </a:lnTo>
                  <a:lnTo>
                    <a:pt x="390" y="1656"/>
                  </a:lnTo>
                  <a:lnTo>
                    <a:pt x="391" y="1656"/>
                  </a:lnTo>
                  <a:lnTo>
                    <a:pt x="391" y="1657"/>
                  </a:lnTo>
                  <a:lnTo>
                    <a:pt x="392" y="1657"/>
                  </a:lnTo>
                  <a:lnTo>
                    <a:pt x="393" y="1657"/>
                  </a:lnTo>
                  <a:lnTo>
                    <a:pt x="393" y="1658"/>
                  </a:lnTo>
                  <a:lnTo>
                    <a:pt x="394" y="1659"/>
                  </a:lnTo>
                  <a:lnTo>
                    <a:pt x="394" y="1660"/>
                  </a:lnTo>
                  <a:lnTo>
                    <a:pt x="395" y="1660"/>
                  </a:lnTo>
                  <a:lnTo>
                    <a:pt x="396" y="1660"/>
                  </a:lnTo>
                  <a:lnTo>
                    <a:pt x="397" y="1660"/>
                  </a:lnTo>
                  <a:lnTo>
                    <a:pt x="398" y="1661"/>
                  </a:lnTo>
                  <a:lnTo>
                    <a:pt x="399" y="1661"/>
                  </a:lnTo>
                  <a:lnTo>
                    <a:pt x="400" y="1661"/>
                  </a:lnTo>
                  <a:lnTo>
                    <a:pt x="401" y="1661"/>
                  </a:lnTo>
                  <a:lnTo>
                    <a:pt x="402" y="1661"/>
                  </a:lnTo>
                  <a:lnTo>
                    <a:pt x="403" y="1661"/>
                  </a:lnTo>
                  <a:lnTo>
                    <a:pt x="404" y="1662"/>
                  </a:lnTo>
                  <a:lnTo>
                    <a:pt x="405" y="1662"/>
                  </a:lnTo>
                  <a:lnTo>
                    <a:pt x="406" y="1662"/>
                  </a:lnTo>
                  <a:lnTo>
                    <a:pt x="407" y="1662"/>
                  </a:lnTo>
                  <a:lnTo>
                    <a:pt x="408" y="1662"/>
                  </a:lnTo>
                  <a:lnTo>
                    <a:pt x="409" y="1662"/>
                  </a:lnTo>
                  <a:lnTo>
                    <a:pt x="410" y="1662"/>
                  </a:lnTo>
                  <a:lnTo>
                    <a:pt x="411" y="1662"/>
                  </a:lnTo>
                  <a:lnTo>
                    <a:pt x="412" y="1662"/>
                  </a:lnTo>
                  <a:lnTo>
                    <a:pt x="413" y="1661"/>
                  </a:lnTo>
                  <a:lnTo>
                    <a:pt x="414" y="1661"/>
                  </a:lnTo>
                  <a:lnTo>
                    <a:pt x="415" y="1661"/>
                  </a:lnTo>
                  <a:lnTo>
                    <a:pt x="416" y="1661"/>
                  </a:lnTo>
                  <a:lnTo>
                    <a:pt x="417" y="1660"/>
                  </a:lnTo>
                  <a:lnTo>
                    <a:pt x="417" y="1661"/>
                  </a:lnTo>
                  <a:lnTo>
                    <a:pt x="418" y="1661"/>
                  </a:lnTo>
                  <a:lnTo>
                    <a:pt x="419" y="1660"/>
                  </a:lnTo>
                  <a:lnTo>
                    <a:pt x="420" y="1660"/>
                  </a:lnTo>
                  <a:lnTo>
                    <a:pt x="421" y="1660"/>
                  </a:lnTo>
                  <a:lnTo>
                    <a:pt x="422" y="1660"/>
                  </a:lnTo>
                  <a:lnTo>
                    <a:pt x="422" y="1659"/>
                  </a:lnTo>
                  <a:lnTo>
                    <a:pt x="423" y="1659"/>
                  </a:lnTo>
                  <a:lnTo>
                    <a:pt x="424" y="1659"/>
                  </a:lnTo>
                  <a:lnTo>
                    <a:pt x="425" y="1658"/>
                  </a:lnTo>
                  <a:lnTo>
                    <a:pt x="426" y="1658"/>
                  </a:lnTo>
                  <a:lnTo>
                    <a:pt x="427" y="1659"/>
                  </a:lnTo>
                  <a:lnTo>
                    <a:pt x="428" y="1659"/>
                  </a:lnTo>
                  <a:lnTo>
                    <a:pt x="429" y="1660"/>
                  </a:lnTo>
                  <a:lnTo>
                    <a:pt x="430" y="1660"/>
                  </a:lnTo>
                  <a:lnTo>
                    <a:pt x="431" y="1660"/>
                  </a:lnTo>
                  <a:lnTo>
                    <a:pt x="432" y="1660"/>
                  </a:lnTo>
                  <a:lnTo>
                    <a:pt x="433" y="1660"/>
                  </a:lnTo>
                  <a:lnTo>
                    <a:pt x="434" y="1661"/>
                  </a:lnTo>
                  <a:lnTo>
                    <a:pt x="435" y="1661"/>
                  </a:lnTo>
                  <a:lnTo>
                    <a:pt x="436" y="1661"/>
                  </a:lnTo>
                  <a:lnTo>
                    <a:pt x="437" y="1661"/>
                  </a:lnTo>
                  <a:lnTo>
                    <a:pt x="438" y="1661"/>
                  </a:lnTo>
                  <a:lnTo>
                    <a:pt x="438" y="1662"/>
                  </a:lnTo>
                  <a:lnTo>
                    <a:pt x="439" y="1662"/>
                  </a:lnTo>
                  <a:lnTo>
                    <a:pt x="440" y="1661"/>
                  </a:lnTo>
                  <a:lnTo>
                    <a:pt x="441" y="1662"/>
                  </a:lnTo>
                  <a:lnTo>
                    <a:pt x="442" y="1661"/>
                  </a:lnTo>
                  <a:lnTo>
                    <a:pt x="443" y="1661"/>
                  </a:lnTo>
                  <a:lnTo>
                    <a:pt x="444" y="1661"/>
                  </a:lnTo>
                  <a:lnTo>
                    <a:pt x="444" y="1661"/>
                  </a:lnTo>
                  <a:lnTo>
                    <a:pt x="445" y="1661"/>
                  </a:lnTo>
                  <a:lnTo>
                    <a:pt x="446" y="1661"/>
                  </a:lnTo>
                  <a:lnTo>
                    <a:pt x="447" y="1661"/>
                  </a:lnTo>
                  <a:lnTo>
                    <a:pt x="448" y="1661"/>
                  </a:lnTo>
                  <a:lnTo>
                    <a:pt x="448" y="1660"/>
                  </a:lnTo>
                  <a:lnTo>
                    <a:pt x="449" y="1660"/>
                  </a:lnTo>
                  <a:lnTo>
                    <a:pt x="450" y="1660"/>
                  </a:lnTo>
                  <a:lnTo>
                    <a:pt x="451" y="1660"/>
                  </a:lnTo>
                  <a:lnTo>
                    <a:pt x="452" y="1660"/>
                  </a:lnTo>
                  <a:lnTo>
                    <a:pt x="453" y="1660"/>
                  </a:lnTo>
                  <a:lnTo>
                    <a:pt x="454" y="1660"/>
                  </a:lnTo>
                  <a:lnTo>
                    <a:pt x="455" y="1659"/>
                  </a:lnTo>
                  <a:lnTo>
                    <a:pt x="456" y="1659"/>
                  </a:lnTo>
                  <a:lnTo>
                    <a:pt x="457" y="1659"/>
                  </a:lnTo>
                  <a:lnTo>
                    <a:pt x="458" y="1659"/>
                  </a:lnTo>
                  <a:lnTo>
                    <a:pt x="459" y="1659"/>
                  </a:lnTo>
                  <a:lnTo>
                    <a:pt x="460" y="1660"/>
                  </a:lnTo>
                  <a:lnTo>
                    <a:pt x="460" y="1659"/>
                  </a:lnTo>
                  <a:lnTo>
                    <a:pt x="461" y="1659"/>
                  </a:lnTo>
                  <a:lnTo>
                    <a:pt x="462" y="1659"/>
                  </a:lnTo>
                  <a:lnTo>
                    <a:pt x="463" y="1659"/>
                  </a:lnTo>
                  <a:lnTo>
                    <a:pt x="464" y="1660"/>
                  </a:lnTo>
                  <a:lnTo>
                    <a:pt x="465" y="1660"/>
                  </a:lnTo>
                  <a:lnTo>
                    <a:pt x="466" y="1660"/>
                  </a:lnTo>
                  <a:lnTo>
                    <a:pt x="467" y="1660"/>
                  </a:lnTo>
                  <a:lnTo>
                    <a:pt x="468" y="1660"/>
                  </a:lnTo>
                  <a:lnTo>
                    <a:pt x="469" y="1660"/>
                  </a:lnTo>
                  <a:lnTo>
                    <a:pt x="470" y="1660"/>
                  </a:lnTo>
                  <a:lnTo>
                    <a:pt x="471" y="1661"/>
                  </a:lnTo>
                  <a:lnTo>
                    <a:pt x="471" y="1660"/>
                  </a:lnTo>
                  <a:lnTo>
                    <a:pt x="472" y="1660"/>
                  </a:lnTo>
                  <a:lnTo>
                    <a:pt x="473" y="1661"/>
                  </a:lnTo>
                  <a:lnTo>
                    <a:pt x="474" y="1661"/>
                  </a:lnTo>
                  <a:lnTo>
                    <a:pt x="475" y="1661"/>
                  </a:lnTo>
                  <a:lnTo>
                    <a:pt x="476" y="1661"/>
                  </a:lnTo>
                  <a:lnTo>
                    <a:pt x="477" y="1661"/>
                  </a:lnTo>
                  <a:lnTo>
                    <a:pt x="478" y="1661"/>
                  </a:lnTo>
                  <a:lnTo>
                    <a:pt x="479" y="1660"/>
                  </a:lnTo>
                  <a:lnTo>
                    <a:pt x="480" y="1660"/>
                  </a:lnTo>
                  <a:lnTo>
                    <a:pt x="481" y="1659"/>
                  </a:lnTo>
                  <a:lnTo>
                    <a:pt x="482" y="1659"/>
                  </a:lnTo>
                  <a:lnTo>
                    <a:pt x="483" y="1659"/>
                  </a:lnTo>
                  <a:lnTo>
                    <a:pt x="484" y="1659"/>
                  </a:lnTo>
                  <a:lnTo>
                    <a:pt x="484" y="1660"/>
                  </a:lnTo>
                  <a:lnTo>
                    <a:pt x="485" y="1660"/>
                  </a:lnTo>
                  <a:lnTo>
                    <a:pt x="486" y="1660"/>
                  </a:lnTo>
                  <a:lnTo>
                    <a:pt x="487" y="1660"/>
                  </a:lnTo>
                  <a:lnTo>
                    <a:pt x="488" y="1660"/>
                  </a:lnTo>
                  <a:lnTo>
                    <a:pt x="489" y="1660"/>
                  </a:lnTo>
                  <a:lnTo>
                    <a:pt x="489" y="1659"/>
                  </a:lnTo>
                  <a:lnTo>
                    <a:pt x="490" y="1659"/>
                  </a:lnTo>
                  <a:lnTo>
                    <a:pt x="491" y="1659"/>
                  </a:lnTo>
                  <a:lnTo>
                    <a:pt x="492" y="1659"/>
                  </a:lnTo>
                  <a:lnTo>
                    <a:pt x="493" y="1659"/>
                  </a:lnTo>
                  <a:lnTo>
                    <a:pt x="494" y="1659"/>
                  </a:lnTo>
                  <a:lnTo>
                    <a:pt x="495" y="1658"/>
                  </a:lnTo>
                  <a:lnTo>
                    <a:pt x="496" y="1658"/>
                  </a:lnTo>
                  <a:lnTo>
                    <a:pt x="497" y="1658"/>
                  </a:lnTo>
                  <a:lnTo>
                    <a:pt x="498" y="1658"/>
                  </a:lnTo>
                  <a:lnTo>
                    <a:pt x="499" y="1658"/>
                  </a:lnTo>
                  <a:lnTo>
                    <a:pt x="500" y="1658"/>
                  </a:lnTo>
                  <a:lnTo>
                    <a:pt x="500" y="1659"/>
                  </a:lnTo>
                  <a:lnTo>
                    <a:pt x="501" y="1658"/>
                  </a:lnTo>
                  <a:lnTo>
                    <a:pt x="502" y="1658"/>
                  </a:lnTo>
                  <a:lnTo>
                    <a:pt x="503" y="1658"/>
                  </a:lnTo>
                  <a:lnTo>
                    <a:pt x="504" y="1657"/>
                  </a:lnTo>
                  <a:lnTo>
                    <a:pt x="505" y="1658"/>
                  </a:lnTo>
                  <a:lnTo>
                    <a:pt x="506" y="1657"/>
                  </a:lnTo>
                  <a:lnTo>
                    <a:pt x="507" y="1657"/>
                  </a:lnTo>
                  <a:lnTo>
                    <a:pt x="508" y="1657"/>
                  </a:lnTo>
                  <a:lnTo>
                    <a:pt x="509" y="1658"/>
                  </a:lnTo>
                  <a:lnTo>
                    <a:pt x="510" y="1657"/>
                  </a:lnTo>
                  <a:lnTo>
                    <a:pt x="511" y="1657"/>
                  </a:lnTo>
                  <a:lnTo>
                    <a:pt x="512" y="1658"/>
                  </a:lnTo>
                  <a:lnTo>
                    <a:pt x="513" y="1658"/>
                  </a:lnTo>
                  <a:lnTo>
                    <a:pt x="514" y="1658"/>
                  </a:lnTo>
                  <a:lnTo>
                    <a:pt x="515" y="1658"/>
                  </a:lnTo>
                  <a:lnTo>
                    <a:pt x="516" y="1658"/>
                  </a:lnTo>
                  <a:lnTo>
                    <a:pt x="517" y="1658"/>
                  </a:lnTo>
                  <a:lnTo>
                    <a:pt x="518" y="1658"/>
                  </a:lnTo>
                  <a:lnTo>
                    <a:pt x="518" y="1657"/>
                  </a:lnTo>
                  <a:lnTo>
                    <a:pt x="519" y="1657"/>
                  </a:lnTo>
                  <a:lnTo>
                    <a:pt x="520" y="1657"/>
                  </a:lnTo>
                  <a:lnTo>
                    <a:pt x="520" y="1656"/>
                  </a:lnTo>
                  <a:lnTo>
                    <a:pt x="521" y="1656"/>
                  </a:lnTo>
                  <a:lnTo>
                    <a:pt x="522" y="1656"/>
                  </a:lnTo>
                  <a:lnTo>
                    <a:pt x="523" y="1655"/>
                  </a:lnTo>
                  <a:lnTo>
                    <a:pt x="523" y="1654"/>
                  </a:lnTo>
                  <a:lnTo>
                    <a:pt x="524" y="1654"/>
                  </a:lnTo>
                  <a:lnTo>
                    <a:pt x="525" y="1654"/>
                  </a:lnTo>
                  <a:lnTo>
                    <a:pt x="526" y="1653"/>
                  </a:lnTo>
                  <a:lnTo>
                    <a:pt x="526" y="1652"/>
                  </a:lnTo>
                  <a:lnTo>
                    <a:pt x="527" y="1652"/>
                  </a:lnTo>
                  <a:lnTo>
                    <a:pt x="528" y="1651"/>
                  </a:lnTo>
                  <a:lnTo>
                    <a:pt x="528" y="1650"/>
                  </a:lnTo>
                  <a:lnTo>
                    <a:pt x="529" y="1650"/>
                  </a:lnTo>
                  <a:lnTo>
                    <a:pt x="530" y="1649"/>
                  </a:lnTo>
                  <a:lnTo>
                    <a:pt x="530" y="1648"/>
                  </a:lnTo>
                  <a:lnTo>
                    <a:pt x="531" y="1648"/>
                  </a:lnTo>
                  <a:lnTo>
                    <a:pt x="531" y="1647"/>
                  </a:lnTo>
                  <a:lnTo>
                    <a:pt x="532" y="1647"/>
                  </a:lnTo>
                  <a:lnTo>
                    <a:pt x="533" y="1646"/>
                  </a:lnTo>
                  <a:lnTo>
                    <a:pt x="534" y="1645"/>
                  </a:lnTo>
                  <a:lnTo>
                    <a:pt x="535" y="1645"/>
                  </a:lnTo>
                  <a:lnTo>
                    <a:pt x="536" y="1645"/>
                  </a:lnTo>
                  <a:lnTo>
                    <a:pt x="536" y="1644"/>
                  </a:lnTo>
                  <a:lnTo>
                    <a:pt x="537" y="1644"/>
                  </a:lnTo>
                  <a:lnTo>
                    <a:pt x="538" y="1644"/>
                  </a:lnTo>
                  <a:lnTo>
                    <a:pt x="538" y="1645"/>
                  </a:lnTo>
                  <a:lnTo>
                    <a:pt x="539" y="1645"/>
                  </a:lnTo>
                  <a:lnTo>
                    <a:pt x="540" y="1646"/>
                  </a:lnTo>
                  <a:lnTo>
                    <a:pt x="541" y="1646"/>
                  </a:lnTo>
                  <a:lnTo>
                    <a:pt x="541" y="1647"/>
                  </a:lnTo>
                  <a:lnTo>
                    <a:pt x="542" y="1647"/>
                  </a:lnTo>
                  <a:lnTo>
                    <a:pt x="543" y="1648"/>
                  </a:lnTo>
                  <a:lnTo>
                    <a:pt x="544" y="1649"/>
                  </a:lnTo>
                  <a:lnTo>
                    <a:pt x="544" y="1650"/>
                  </a:lnTo>
                  <a:lnTo>
                    <a:pt x="545" y="1650"/>
                  </a:lnTo>
                  <a:lnTo>
                    <a:pt x="546" y="1651"/>
                  </a:lnTo>
                  <a:lnTo>
                    <a:pt x="547" y="1652"/>
                  </a:lnTo>
                  <a:lnTo>
                    <a:pt x="548" y="1652"/>
                  </a:lnTo>
                  <a:lnTo>
                    <a:pt x="548" y="1653"/>
                  </a:lnTo>
                  <a:lnTo>
                    <a:pt x="549" y="1653"/>
                  </a:lnTo>
                  <a:lnTo>
                    <a:pt x="550" y="1653"/>
                  </a:lnTo>
                  <a:lnTo>
                    <a:pt x="551" y="1653"/>
                  </a:lnTo>
                  <a:lnTo>
                    <a:pt x="552" y="1654"/>
                  </a:lnTo>
                  <a:lnTo>
                    <a:pt x="553" y="1655"/>
                  </a:lnTo>
                  <a:lnTo>
                    <a:pt x="554" y="1655"/>
                  </a:lnTo>
                  <a:lnTo>
                    <a:pt x="554" y="1656"/>
                  </a:lnTo>
                  <a:lnTo>
                    <a:pt x="555" y="1655"/>
                  </a:lnTo>
                  <a:lnTo>
                    <a:pt x="556" y="1655"/>
                  </a:lnTo>
                  <a:lnTo>
                    <a:pt x="557" y="1655"/>
                  </a:lnTo>
                  <a:lnTo>
                    <a:pt x="558" y="1655"/>
                  </a:lnTo>
                  <a:lnTo>
                    <a:pt x="559" y="1654"/>
                  </a:lnTo>
                  <a:lnTo>
                    <a:pt x="560" y="1654"/>
                  </a:lnTo>
                  <a:lnTo>
                    <a:pt x="561" y="1654"/>
                  </a:lnTo>
                  <a:lnTo>
                    <a:pt x="562" y="1654"/>
                  </a:lnTo>
                  <a:lnTo>
                    <a:pt x="563" y="1653"/>
                  </a:lnTo>
                  <a:lnTo>
                    <a:pt x="564" y="1653"/>
                  </a:lnTo>
                  <a:lnTo>
                    <a:pt x="564" y="1652"/>
                  </a:lnTo>
                  <a:lnTo>
                    <a:pt x="565" y="1652"/>
                  </a:lnTo>
                  <a:lnTo>
                    <a:pt x="565" y="1651"/>
                  </a:lnTo>
                  <a:lnTo>
                    <a:pt x="566" y="1651"/>
                  </a:lnTo>
                  <a:lnTo>
                    <a:pt x="567" y="1650"/>
                  </a:lnTo>
                  <a:lnTo>
                    <a:pt x="567" y="1649"/>
                  </a:lnTo>
                  <a:lnTo>
                    <a:pt x="568" y="1649"/>
                  </a:lnTo>
                  <a:lnTo>
                    <a:pt x="569" y="1649"/>
                  </a:lnTo>
                  <a:lnTo>
                    <a:pt x="569" y="1648"/>
                  </a:lnTo>
                  <a:lnTo>
                    <a:pt x="570" y="1648"/>
                  </a:lnTo>
                  <a:lnTo>
                    <a:pt x="570" y="1647"/>
                  </a:lnTo>
                  <a:lnTo>
                    <a:pt x="571" y="1646"/>
                  </a:lnTo>
                  <a:lnTo>
                    <a:pt x="572" y="1645"/>
                  </a:lnTo>
                  <a:lnTo>
                    <a:pt x="573" y="1644"/>
                  </a:lnTo>
                  <a:lnTo>
                    <a:pt x="574" y="1643"/>
                  </a:lnTo>
                  <a:lnTo>
                    <a:pt x="575" y="1642"/>
                  </a:lnTo>
                  <a:lnTo>
                    <a:pt x="576" y="1641"/>
                  </a:lnTo>
                  <a:lnTo>
                    <a:pt x="576" y="1640"/>
                  </a:lnTo>
                  <a:lnTo>
                    <a:pt x="576" y="1639"/>
                  </a:lnTo>
                  <a:lnTo>
                    <a:pt x="577" y="1638"/>
                  </a:lnTo>
                  <a:lnTo>
                    <a:pt x="578" y="1637"/>
                  </a:lnTo>
                  <a:lnTo>
                    <a:pt x="579" y="1636"/>
                  </a:lnTo>
                  <a:lnTo>
                    <a:pt x="580" y="1635"/>
                  </a:lnTo>
                  <a:lnTo>
                    <a:pt x="581" y="1635"/>
                  </a:lnTo>
                  <a:lnTo>
                    <a:pt x="581" y="1634"/>
                  </a:lnTo>
                  <a:lnTo>
                    <a:pt x="582" y="1634"/>
                  </a:lnTo>
                  <a:lnTo>
                    <a:pt x="582" y="1633"/>
                  </a:lnTo>
                  <a:lnTo>
                    <a:pt x="583" y="1633"/>
                  </a:lnTo>
                  <a:lnTo>
                    <a:pt x="584" y="1632"/>
                  </a:lnTo>
                  <a:lnTo>
                    <a:pt x="585" y="1632"/>
                  </a:lnTo>
                  <a:lnTo>
                    <a:pt x="586" y="1631"/>
                  </a:lnTo>
                  <a:lnTo>
                    <a:pt x="587" y="1632"/>
                  </a:lnTo>
                  <a:lnTo>
                    <a:pt x="588" y="1632"/>
                  </a:lnTo>
                  <a:lnTo>
                    <a:pt x="589" y="1632"/>
                  </a:lnTo>
                  <a:lnTo>
                    <a:pt x="590" y="1632"/>
                  </a:lnTo>
                  <a:lnTo>
                    <a:pt x="591" y="1633"/>
                  </a:lnTo>
                  <a:lnTo>
                    <a:pt x="592" y="1633"/>
                  </a:lnTo>
                  <a:lnTo>
                    <a:pt x="592" y="1634"/>
                  </a:lnTo>
                  <a:lnTo>
                    <a:pt x="593" y="1634"/>
                  </a:lnTo>
                  <a:lnTo>
                    <a:pt x="594" y="1634"/>
                  </a:lnTo>
                  <a:lnTo>
                    <a:pt x="595" y="1634"/>
                  </a:lnTo>
                  <a:lnTo>
                    <a:pt x="595" y="1635"/>
                  </a:lnTo>
                  <a:lnTo>
                    <a:pt x="596" y="1635"/>
                  </a:lnTo>
                  <a:lnTo>
                    <a:pt x="597" y="1635"/>
                  </a:lnTo>
                  <a:lnTo>
                    <a:pt x="598" y="1635"/>
                  </a:lnTo>
                  <a:lnTo>
                    <a:pt x="599" y="1635"/>
                  </a:lnTo>
                  <a:lnTo>
                    <a:pt x="600" y="1634"/>
                  </a:lnTo>
                  <a:lnTo>
                    <a:pt x="601" y="1633"/>
                  </a:lnTo>
                  <a:lnTo>
                    <a:pt x="602" y="1633"/>
                  </a:lnTo>
                  <a:lnTo>
                    <a:pt x="603" y="1632"/>
                  </a:lnTo>
                  <a:lnTo>
                    <a:pt x="603" y="1631"/>
                  </a:lnTo>
                  <a:lnTo>
                    <a:pt x="604" y="1631"/>
                  </a:lnTo>
                  <a:lnTo>
                    <a:pt x="605" y="1630"/>
                  </a:lnTo>
                  <a:lnTo>
                    <a:pt x="605" y="1629"/>
                  </a:lnTo>
                  <a:lnTo>
                    <a:pt x="606" y="1628"/>
                  </a:lnTo>
                  <a:lnTo>
                    <a:pt x="607" y="1628"/>
                  </a:lnTo>
                  <a:lnTo>
                    <a:pt x="608" y="1627"/>
                  </a:lnTo>
                  <a:lnTo>
                    <a:pt x="608" y="1626"/>
                  </a:lnTo>
                  <a:lnTo>
                    <a:pt x="609" y="1625"/>
                  </a:lnTo>
                  <a:lnTo>
                    <a:pt x="610" y="1625"/>
                  </a:lnTo>
                  <a:lnTo>
                    <a:pt x="610" y="1624"/>
                  </a:lnTo>
                  <a:lnTo>
                    <a:pt x="611" y="1623"/>
                  </a:lnTo>
                  <a:lnTo>
                    <a:pt x="612" y="1622"/>
                  </a:lnTo>
                  <a:lnTo>
                    <a:pt x="612" y="1621"/>
                  </a:lnTo>
                  <a:lnTo>
                    <a:pt x="613" y="1620"/>
                  </a:lnTo>
                  <a:lnTo>
                    <a:pt x="613" y="1619"/>
                  </a:lnTo>
                  <a:lnTo>
                    <a:pt x="614" y="1617"/>
                  </a:lnTo>
                  <a:lnTo>
                    <a:pt x="615" y="1615"/>
                  </a:lnTo>
                  <a:lnTo>
                    <a:pt x="615" y="1612"/>
                  </a:lnTo>
                  <a:lnTo>
                    <a:pt x="616" y="1609"/>
                  </a:lnTo>
                  <a:lnTo>
                    <a:pt x="616" y="1604"/>
                  </a:lnTo>
                  <a:lnTo>
                    <a:pt x="617" y="1598"/>
                  </a:lnTo>
                  <a:lnTo>
                    <a:pt x="618" y="1590"/>
                  </a:lnTo>
                  <a:lnTo>
                    <a:pt x="618" y="1581"/>
                  </a:lnTo>
                  <a:lnTo>
                    <a:pt x="619" y="1570"/>
                  </a:lnTo>
                  <a:lnTo>
                    <a:pt x="620" y="1556"/>
                  </a:lnTo>
                  <a:lnTo>
                    <a:pt x="620" y="1539"/>
                  </a:lnTo>
                  <a:lnTo>
                    <a:pt x="621" y="1519"/>
                  </a:lnTo>
                  <a:lnTo>
                    <a:pt x="621" y="1493"/>
                  </a:lnTo>
                  <a:lnTo>
                    <a:pt x="622" y="1463"/>
                  </a:lnTo>
                  <a:lnTo>
                    <a:pt x="623" y="1430"/>
                  </a:lnTo>
                  <a:lnTo>
                    <a:pt x="623" y="1390"/>
                  </a:lnTo>
                  <a:lnTo>
                    <a:pt x="624" y="1344"/>
                  </a:lnTo>
                  <a:lnTo>
                    <a:pt x="625" y="1293"/>
                  </a:lnTo>
                  <a:lnTo>
                    <a:pt x="625" y="1235"/>
                  </a:lnTo>
                  <a:lnTo>
                    <a:pt x="626" y="1172"/>
                  </a:lnTo>
                  <a:lnTo>
                    <a:pt x="626" y="1104"/>
                  </a:lnTo>
                  <a:lnTo>
                    <a:pt x="627" y="1029"/>
                  </a:lnTo>
                  <a:lnTo>
                    <a:pt x="628" y="951"/>
                  </a:lnTo>
                  <a:lnTo>
                    <a:pt x="628" y="870"/>
                  </a:lnTo>
                  <a:lnTo>
                    <a:pt x="629" y="786"/>
                  </a:lnTo>
                  <a:lnTo>
                    <a:pt x="630" y="700"/>
                  </a:lnTo>
                  <a:lnTo>
                    <a:pt x="630" y="616"/>
                  </a:lnTo>
                  <a:lnTo>
                    <a:pt x="631" y="533"/>
                  </a:lnTo>
                  <a:lnTo>
                    <a:pt x="631" y="454"/>
                  </a:lnTo>
                  <a:lnTo>
                    <a:pt x="632" y="379"/>
                  </a:lnTo>
                  <a:lnTo>
                    <a:pt x="633" y="311"/>
                  </a:lnTo>
                  <a:lnTo>
                    <a:pt x="633" y="248"/>
                  </a:lnTo>
                  <a:lnTo>
                    <a:pt x="634" y="195"/>
                  </a:lnTo>
                  <a:lnTo>
                    <a:pt x="634" y="150"/>
                  </a:lnTo>
                  <a:lnTo>
                    <a:pt x="635" y="115"/>
                  </a:lnTo>
                  <a:lnTo>
                    <a:pt x="636" y="89"/>
                  </a:lnTo>
                  <a:lnTo>
                    <a:pt x="636" y="72"/>
                  </a:lnTo>
                  <a:lnTo>
                    <a:pt x="637" y="65"/>
                  </a:lnTo>
                  <a:lnTo>
                    <a:pt x="638" y="67"/>
                  </a:lnTo>
                  <a:lnTo>
                    <a:pt x="638" y="79"/>
                  </a:lnTo>
                  <a:lnTo>
                    <a:pt x="639" y="97"/>
                  </a:lnTo>
                  <a:lnTo>
                    <a:pt x="639" y="123"/>
                  </a:lnTo>
                  <a:lnTo>
                    <a:pt x="640" y="154"/>
                  </a:lnTo>
                  <a:lnTo>
                    <a:pt x="641" y="192"/>
                  </a:lnTo>
                  <a:lnTo>
                    <a:pt x="641" y="235"/>
                  </a:lnTo>
                  <a:lnTo>
                    <a:pt x="642" y="281"/>
                  </a:lnTo>
                  <a:lnTo>
                    <a:pt x="643" y="331"/>
                  </a:lnTo>
                  <a:lnTo>
                    <a:pt x="643" y="382"/>
                  </a:lnTo>
                  <a:lnTo>
                    <a:pt x="644" y="436"/>
                  </a:lnTo>
                  <a:lnTo>
                    <a:pt x="644" y="492"/>
                  </a:lnTo>
                  <a:lnTo>
                    <a:pt x="645" y="548"/>
                  </a:lnTo>
                  <a:lnTo>
                    <a:pt x="646" y="603"/>
                  </a:lnTo>
                  <a:lnTo>
                    <a:pt x="646" y="660"/>
                  </a:lnTo>
                  <a:lnTo>
                    <a:pt x="647" y="715"/>
                  </a:lnTo>
                  <a:lnTo>
                    <a:pt x="647" y="770"/>
                  </a:lnTo>
                  <a:lnTo>
                    <a:pt x="648" y="824"/>
                  </a:lnTo>
                  <a:lnTo>
                    <a:pt x="649" y="876"/>
                  </a:lnTo>
                  <a:lnTo>
                    <a:pt x="649" y="927"/>
                  </a:lnTo>
                  <a:lnTo>
                    <a:pt x="650" y="976"/>
                  </a:lnTo>
                  <a:lnTo>
                    <a:pt x="651" y="1023"/>
                  </a:lnTo>
                  <a:lnTo>
                    <a:pt x="651" y="1068"/>
                  </a:lnTo>
                  <a:lnTo>
                    <a:pt x="652" y="1112"/>
                  </a:lnTo>
                  <a:lnTo>
                    <a:pt x="652" y="1154"/>
                  </a:lnTo>
                  <a:lnTo>
                    <a:pt x="653" y="1194"/>
                  </a:lnTo>
                  <a:lnTo>
                    <a:pt x="654" y="1230"/>
                  </a:lnTo>
                  <a:lnTo>
                    <a:pt x="654" y="1267"/>
                  </a:lnTo>
                  <a:lnTo>
                    <a:pt x="655" y="1300"/>
                  </a:lnTo>
                  <a:lnTo>
                    <a:pt x="656" y="1332"/>
                  </a:lnTo>
                  <a:lnTo>
                    <a:pt x="656" y="1360"/>
                  </a:lnTo>
                  <a:lnTo>
                    <a:pt x="657" y="1388"/>
                  </a:lnTo>
                  <a:lnTo>
                    <a:pt x="657" y="1414"/>
                  </a:lnTo>
                  <a:lnTo>
                    <a:pt x="658" y="1438"/>
                  </a:lnTo>
                  <a:lnTo>
                    <a:pt x="659" y="1458"/>
                  </a:lnTo>
                  <a:lnTo>
                    <a:pt x="659" y="1478"/>
                  </a:lnTo>
                  <a:lnTo>
                    <a:pt x="660" y="1497"/>
                  </a:lnTo>
                  <a:lnTo>
                    <a:pt x="660" y="1514"/>
                  </a:lnTo>
                  <a:lnTo>
                    <a:pt x="661" y="1529"/>
                  </a:lnTo>
                  <a:lnTo>
                    <a:pt x="662" y="1543"/>
                  </a:lnTo>
                  <a:lnTo>
                    <a:pt x="662" y="1555"/>
                  </a:lnTo>
                  <a:lnTo>
                    <a:pt x="663" y="1565"/>
                  </a:lnTo>
                  <a:lnTo>
                    <a:pt x="664" y="1575"/>
                  </a:lnTo>
                  <a:lnTo>
                    <a:pt x="664" y="1584"/>
                  </a:lnTo>
                  <a:lnTo>
                    <a:pt x="665" y="1592"/>
                  </a:lnTo>
                  <a:lnTo>
                    <a:pt x="665" y="1599"/>
                  </a:lnTo>
                  <a:lnTo>
                    <a:pt x="666" y="1606"/>
                  </a:lnTo>
                  <a:lnTo>
                    <a:pt x="667" y="1611"/>
                  </a:lnTo>
                  <a:lnTo>
                    <a:pt x="667" y="1616"/>
                  </a:lnTo>
                  <a:lnTo>
                    <a:pt x="668" y="1619"/>
                  </a:lnTo>
                  <a:lnTo>
                    <a:pt x="669" y="1623"/>
                  </a:lnTo>
                  <a:lnTo>
                    <a:pt x="669" y="1626"/>
                  </a:lnTo>
                  <a:lnTo>
                    <a:pt x="670" y="1629"/>
                  </a:lnTo>
                  <a:lnTo>
                    <a:pt x="670" y="1631"/>
                  </a:lnTo>
                  <a:lnTo>
                    <a:pt x="671" y="1632"/>
                  </a:lnTo>
                  <a:lnTo>
                    <a:pt x="672" y="1633"/>
                  </a:lnTo>
                  <a:lnTo>
                    <a:pt x="672" y="1635"/>
                  </a:lnTo>
                  <a:lnTo>
                    <a:pt x="673" y="1635"/>
                  </a:lnTo>
                  <a:lnTo>
                    <a:pt x="673" y="1637"/>
                  </a:lnTo>
                  <a:lnTo>
                    <a:pt x="674" y="1637"/>
                  </a:lnTo>
                  <a:lnTo>
                    <a:pt x="675" y="1638"/>
                  </a:lnTo>
                  <a:lnTo>
                    <a:pt x="675" y="1639"/>
                  </a:lnTo>
                  <a:lnTo>
                    <a:pt x="676" y="1639"/>
                  </a:lnTo>
                  <a:lnTo>
                    <a:pt x="677" y="1638"/>
                  </a:lnTo>
                  <a:lnTo>
                    <a:pt x="678" y="1639"/>
                  </a:lnTo>
                  <a:lnTo>
                    <a:pt x="679" y="1639"/>
                  </a:lnTo>
                  <a:lnTo>
                    <a:pt x="680" y="1639"/>
                  </a:lnTo>
                  <a:lnTo>
                    <a:pt x="681" y="1639"/>
                  </a:lnTo>
                  <a:lnTo>
                    <a:pt x="682" y="1639"/>
                  </a:lnTo>
                  <a:lnTo>
                    <a:pt x="683" y="1639"/>
                  </a:lnTo>
                  <a:lnTo>
                    <a:pt x="684" y="1639"/>
                  </a:lnTo>
                  <a:lnTo>
                    <a:pt x="685" y="1639"/>
                  </a:lnTo>
                  <a:lnTo>
                    <a:pt x="686" y="1639"/>
                  </a:lnTo>
                  <a:lnTo>
                    <a:pt x="687" y="1639"/>
                  </a:lnTo>
                  <a:lnTo>
                    <a:pt x="688" y="1639"/>
                  </a:lnTo>
                  <a:lnTo>
                    <a:pt x="689" y="1639"/>
                  </a:lnTo>
                  <a:lnTo>
                    <a:pt x="690" y="1639"/>
                  </a:lnTo>
                  <a:lnTo>
                    <a:pt x="690" y="1638"/>
                  </a:lnTo>
                  <a:lnTo>
                    <a:pt x="691" y="1638"/>
                  </a:lnTo>
                  <a:lnTo>
                    <a:pt x="691" y="1639"/>
                  </a:lnTo>
                  <a:lnTo>
                    <a:pt x="692" y="1639"/>
                  </a:lnTo>
                  <a:lnTo>
                    <a:pt x="693" y="1639"/>
                  </a:lnTo>
                  <a:lnTo>
                    <a:pt x="693" y="1638"/>
                  </a:lnTo>
                  <a:lnTo>
                    <a:pt x="694" y="1638"/>
                  </a:lnTo>
                  <a:lnTo>
                    <a:pt x="695" y="1638"/>
                  </a:lnTo>
                  <a:lnTo>
                    <a:pt x="696" y="1638"/>
                  </a:lnTo>
                  <a:lnTo>
                    <a:pt x="697" y="1638"/>
                  </a:lnTo>
                  <a:lnTo>
                    <a:pt x="698" y="1638"/>
                  </a:lnTo>
                  <a:lnTo>
                    <a:pt x="699" y="1638"/>
                  </a:lnTo>
                  <a:lnTo>
                    <a:pt x="700" y="1638"/>
                  </a:lnTo>
                  <a:lnTo>
                    <a:pt x="701" y="1638"/>
                  </a:lnTo>
                  <a:lnTo>
                    <a:pt x="702" y="1638"/>
                  </a:lnTo>
                  <a:lnTo>
                    <a:pt x="703" y="1638"/>
                  </a:lnTo>
                  <a:lnTo>
                    <a:pt x="704" y="1638"/>
                  </a:lnTo>
                  <a:lnTo>
                    <a:pt x="705" y="1638"/>
                  </a:lnTo>
                  <a:lnTo>
                    <a:pt x="706" y="1638"/>
                  </a:lnTo>
                  <a:lnTo>
                    <a:pt x="707" y="1639"/>
                  </a:lnTo>
                  <a:lnTo>
                    <a:pt x="708" y="1638"/>
                  </a:lnTo>
                  <a:lnTo>
                    <a:pt x="709" y="1639"/>
                  </a:lnTo>
                  <a:lnTo>
                    <a:pt x="709" y="1638"/>
                  </a:lnTo>
                  <a:lnTo>
                    <a:pt x="709" y="1637"/>
                  </a:lnTo>
                  <a:lnTo>
                    <a:pt x="710" y="1637"/>
                  </a:lnTo>
                  <a:lnTo>
                    <a:pt x="711" y="1637"/>
                  </a:lnTo>
                  <a:lnTo>
                    <a:pt x="711" y="1636"/>
                  </a:lnTo>
                  <a:lnTo>
                    <a:pt x="712" y="1636"/>
                  </a:lnTo>
                  <a:lnTo>
                    <a:pt x="713" y="1636"/>
                  </a:lnTo>
                  <a:lnTo>
                    <a:pt x="713" y="1635"/>
                  </a:lnTo>
                  <a:lnTo>
                    <a:pt x="714" y="1634"/>
                  </a:lnTo>
                  <a:lnTo>
                    <a:pt x="715" y="1634"/>
                  </a:lnTo>
                  <a:lnTo>
                    <a:pt x="716" y="1634"/>
                  </a:lnTo>
                  <a:lnTo>
                    <a:pt x="717" y="1634"/>
                  </a:lnTo>
                  <a:lnTo>
                    <a:pt x="718" y="1633"/>
                  </a:lnTo>
                  <a:lnTo>
                    <a:pt x="718" y="1632"/>
                  </a:lnTo>
                  <a:lnTo>
                    <a:pt x="719" y="1632"/>
                  </a:lnTo>
                  <a:lnTo>
                    <a:pt x="720" y="1631"/>
                  </a:lnTo>
                  <a:lnTo>
                    <a:pt x="721" y="1631"/>
                  </a:lnTo>
                  <a:lnTo>
                    <a:pt x="721" y="1630"/>
                  </a:lnTo>
                  <a:lnTo>
                    <a:pt x="722" y="1630"/>
                  </a:lnTo>
                  <a:lnTo>
                    <a:pt x="723" y="1629"/>
                  </a:lnTo>
                  <a:lnTo>
                    <a:pt x="724" y="1628"/>
                  </a:lnTo>
                  <a:lnTo>
                    <a:pt x="724" y="1627"/>
                  </a:lnTo>
                  <a:lnTo>
                    <a:pt x="725" y="1627"/>
                  </a:lnTo>
                  <a:lnTo>
                    <a:pt x="726" y="1627"/>
                  </a:lnTo>
                  <a:lnTo>
                    <a:pt x="726" y="1626"/>
                  </a:lnTo>
                  <a:lnTo>
                    <a:pt x="727" y="1626"/>
                  </a:lnTo>
                  <a:lnTo>
                    <a:pt x="728" y="1626"/>
                  </a:lnTo>
                  <a:lnTo>
                    <a:pt x="728" y="1625"/>
                  </a:lnTo>
                  <a:lnTo>
                    <a:pt x="729" y="1625"/>
                  </a:lnTo>
                  <a:lnTo>
                    <a:pt x="729" y="1624"/>
                  </a:lnTo>
                  <a:lnTo>
                    <a:pt x="730" y="1624"/>
                  </a:lnTo>
                  <a:lnTo>
                    <a:pt x="731" y="1624"/>
                  </a:lnTo>
                  <a:lnTo>
                    <a:pt x="731" y="1623"/>
                  </a:lnTo>
                  <a:lnTo>
                    <a:pt x="732" y="1622"/>
                  </a:lnTo>
                  <a:lnTo>
                    <a:pt x="733" y="1622"/>
                  </a:lnTo>
                  <a:lnTo>
                    <a:pt x="733" y="1621"/>
                  </a:lnTo>
                  <a:lnTo>
                    <a:pt x="734" y="1622"/>
                  </a:lnTo>
                  <a:lnTo>
                    <a:pt x="735" y="1621"/>
                  </a:lnTo>
                  <a:lnTo>
                    <a:pt x="736" y="1620"/>
                  </a:lnTo>
                  <a:lnTo>
                    <a:pt x="737" y="1620"/>
                  </a:lnTo>
                  <a:lnTo>
                    <a:pt x="738" y="1620"/>
                  </a:lnTo>
                  <a:lnTo>
                    <a:pt x="739" y="1620"/>
                  </a:lnTo>
                  <a:lnTo>
                    <a:pt x="740" y="1620"/>
                  </a:lnTo>
                  <a:lnTo>
                    <a:pt x="741" y="1621"/>
                  </a:lnTo>
                  <a:lnTo>
                    <a:pt x="742" y="1621"/>
                  </a:lnTo>
                  <a:lnTo>
                    <a:pt x="743" y="1622"/>
                  </a:lnTo>
                  <a:lnTo>
                    <a:pt x="744" y="1623"/>
                  </a:lnTo>
                  <a:lnTo>
                    <a:pt x="745" y="1623"/>
                  </a:lnTo>
                  <a:lnTo>
                    <a:pt x="746" y="1624"/>
                  </a:lnTo>
                  <a:lnTo>
                    <a:pt x="746" y="1625"/>
                  </a:lnTo>
                  <a:lnTo>
                    <a:pt x="747" y="1625"/>
                  </a:lnTo>
                  <a:lnTo>
                    <a:pt x="747" y="1626"/>
                  </a:lnTo>
                  <a:lnTo>
                    <a:pt x="748" y="1626"/>
                  </a:lnTo>
                  <a:lnTo>
                    <a:pt x="749" y="1627"/>
                  </a:lnTo>
                  <a:lnTo>
                    <a:pt x="749" y="1628"/>
                  </a:lnTo>
                  <a:lnTo>
                    <a:pt x="750" y="1629"/>
                  </a:lnTo>
                  <a:lnTo>
                    <a:pt x="751" y="1630"/>
                  </a:lnTo>
                  <a:lnTo>
                    <a:pt x="752" y="1631"/>
                  </a:lnTo>
                  <a:lnTo>
                    <a:pt x="752" y="1632"/>
                  </a:lnTo>
                  <a:lnTo>
                    <a:pt x="753" y="1633"/>
                  </a:lnTo>
                  <a:lnTo>
                    <a:pt x="754" y="1633"/>
                  </a:lnTo>
                  <a:lnTo>
                    <a:pt x="754" y="1634"/>
                  </a:lnTo>
                  <a:lnTo>
                    <a:pt x="755" y="1635"/>
                  </a:lnTo>
                  <a:lnTo>
                    <a:pt x="755" y="1636"/>
                  </a:lnTo>
                  <a:lnTo>
                    <a:pt x="756" y="1637"/>
                  </a:lnTo>
                  <a:lnTo>
                    <a:pt x="757" y="1638"/>
                  </a:lnTo>
                  <a:lnTo>
                    <a:pt x="757" y="1639"/>
                  </a:lnTo>
                  <a:lnTo>
                    <a:pt x="758" y="1639"/>
                  </a:lnTo>
                  <a:lnTo>
                    <a:pt x="759" y="1640"/>
                  </a:lnTo>
                  <a:lnTo>
                    <a:pt x="759" y="1641"/>
                  </a:lnTo>
                  <a:lnTo>
                    <a:pt x="760" y="1642"/>
                  </a:lnTo>
                  <a:lnTo>
                    <a:pt x="761" y="1643"/>
                  </a:lnTo>
                  <a:lnTo>
                    <a:pt x="762" y="1644"/>
                  </a:lnTo>
                  <a:lnTo>
                    <a:pt x="763" y="1644"/>
                  </a:lnTo>
                  <a:lnTo>
                    <a:pt x="763" y="1645"/>
                  </a:lnTo>
                  <a:lnTo>
                    <a:pt x="764" y="1646"/>
                  </a:lnTo>
                  <a:lnTo>
                    <a:pt x="765" y="1646"/>
                  </a:lnTo>
                  <a:lnTo>
                    <a:pt x="766" y="1646"/>
                  </a:lnTo>
                  <a:lnTo>
                    <a:pt x="767" y="1646"/>
                  </a:lnTo>
                  <a:lnTo>
                    <a:pt x="768" y="1647"/>
                  </a:lnTo>
                  <a:lnTo>
                    <a:pt x="768" y="1648"/>
                  </a:lnTo>
                  <a:lnTo>
                    <a:pt x="769" y="1648"/>
                  </a:lnTo>
                  <a:lnTo>
                    <a:pt x="770" y="1648"/>
                  </a:lnTo>
                  <a:lnTo>
                    <a:pt x="771" y="1649"/>
                  </a:lnTo>
                  <a:lnTo>
                    <a:pt x="772" y="1649"/>
                  </a:lnTo>
                  <a:lnTo>
                    <a:pt x="773" y="1649"/>
                  </a:lnTo>
                  <a:lnTo>
                    <a:pt x="773" y="1650"/>
                  </a:lnTo>
                  <a:lnTo>
                    <a:pt x="774" y="1650"/>
                  </a:lnTo>
                  <a:lnTo>
                    <a:pt x="775" y="1650"/>
                  </a:lnTo>
                  <a:lnTo>
                    <a:pt x="776" y="1650"/>
                  </a:lnTo>
                  <a:lnTo>
                    <a:pt x="777" y="1649"/>
                  </a:lnTo>
                  <a:lnTo>
                    <a:pt x="778" y="1649"/>
                  </a:lnTo>
                  <a:lnTo>
                    <a:pt x="779" y="1649"/>
                  </a:lnTo>
                  <a:lnTo>
                    <a:pt x="780" y="1649"/>
                  </a:lnTo>
                  <a:lnTo>
                    <a:pt x="781" y="1648"/>
                  </a:lnTo>
                  <a:lnTo>
                    <a:pt x="782" y="1647"/>
                  </a:lnTo>
                  <a:lnTo>
                    <a:pt x="783" y="1647"/>
                  </a:lnTo>
                  <a:lnTo>
                    <a:pt x="784" y="1647"/>
                  </a:lnTo>
                  <a:lnTo>
                    <a:pt x="785" y="1647"/>
                  </a:lnTo>
                  <a:lnTo>
                    <a:pt x="786" y="1646"/>
                  </a:lnTo>
                  <a:lnTo>
                    <a:pt x="787" y="1647"/>
                  </a:lnTo>
                  <a:lnTo>
                    <a:pt x="788" y="1647"/>
                  </a:lnTo>
                  <a:lnTo>
                    <a:pt x="789" y="1646"/>
                  </a:lnTo>
                  <a:lnTo>
                    <a:pt x="790" y="1646"/>
                  </a:lnTo>
                  <a:lnTo>
                    <a:pt x="791" y="1646"/>
                  </a:lnTo>
                  <a:lnTo>
                    <a:pt x="792" y="1646"/>
                  </a:lnTo>
                  <a:lnTo>
                    <a:pt x="793" y="1645"/>
                  </a:lnTo>
                  <a:lnTo>
                    <a:pt x="794" y="1645"/>
                  </a:lnTo>
                  <a:lnTo>
                    <a:pt x="795" y="1645"/>
                  </a:lnTo>
                  <a:lnTo>
                    <a:pt x="796" y="1645"/>
                  </a:lnTo>
                  <a:lnTo>
                    <a:pt x="797" y="1645"/>
                  </a:lnTo>
                  <a:lnTo>
                    <a:pt x="798" y="1644"/>
                  </a:lnTo>
                  <a:lnTo>
                    <a:pt x="799" y="1644"/>
                  </a:lnTo>
                  <a:lnTo>
                    <a:pt x="800" y="1643"/>
                  </a:lnTo>
                  <a:lnTo>
                    <a:pt x="801" y="1643"/>
                  </a:lnTo>
                  <a:lnTo>
                    <a:pt x="801" y="1642"/>
                  </a:lnTo>
                  <a:lnTo>
                    <a:pt x="802" y="1642"/>
                  </a:lnTo>
                  <a:lnTo>
                    <a:pt x="803" y="1642"/>
                  </a:lnTo>
                  <a:lnTo>
                    <a:pt x="804" y="1642"/>
                  </a:lnTo>
                  <a:lnTo>
                    <a:pt x="804" y="1641"/>
                  </a:lnTo>
                  <a:lnTo>
                    <a:pt x="805" y="1641"/>
                  </a:lnTo>
                  <a:lnTo>
                    <a:pt x="806" y="1641"/>
                  </a:lnTo>
                  <a:lnTo>
                    <a:pt x="807" y="1640"/>
                  </a:lnTo>
                  <a:lnTo>
                    <a:pt x="808" y="1640"/>
                  </a:lnTo>
                  <a:lnTo>
                    <a:pt x="809" y="1640"/>
                  </a:lnTo>
                  <a:lnTo>
                    <a:pt x="809" y="1641"/>
                  </a:lnTo>
                  <a:lnTo>
                    <a:pt x="810" y="1641"/>
                  </a:lnTo>
                  <a:lnTo>
                    <a:pt x="811" y="1641"/>
                  </a:lnTo>
                  <a:lnTo>
                    <a:pt x="812" y="1641"/>
                  </a:lnTo>
                  <a:lnTo>
                    <a:pt x="813" y="1641"/>
                  </a:lnTo>
                  <a:lnTo>
                    <a:pt x="814" y="1641"/>
                  </a:lnTo>
                  <a:lnTo>
                    <a:pt x="814" y="1642"/>
                  </a:lnTo>
                  <a:lnTo>
                    <a:pt x="815" y="1642"/>
                  </a:lnTo>
                  <a:lnTo>
                    <a:pt x="816" y="1642"/>
                  </a:lnTo>
                  <a:lnTo>
                    <a:pt x="817" y="1642"/>
                  </a:lnTo>
                  <a:lnTo>
                    <a:pt x="817" y="1643"/>
                  </a:lnTo>
                  <a:lnTo>
                    <a:pt x="818" y="1643"/>
                  </a:lnTo>
                  <a:lnTo>
                    <a:pt x="819" y="1643"/>
                  </a:lnTo>
                  <a:lnTo>
                    <a:pt x="820" y="1643"/>
                  </a:lnTo>
                  <a:lnTo>
                    <a:pt x="820" y="1644"/>
                  </a:lnTo>
                  <a:lnTo>
                    <a:pt x="821" y="1644"/>
                  </a:lnTo>
                  <a:lnTo>
                    <a:pt x="822" y="1644"/>
                  </a:lnTo>
                  <a:lnTo>
                    <a:pt x="823" y="1644"/>
                  </a:lnTo>
                  <a:lnTo>
                    <a:pt x="824" y="1645"/>
                  </a:lnTo>
                  <a:lnTo>
                    <a:pt x="825" y="1645"/>
                  </a:lnTo>
                  <a:lnTo>
                    <a:pt x="826" y="1645"/>
                  </a:lnTo>
                  <a:lnTo>
                    <a:pt x="827" y="1645"/>
                  </a:lnTo>
                  <a:lnTo>
                    <a:pt x="828" y="1646"/>
                  </a:lnTo>
                  <a:lnTo>
                    <a:pt x="829" y="1646"/>
                  </a:lnTo>
                  <a:lnTo>
                    <a:pt x="830" y="1646"/>
                  </a:lnTo>
                  <a:lnTo>
                    <a:pt x="830" y="1647"/>
                  </a:lnTo>
                  <a:lnTo>
                    <a:pt x="831" y="1647"/>
                  </a:lnTo>
                  <a:lnTo>
                    <a:pt x="832" y="1648"/>
                  </a:lnTo>
                  <a:lnTo>
                    <a:pt x="833" y="1648"/>
                  </a:lnTo>
                  <a:lnTo>
                    <a:pt x="834" y="1648"/>
                  </a:lnTo>
                  <a:lnTo>
                    <a:pt x="835" y="1648"/>
                  </a:lnTo>
                  <a:lnTo>
                    <a:pt x="835" y="1647"/>
                  </a:lnTo>
                  <a:lnTo>
                    <a:pt x="836" y="1647"/>
                  </a:lnTo>
                  <a:lnTo>
                    <a:pt x="837" y="1647"/>
                  </a:lnTo>
                  <a:lnTo>
                    <a:pt x="838" y="1648"/>
                  </a:lnTo>
                  <a:lnTo>
                    <a:pt x="839" y="1648"/>
                  </a:lnTo>
                  <a:lnTo>
                    <a:pt x="840" y="1648"/>
                  </a:lnTo>
                  <a:lnTo>
                    <a:pt x="841" y="1647"/>
                  </a:lnTo>
                  <a:lnTo>
                    <a:pt x="841" y="1647"/>
                  </a:lnTo>
                  <a:lnTo>
                    <a:pt x="842" y="1647"/>
                  </a:lnTo>
                  <a:lnTo>
                    <a:pt x="843" y="1647"/>
                  </a:lnTo>
                  <a:lnTo>
                    <a:pt x="844" y="1647"/>
                  </a:lnTo>
                  <a:lnTo>
                    <a:pt x="845" y="1647"/>
                  </a:lnTo>
                  <a:lnTo>
                    <a:pt x="845" y="1646"/>
                  </a:lnTo>
                  <a:lnTo>
                    <a:pt x="846" y="1646"/>
                  </a:lnTo>
                  <a:lnTo>
                    <a:pt x="847" y="1646"/>
                  </a:lnTo>
                  <a:lnTo>
                    <a:pt x="848" y="1646"/>
                  </a:lnTo>
                  <a:lnTo>
                    <a:pt x="849" y="1646"/>
                  </a:lnTo>
                  <a:lnTo>
                    <a:pt x="850" y="1646"/>
                  </a:lnTo>
                  <a:lnTo>
                    <a:pt x="851" y="1646"/>
                  </a:lnTo>
                  <a:lnTo>
                    <a:pt x="852" y="1646"/>
                  </a:lnTo>
                  <a:lnTo>
                    <a:pt x="853" y="1646"/>
                  </a:lnTo>
                  <a:lnTo>
                    <a:pt x="854" y="1645"/>
                  </a:lnTo>
                  <a:lnTo>
                    <a:pt x="855" y="1645"/>
                  </a:lnTo>
                  <a:lnTo>
                    <a:pt x="855" y="1644"/>
                  </a:lnTo>
                  <a:lnTo>
                    <a:pt x="856" y="1645"/>
                  </a:lnTo>
                  <a:lnTo>
                    <a:pt x="857" y="1645"/>
                  </a:lnTo>
                  <a:lnTo>
                    <a:pt x="857" y="1644"/>
                  </a:lnTo>
                  <a:lnTo>
                    <a:pt x="858" y="1645"/>
                  </a:lnTo>
                  <a:lnTo>
                    <a:pt x="859" y="1645"/>
                  </a:lnTo>
                  <a:lnTo>
                    <a:pt x="860" y="1644"/>
                  </a:lnTo>
                  <a:lnTo>
                    <a:pt x="861" y="1644"/>
                  </a:lnTo>
                  <a:lnTo>
                    <a:pt x="862" y="1644"/>
                  </a:lnTo>
                  <a:lnTo>
                    <a:pt x="863" y="1644"/>
                  </a:lnTo>
                  <a:lnTo>
                    <a:pt x="864" y="1643"/>
                  </a:lnTo>
                  <a:lnTo>
                    <a:pt x="865" y="1643"/>
                  </a:lnTo>
                  <a:lnTo>
                    <a:pt x="866" y="1642"/>
                  </a:lnTo>
                  <a:lnTo>
                    <a:pt x="867" y="1642"/>
                  </a:lnTo>
                  <a:lnTo>
                    <a:pt x="868" y="1642"/>
                  </a:lnTo>
                  <a:lnTo>
                    <a:pt x="869" y="1642"/>
                  </a:lnTo>
                  <a:lnTo>
                    <a:pt x="870" y="1641"/>
                  </a:lnTo>
                  <a:lnTo>
                    <a:pt x="871" y="1641"/>
                  </a:lnTo>
                  <a:lnTo>
                    <a:pt x="871" y="1640"/>
                  </a:lnTo>
                  <a:lnTo>
                    <a:pt x="872" y="1640"/>
                  </a:lnTo>
                  <a:lnTo>
                    <a:pt x="873" y="1639"/>
                  </a:lnTo>
                  <a:lnTo>
                    <a:pt x="874" y="1638"/>
                  </a:lnTo>
                  <a:lnTo>
                    <a:pt x="875" y="1637"/>
                  </a:lnTo>
                  <a:lnTo>
                    <a:pt x="876" y="1637"/>
                  </a:lnTo>
                  <a:lnTo>
                    <a:pt x="877" y="1636"/>
                  </a:lnTo>
                  <a:lnTo>
                    <a:pt x="878" y="1635"/>
                  </a:lnTo>
                  <a:lnTo>
                    <a:pt x="878" y="1634"/>
                  </a:lnTo>
                  <a:lnTo>
                    <a:pt x="879" y="1633"/>
                  </a:lnTo>
                  <a:lnTo>
                    <a:pt x="879" y="1632"/>
                  </a:lnTo>
                  <a:lnTo>
                    <a:pt x="880" y="1631"/>
                  </a:lnTo>
                  <a:lnTo>
                    <a:pt x="881" y="1631"/>
                  </a:lnTo>
                  <a:lnTo>
                    <a:pt x="881" y="1630"/>
                  </a:lnTo>
                  <a:lnTo>
                    <a:pt x="882" y="1629"/>
                  </a:lnTo>
                  <a:lnTo>
                    <a:pt x="883" y="1628"/>
                  </a:lnTo>
                  <a:lnTo>
                    <a:pt x="883" y="1627"/>
                  </a:lnTo>
                  <a:lnTo>
                    <a:pt x="884" y="1627"/>
                  </a:lnTo>
                  <a:lnTo>
                    <a:pt x="884" y="1626"/>
                  </a:lnTo>
                  <a:lnTo>
                    <a:pt x="885" y="1625"/>
                  </a:lnTo>
                  <a:lnTo>
                    <a:pt x="886" y="1625"/>
                  </a:lnTo>
                  <a:lnTo>
                    <a:pt x="886" y="1624"/>
                  </a:lnTo>
                  <a:lnTo>
                    <a:pt x="887" y="1624"/>
                  </a:lnTo>
                  <a:lnTo>
                    <a:pt x="888" y="1623"/>
                  </a:lnTo>
                  <a:lnTo>
                    <a:pt x="889" y="1622"/>
                  </a:lnTo>
                  <a:lnTo>
                    <a:pt x="889" y="1621"/>
                  </a:lnTo>
                  <a:lnTo>
                    <a:pt x="890" y="1621"/>
                  </a:lnTo>
                  <a:lnTo>
                    <a:pt x="891" y="1620"/>
                  </a:lnTo>
                  <a:lnTo>
                    <a:pt x="891" y="1619"/>
                  </a:lnTo>
                  <a:lnTo>
                    <a:pt x="892" y="1618"/>
                  </a:lnTo>
                  <a:lnTo>
                    <a:pt x="893" y="1618"/>
                  </a:lnTo>
                  <a:lnTo>
                    <a:pt x="894" y="1617"/>
                  </a:lnTo>
                  <a:lnTo>
                    <a:pt x="895" y="1616"/>
                  </a:lnTo>
                  <a:lnTo>
                    <a:pt x="896" y="1615"/>
                  </a:lnTo>
                  <a:lnTo>
                    <a:pt x="897" y="1614"/>
                  </a:lnTo>
                  <a:lnTo>
                    <a:pt x="897" y="1613"/>
                  </a:lnTo>
                  <a:lnTo>
                    <a:pt x="898" y="1612"/>
                  </a:lnTo>
                  <a:lnTo>
                    <a:pt x="899" y="1611"/>
                  </a:lnTo>
                  <a:lnTo>
                    <a:pt x="900" y="1610"/>
                  </a:lnTo>
                  <a:lnTo>
                    <a:pt x="901" y="1609"/>
                  </a:lnTo>
                  <a:lnTo>
                    <a:pt x="902" y="1609"/>
                  </a:lnTo>
                  <a:lnTo>
                    <a:pt x="903" y="1609"/>
                  </a:lnTo>
                  <a:lnTo>
                    <a:pt x="904" y="1609"/>
                  </a:lnTo>
                  <a:lnTo>
                    <a:pt x="904" y="1608"/>
                  </a:lnTo>
                  <a:lnTo>
                    <a:pt x="905" y="1608"/>
                  </a:lnTo>
                  <a:lnTo>
                    <a:pt x="906" y="1609"/>
                  </a:lnTo>
                  <a:lnTo>
                    <a:pt x="907" y="1610"/>
                  </a:lnTo>
                  <a:lnTo>
                    <a:pt x="908" y="1611"/>
                  </a:lnTo>
                  <a:lnTo>
                    <a:pt x="909" y="1612"/>
                  </a:lnTo>
                  <a:lnTo>
                    <a:pt x="909" y="1613"/>
                  </a:lnTo>
                  <a:lnTo>
                    <a:pt x="910" y="1613"/>
                  </a:lnTo>
                  <a:lnTo>
                    <a:pt x="910" y="1614"/>
                  </a:lnTo>
                  <a:lnTo>
                    <a:pt x="911" y="1615"/>
                  </a:lnTo>
                  <a:lnTo>
                    <a:pt x="912" y="1616"/>
                  </a:lnTo>
                  <a:lnTo>
                    <a:pt x="912" y="1617"/>
                  </a:lnTo>
                  <a:lnTo>
                    <a:pt x="913" y="1617"/>
                  </a:lnTo>
                  <a:lnTo>
                    <a:pt x="914" y="1618"/>
                  </a:lnTo>
                  <a:lnTo>
                    <a:pt x="914" y="1619"/>
                  </a:lnTo>
                  <a:lnTo>
                    <a:pt x="915" y="1620"/>
                  </a:lnTo>
                  <a:lnTo>
                    <a:pt x="916" y="1620"/>
                  </a:lnTo>
                  <a:lnTo>
                    <a:pt x="917" y="1621"/>
                  </a:lnTo>
                  <a:lnTo>
                    <a:pt x="918" y="1621"/>
                  </a:lnTo>
                  <a:lnTo>
                    <a:pt x="919" y="1621"/>
                  </a:lnTo>
                  <a:lnTo>
                    <a:pt x="920" y="1621"/>
                  </a:lnTo>
                  <a:lnTo>
                    <a:pt x="921" y="1621"/>
                  </a:lnTo>
                  <a:lnTo>
                    <a:pt x="922" y="1621"/>
                  </a:lnTo>
                  <a:lnTo>
                    <a:pt x="923" y="1621"/>
                  </a:lnTo>
                  <a:lnTo>
                    <a:pt x="924" y="1620"/>
                  </a:lnTo>
                  <a:lnTo>
                    <a:pt x="925" y="1620"/>
                  </a:lnTo>
                  <a:lnTo>
                    <a:pt x="925" y="1619"/>
                  </a:lnTo>
                  <a:lnTo>
                    <a:pt x="926" y="1619"/>
                  </a:lnTo>
                  <a:lnTo>
                    <a:pt x="927" y="1618"/>
                  </a:lnTo>
                  <a:lnTo>
                    <a:pt x="927" y="1617"/>
                  </a:lnTo>
                  <a:lnTo>
                    <a:pt x="928" y="1617"/>
                  </a:lnTo>
                  <a:lnTo>
                    <a:pt x="928" y="1616"/>
                  </a:lnTo>
                  <a:lnTo>
                    <a:pt x="929" y="1616"/>
                  </a:lnTo>
                  <a:lnTo>
                    <a:pt x="930" y="1615"/>
                  </a:lnTo>
                  <a:lnTo>
                    <a:pt x="930" y="1614"/>
                  </a:lnTo>
                  <a:lnTo>
                    <a:pt x="931" y="1614"/>
                  </a:lnTo>
                  <a:lnTo>
                    <a:pt x="932" y="1614"/>
                  </a:lnTo>
                  <a:lnTo>
                    <a:pt x="932" y="1613"/>
                  </a:lnTo>
                  <a:lnTo>
                    <a:pt x="933" y="1613"/>
                  </a:lnTo>
                  <a:lnTo>
                    <a:pt x="933" y="1612"/>
                  </a:lnTo>
                  <a:lnTo>
                    <a:pt x="934" y="1612"/>
                  </a:lnTo>
                  <a:lnTo>
                    <a:pt x="935" y="1611"/>
                  </a:lnTo>
                  <a:lnTo>
                    <a:pt x="936" y="1611"/>
                  </a:lnTo>
                  <a:lnTo>
                    <a:pt x="937" y="1611"/>
                  </a:lnTo>
                  <a:lnTo>
                    <a:pt x="938" y="1611"/>
                  </a:lnTo>
                  <a:lnTo>
                    <a:pt x="938" y="1610"/>
                  </a:lnTo>
                  <a:lnTo>
                    <a:pt x="939" y="1610"/>
                  </a:lnTo>
                  <a:lnTo>
                    <a:pt x="940" y="1610"/>
                  </a:lnTo>
                  <a:lnTo>
                    <a:pt x="941" y="1609"/>
                  </a:lnTo>
                  <a:lnTo>
                    <a:pt x="942" y="1609"/>
                  </a:lnTo>
                  <a:lnTo>
                    <a:pt x="943" y="1609"/>
                  </a:lnTo>
                  <a:lnTo>
                    <a:pt x="944" y="1608"/>
                  </a:lnTo>
                  <a:lnTo>
                    <a:pt x="945" y="1607"/>
                  </a:lnTo>
                  <a:lnTo>
                    <a:pt x="946" y="1605"/>
                  </a:lnTo>
                  <a:lnTo>
                    <a:pt x="946" y="1604"/>
                  </a:lnTo>
                  <a:lnTo>
                    <a:pt x="947" y="1602"/>
                  </a:lnTo>
                  <a:lnTo>
                    <a:pt x="948" y="1600"/>
                  </a:lnTo>
                  <a:lnTo>
                    <a:pt x="948" y="1598"/>
                  </a:lnTo>
                  <a:lnTo>
                    <a:pt x="949" y="1595"/>
                  </a:lnTo>
                  <a:lnTo>
                    <a:pt x="949" y="1592"/>
                  </a:lnTo>
                  <a:lnTo>
                    <a:pt x="950" y="1588"/>
                  </a:lnTo>
                  <a:lnTo>
                    <a:pt x="951" y="1583"/>
                  </a:lnTo>
                  <a:lnTo>
                    <a:pt x="951" y="1578"/>
                  </a:lnTo>
                  <a:lnTo>
                    <a:pt x="952" y="1571"/>
                  </a:lnTo>
                  <a:lnTo>
                    <a:pt x="953" y="1562"/>
                  </a:lnTo>
                  <a:lnTo>
                    <a:pt x="953" y="1553"/>
                  </a:lnTo>
                  <a:lnTo>
                    <a:pt x="954" y="1540"/>
                  </a:lnTo>
                  <a:lnTo>
                    <a:pt x="954" y="1525"/>
                  </a:lnTo>
                  <a:lnTo>
                    <a:pt x="955" y="1508"/>
                  </a:lnTo>
                  <a:lnTo>
                    <a:pt x="956" y="1487"/>
                  </a:lnTo>
                  <a:lnTo>
                    <a:pt x="956" y="1463"/>
                  </a:lnTo>
                  <a:lnTo>
                    <a:pt x="957" y="1436"/>
                  </a:lnTo>
                  <a:lnTo>
                    <a:pt x="958" y="1404"/>
                  </a:lnTo>
                  <a:lnTo>
                    <a:pt x="958" y="1367"/>
                  </a:lnTo>
                  <a:lnTo>
                    <a:pt x="959" y="1327"/>
                  </a:lnTo>
                  <a:lnTo>
                    <a:pt x="959" y="1281"/>
                  </a:lnTo>
                  <a:lnTo>
                    <a:pt x="960" y="1230"/>
                  </a:lnTo>
                  <a:lnTo>
                    <a:pt x="961" y="1175"/>
                  </a:lnTo>
                  <a:lnTo>
                    <a:pt x="961" y="1116"/>
                  </a:lnTo>
                  <a:lnTo>
                    <a:pt x="962" y="1052"/>
                  </a:lnTo>
                  <a:lnTo>
                    <a:pt x="962" y="986"/>
                  </a:lnTo>
                  <a:lnTo>
                    <a:pt x="963" y="916"/>
                  </a:lnTo>
                  <a:lnTo>
                    <a:pt x="964" y="846"/>
                  </a:lnTo>
                  <a:lnTo>
                    <a:pt x="964" y="775"/>
                  </a:lnTo>
                  <a:lnTo>
                    <a:pt x="965" y="705"/>
                  </a:lnTo>
                  <a:lnTo>
                    <a:pt x="966" y="639"/>
                  </a:lnTo>
                  <a:lnTo>
                    <a:pt x="966" y="574"/>
                  </a:lnTo>
                  <a:lnTo>
                    <a:pt x="967" y="516"/>
                  </a:lnTo>
                  <a:lnTo>
                    <a:pt x="967" y="461"/>
                  </a:lnTo>
                  <a:lnTo>
                    <a:pt x="968" y="414"/>
                  </a:lnTo>
                  <a:lnTo>
                    <a:pt x="969" y="374"/>
                  </a:lnTo>
                  <a:lnTo>
                    <a:pt x="969" y="341"/>
                  </a:lnTo>
                  <a:lnTo>
                    <a:pt x="970" y="316"/>
                  </a:lnTo>
                  <a:lnTo>
                    <a:pt x="971" y="298"/>
                  </a:lnTo>
                  <a:lnTo>
                    <a:pt x="971" y="289"/>
                  </a:lnTo>
                  <a:lnTo>
                    <a:pt x="972" y="287"/>
                  </a:lnTo>
                  <a:lnTo>
                    <a:pt x="972" y="293"/>
                  </a:lnTo>
                  <a:lnTo>
                    <a:pt x="973" y="304"/>
                  </a:lnTo>
                  <a:lnTo>
                    <a:pt x="974" y="322"/>
                  </a:lnTo>
                  <a:lnTo>
                    <a:pt x="974" y="345"/>
                  </a:lnTo>
                  <a:lnTo>
                    <a:pt x="974" y="373"/>
                  </a:lnTo>
                  <a:lnTo>
                    <a:pt x="974" y="405"/>
                  </a:lnTo>
                  <a:lnTo>
                    <a:pt x="975" y="441"/>
                  </a:lnTo>
                  <a:lnTo>
                    <a:pt x="976" y="479"/>
                  </a:lnTo>
                  <a:lnTo>
                    <a:pt x="976" y="520"/>
                  </a:lnTo>
                  <a:lnTo>
                    <a:pt x="977" y="563"/>
                  </a:lnTo>
                  <a:lnTo>
                    <a:pt x="978" y="605"/>
                  </a:lnTo>
                  <a:lnTo>
                    <a:pt x="978" y="650"/>
                  </a:lnTo>
                  <a:lnTo>
                    <a:pt x="979" y="694"/>
                  </a:lnTo>
                  <a:lnTo>
                    <a:pt x="979" y="739"/>
                  </a:lnTo>
                  <a:lnTo>
                    <a:pt x="980" y="784"/>
                  </a:lnTo>
                  <a:lnTo>
                    <a:pt x="981" y="827"/>
                  </a:lnTo>
                  <a:lnTo>
                    <a:pt x="981" y="871"/>
                  </a:lnTo>
                  <a:lnTo>
                    <a:pt x="982" y="913"/>
                  </a:lnTo>
                  <a:lnTo>
                    <a:pt x="983" y="955"/>
                  </a:lnTo>
                  <a:lnTo>
                    <a:pt x="983" y="995"/>
                  </a:lnTo>
                  <a:lnTo>
                    <a:pt x="984" y="1034"/>
                  </a:lnTo>
                  <a:lnTo>
                    <a:pt x="984" y="1072"/>
                  </a:lnTo>
                  <a:lnTo>
                    <a:pt x="985" y="1109"/>
                  </a:lnTo>
                  <a:lnTo>
                    <a:pt x="986" y="1144"/>
                  </a:lnTo>
                  <a:lnTo>
                    <a:pt x="986" y="1178"/>
                  </a:lnTo>
                  <a:lnTo>
                    <a:pt x="987" y="1210"/>
                  </a:lnTo>
                  <a:lnTo>
                    <a:pt x="987" y="1241"/>
                  </a:lnTo>
                  <a:lnTo>
                    <a:pt x="988" y="1271"/>
                  </a:lnTo>
                  <a:lnTo>
                    <a:pt x="989" y="1298"/>
                  </a:lnTo>
                  <a:lnTo>
                    <a:pt x="989" y="1325"/>
                  </a:lnTo>
                  <a:lnTo>
                    <a:pt x="990" y="1349"/>
                  </a:lnTo>
                  <a:lnTo>
                    <a:pt x="991" y="1373"/>
                  </a:lnTo>
                  <a:lnTo>
                    <a:pt x="991" y="1395"/>
                  </a:lnTo>
                  <a:lnTo>
                    <a:pt x="992" y="1416"/>
                  </a:lnTo>
                  <a:lnTo>
                    <a:pt x="992" y="1435"/>
                  </a:lnTo>
                  <a:lnTo>
                    <a:pt x="993" y="1452"/>
                  </a:lnTo>
                  <a:lnTo>
                    <a:pt x="994" y="1467"/>
                  </a:lnTo>
                  <a:lnTo>
                    <a:pt x="994" y="1482"/>
                  </a:lnTo>
                  <a:lnTo>
                    <a:pt x="995" y="1496"/>
                  </a:lnTo>
                  <a:lnTo>
                    <a:pt x="996" y="1509"/>
                  </a:lnTo>
                  <a:lnTo>
                    <a:pt x="996" y="1521"/>
                  </a:lnTo>
                  <a:lnTo>
                    <a:pt x="997" y="1531"/>
                  </a:lnTo>
                  <a:lnTo>
                    <a:pt x="997" y="1541"/>
                  </a:lnTo>
                  <a:lnTo>
                    <a:pt x="998" y="1549"/>
                  </a:lnTo>
                  <a:lnTo>
                    <a:pt x="999" y="1556"/>
                  </a:lnTo>
                  <a:lnTo>
                    <a:pt x="999" y="1563"/>
                  </a:lnTo>
                  <a:lnTo>
                    <a:pt x="1000" y="1568"/>
                  </a:lnTo>
                  <a:lnTo>
                    <a:pt x="1000" y="1574"/>
                  </a:lnTo>
                  <a:lnTo>
                    <a:pt x="1001" y="1578"/>
                  </a:lnTo>
                  <a:lnTo>
                    <a:pt x="1002" y="1581"/>
                  </a:lnTo>
                  <a:lnTo>
                    <a:pt x="1002" y="1585"/>
                  </a:lnTo>
                  <a:lnTo>
                    <a:pt x="1003" y="1588"/>
                  </a:lnTo>
                  <a:lnTo>
                    <a:pt x="1004" y="1590"/>
                  </a:lnTo>
                  <a:lnTo>
                    <a:pt x="1004" y="1593"/>
                  </a:lnTo>
                  <a:lnTo>
                    <a:pt x="1005" y="1595"/>
                  </a:lnTo>
                  <a:lnTo>
                    <a:pt x="1005" y="1596"/>
                  </a:lnTo>
                  <a:lnTo>
                    <a:pt x="1006" y="1597"/>
                  </a:lnTo>
                  <a:lnTo>
                    <a:pt x="1007" y="1598"/>
                  </a:lnTo>
                  <a:lnTo>
                    <a:pt x="1007" y="1599"/>
                  </a:lnTo>
                  <a:lnTo>
                    <a:pt x="1008" y="1600"/>
                  </a:lnTo>
                  <a:lnTo>
                    <a:pt x="1009" y="1600"/>
                  </a:lnTo>
                  <a:lnTo>
                    <a:pt x="1009" y="1601"/>
                  </a:lnTo>
                  <a:lnTo>
                    <a:pt x="1010" y="1601"/>
                  </a:lnTo>
                  <a:lnTo>
                    <a:pt x="1010" y="1602"/>
                  </a:lnTo>
                  <a:lnTo>
                    <a:pt x="1011" y="1602"/>
                  </a:lnTo>
                  <a:lnTo>
                    <a:pt x="1012" y="1603"/>
                  </a:lnTo>
                  <a:lnTo>
                    <a:pt x="1013" y="1604"/>
                  </a:lnTo>
                  <a:lnTo>
                    <a:pt x="1014" y="1604"/>
                  </a:lnTo>
                  <a:lnTo>
                    <a:pt x="1015" y="1605"/>
                  </a:lnTo>
                  <a:lnTo>
                    <a:pt x="1016" y="1606"/>
                  </a:lnTo>
                  <a:lnTo>
                    <a:pt x="1017" y="1606"/>
                  </a:lnTo>
                  <a:lnTo>
                    <a:pt x="1018" y="1605"/>
                  </a:lnTo>
                  <a:lnTo>
                    <a:pt x="1019" y="1607"/>
                  </a:lnTo>
                  <a:lnTo>
                    <a:pt x="1020" y="1607"/>
                  </a:lnTo>
                  <a:lnTo>
                    <a:pt x="1020" y="1608"/>
                  </a:lnTo>
                  <a:lnTo>
                    <a:pt x="1021" y="1608"/>
                  </a:lnTo>
                  <a:lnTo>
                    <a:pt x="1022" y="1609"/>
                  </a:lnTo>
                  <a:lnTo>
                    <a:pt x="1022" y="1610"/>
                  </a:lnTo>
                  <a:lnTo>
                    <a:pt x="1023" y="1610"/>
                  </a:lnTo>
                  <a:lnTo>
                    <a:pt x="1024" y="1611"/>
                  </a:lnTo>
                  <a:lnTo>
                    <a:pt x="1025" y="1611"/>
                  </a:lnTo>
                  <a:lnTo>
                    <a:pt x="1025" y="1612"/>
                  </a:lnTo>
                  <a:lnTo>
                    <a:pt x="1026" y="1612"/>
                  </a:lnTo>
                  <a:lnTo>
                    <a:pt x="1027" y="1613"/>
                  </a:lnTo>
                  <a:lnTo>
                    <a:pt x="1028" y="1614"/>
                  </a:lnTo>
                  <a:lnTo>
                    <a:pt x="1029" y="1615"/>
                  </a:lnTo>
                  <a:lnTo>
                    <a:pt x="1030" y="1615"/>
                  </a:lnTo>
                  <a:lnTo>
                    <a:pt x="1031" y="1616"/>
                  </a:lnTo>
                  <a:lnTo>
                    <a:pt x="1032" y="1617"/>
                  </a:lnTo>
                  <a:lnTo>
                    <a:pt x="1033" y="1617"/>
                  </a:lnTo>
                  <a:lnTo>
                    <a:pt x="1034" y="1617"/>
                  </a:lnTo>
                  <a:lnTo>
                    <a:pt x="1035" y="1618"/>
                  </a:lnTo>
                  <a:lnTo>
                    <a:pt x="1036" y="1619"/>
                  </a:lnTo>
                  <a:lnTo>
                    <a:pt x="1037" y="1619"/>
                  </a:lnTo>
                  <a:lnTo>
                    <a:pt x="1038" y="1620"/>
                  </a:lnTo>
                  <a:lnTo>
                    <a:pt x="1039" y="1621"/>
                  </a:lnTo>
                  <a:lnTo>
                    <a:pt x="1040" y="1622"/>
                  </a:lnTo>
                  <a:lnTo>
                    <a:pt x="1041" y="1622"/>
                  </a:lnTo>
                  <a:lnTo>
                    <a:pt x="1041" y="1621"/>
                  </a:lnTo>
                  <a:lnTo>
                    <a:pt x="1042" y="1621"/>
                  </a:lnTo>
                  <a:lnTo>
                    <a:pt x="1043" y="1621"/>
                  </a:lnTo>
                  <a:lnTo>
                    <a:pt x="1044" y="1621"/>
                  </a:lnTo>
                  <a:lnTo>
                    <a:pt x="1045" y="1620"/>
                  </a:lnTo>
                  <a:lnTo>
                    <a:pt x="1046" y="1620"/>
                  </a:lnTo>
                  <a:lnTo>
                    <a:pt x="1047" y="1620"/>
                  </a:lnTo>
                  <a:lnTo>
                    <a:pt x="1048" y="1619"/>
                  </a:lnTo>
                  <a:lnTo>
                    <a:pt x="1048" y="1618"/>
                  </a:lnTo>
                  <a:lnTo>
                    <a:pt x="1049" y="1617"/>
                  </a:lnTo>
                  <a:lnTo>
                    <a:pt x="1050" y="1616"/>
                  </a:lnTo>
                  <a:lnTo>
                    <a:pt x="1051" y="1615"/>
                  </a:lnTo>
                  <a:lnTo>
                    <a:pt x="1051" y="1614"/>
                  </a:lnTo>
                  <a:lnTo>
                    <a:pt x="1052" y="1613"/>
                  </a:lnTo>
                  <a:lnTo>
                    <a:pt x="1053" y="1612"/>
                  </a:lnTo>
                  <a:lnTo>
                    <a:pt x="1054" y="1611"/>
                  </a:lnTo>
                  <a:lnTo>
                    <a:pt x="1054" y="1610"/>
                  </a:lnTo>
                  <a:lnTo>
                    <a:pt x="1055" y="1609"/>
                  </a:lnTo>
                  <a:lnTo>
                    <a:pt x="1056" y="1608"/>
                  </a:lnTo>
                  <a:lnTo>
                    <a:pt x="1057" y="1607"/>
                  </a:lnTo>
                  <a:lnTo>
                    <a:pt x="1057" y="1606"/>
                  </a:lnTo>
                  <a:lnTo>
                    <a:pt x="1058" y="1605"/>
                  </a:lnTo>
                  <a:lnTo>
                    <a:pt x="1059" y="1605"/>
                  </a:lnTo>
                  <a:lnTo>
                    <a:pt x="1060" y="1605"/>
                  </a:lnTo>
                  <a:lnTo>
                    <a:pt x="1061" y="1605"/>
                  </a:lnTo>
                  <a:lnTo>
                    <a:pt x="1061" y="1604"/>
                  </a:lnTo>
                  <a:lnTo>
                    <a:pt x="1062" y="1605"/>
                  </a:lnTo>
                  <a:lnTo>
                    <a:pt x="1063" y="1605"/>
                  </a:lnTo>
                  <a:lnTo>
                    <a:pt x="1064" y="1605"/>
                  </a:lnTo>
                  <a:lnTo>
                    <a:pt x="1065" y="1606"/>
                  </a:lnTo>
                  <a:lnTo>
                    <a:pt x="1065" y="1607"/>
                  </a:lnTo>
                  <a:lnTo>
                    <a:pt x="1066" y="1607"/>
                  </a:lnTo>
                  <a:lnTo>
                    <a:pt x="1067" y="1608"/>
                  </a:lnTo>
                  <a:lnTo>
                    <a:pt x="1067" y="1609"/>
                  </a:lnTo>
                  <a:lnTo>
                    <a:pt x="1068" y="1609"/>
                  </a:lnTo>
                  <a:lnTo>
                    <a:pt x="1069" y="1610"/>
                  </a:lnTo>
                  <a:lnTo>
                    <a:pt x="1069" y="1611"/>
                  </a:lnTo>
                  <a:lnTo>
                    <a:pt x="1070" y="1611"/>
                  </a:lnTo>
                  <a:lnTo>
                    <a:pt x="1070" y="1612"/>
                  </a:lnTo>
                  <a:lnTo>
                    <a:pt x="1071" y="1613"/>
                  </a:lnTo>
                  <a:lnTo>
                    <a:pt x="1072" y="1614"/>
                  </a:lnTo>
                  <a:lnTo>
                    <a:pt x="1072" y="1615"/>
                  </a:lnTo>
                  <a:lnTo>
                    <a:pt x="1073" y="1616"/>
                  </a:lnTo>
                  <a:lnTo>
                    <a:pt x="1074" y="1617"/>
                  </a:lnTo>
                  <a:lnTo>
                    <a:pt x="1074" y="1618"/>
                  </a:lnTo>
                  <a:lnTo>
                    <a:pt x="1075" y="1619"/>
                  </a:lnTo>
                  <a:lnTo>
                    <a:pt x="1076" y="1620"/>
                  </a:lnTo>
                  <a:lnTo>
                    <a:pt x="1077" y="1620"/>
                  </a:lnTo>
                  <a:lnTo>
                    <a:pt x="1078" y="1621"/>
                  </a:lnTo>
                  <a:lnTo>
                    <a:pt x="1079" y="1621"/>
                  </a:lnTo>
                  <a:lnTo>
                    <a:pt x="1080" y="1622"/>
                  </a:lnTo>
                  <a:lnTo>
                    <a:pt x="1081" y="1623"/>
                  </a:lnTo>
                  <a:lnTo>
                    <a:pt x="1082" y="1623"/>
                  </a:lnTo>
                  <a:lnTo>
                    <a:pt x="1083" y="1623"/>
                  </a:lnTo>
                  <a:lnTo>
                    <a:pt x="1084" y="1623"/>
                  </a:lnTo>
                  <a:lnTo>
                    <a:pt x="1085" y="1623"/>
                  </a:lnTo>
                  <a:lnTo>
                    <a:pt x="1086" y="1622"/>
                  </a:lnTo>
                  <a:lnTo>
                    <a:pt x="1087" y="1622"/>
                  </a:lnTo>
                  <a:lnTo>
                    <a:pt x="1087" y="1623"/>
                  </a:lnTo>
                  <a:lnTo>
                    <a:pt x="1088" y="1622"/>
                  </a:lnTo>
                  <a:lnTo>
                    <a:pt x="1089" y="1621"/>
                  </a:lnTo>
                  <a:lnTo>
                    <a:pt x="1090" y="1621"/>
                  </a:lnTo>
                  <a:lnTo>
                    <a:pt x="1091" y="1620"/>
                  </a:lnTo>
                  <a:lnTo>
                    <a:pt x="1091" y="1619"/>
                  </a:lnTo>
                  <a:lnTo>
                    <a:pt x="1092" y="1619"/>
                  </a:lnTo>
                  <a:lnTo>
                    <a:pt x="1093" y="1619"/>
                  </a:lnTo>
                  <a:lnTo>
                    <a:pt x="1093" y="1618"/>
                  </a:lnTo>
                  <a:lnTo>
                    <a:pt x="1094" y="1617"/>
                  </a:lnTo>
                  <a:lnTo>
                    <a:pt x="1095" y="1616"/>
                  </a:lnTo>
                  <a:lnTo>
                    <a:pt x="1096" y="1616"/>
                  </a:lnTo>
                  <a:lnTo>
                    <a:pt x="1097" y="1615"/>
                  </a:lnTo>
                  <a:lnTo>
                    <a:pt x="1098" y="1614"/>
                  </a:lnTo>
                  <a:lnTo>
                    <a:pt x="1098" y="1613"/>
                  </a:lnTo>
                  <a:lnTo>
                    <a:pt x="1099" y="1613"/>
                  </a:lnTo>
                  <a:lnTo>
                    <a:pt x="1100" y="1613"/>
                  </a:lnTo>
                  <a:lnTo>
                    <a:pt x="1100" y="1612"/>
                  </a:lnTo>
                  <a:lnTo>
                    <a:pt x="1101" y="1611"/>
                  </a:lnTo>
                  <a:lnTo>
                    <a:pt x="1101" y="1610"/>
                  </a:lnTo>
                  <a:lnTo>
                    <a:pt x="1102" y="1610"/>
                  </a:lnTo>
                  <a:lnTo>
                    <a:pt x="1103" y="1609"/>
                  </a:lnTo>
                  <a:lnTo>
                    <a:pt x="1104" y="1609"/>
                  </a:lnTo>
                  <a:lnTo>
                    <a:pt x="1105" y="1609"/>
                  </a:lnTo>
                  <a:lnTo>
                    <a:pt x="1106" y="1609"/>
                  </a:lnTo>
                  <a:lnTo>
                    <a:pt x="1106" y="1610"/>
                  </a:lnTo>
                  <a:lnTo>
                    <a:pt x="1106" y="1611"/>
                  </a:lnTo>
                  <a:lnTo>
                    <a:pt x="1107" y="1612"/>
                  </a:lnTo>
                  <a:lnTo>
                    <a:pt x="1107" y="1613"/>
                  </a:lnTo>
                  <a:lnTo>
                    <a:pt x="1108" y="1613"/>
                  </a:lnTo>
                  <a:lnTo>
                    <a:pt x="1108" y="1614"/>
                  </a:lnTo>
                  <a:lnTo>
                    <a:pt x="1109" y="1614"/>
                  </a:lnTo>
                  <a:lnTo>
                    <a:pt x="1110" y="1615"/>
                  </a:lnTo>
                  <a:lnTo>
                    <a:pt x="1110" y="1617"/>
                  </a:lnTo>
                  <a:lnTo>
                    <a:pt x="1111" y="1618"/>
                  </a:lnTo>
                  <a:lnTo>
                    <a:pt x="1112" y="1619"/>
                  </a:lnTo>
                  <a:lnTo>
                    <a:pt x="1112" y="1620"/>
                  </a:lnTo>
                  <a:lnTo>
                    <a:pt x="1113" y="1622"/>
                  </a:lnTo>
                  <a:lnTo>
                    <a:pt x="1113" y="1623"/>
                  </a:lnTo>
                  <a:lnTo>
                    <a:pt x="1114" y="1624"/>
                  </a:lnTo>
                  <a:lnTo>
                    <a:pt x="1115" y="1625"/>
                  </a:lnTo>
                  <a:lnTo>
                    <a:pt x="1115" y="1626"/>
                  </a:lnTo>
                  <a:lnTo>
                    <a:pt x="1116" y="1628"/>
                  </a:lnTo>
                  <a:lnTo>
                    <a:pt x="1117" y="1629"/>
                  </a:lnTo>
                  <a:lnTo>
                    <a:pt x="1118" y="1630"/>
                  </a:lnTo>
                  <a:lnTo>
                    <a:pt x="1118" y="1631"/>
                  </a:lnTo>
                  <a:lnTo>
                    <a:pt x="1119" y="1632"/>
                  </a:lnTo>
                  <a:lnTo>
                    <a:pt x="1120" y="1632"/>
                  </a:lnTo>
                  <a:lnTo>
                    <a:pt x="1120" y="1633"/>
                  </a:lnTo>
                  <a:lnTo>
                    <a:pt x="1121" y="1633"/>
                  </a:lnTo>
                  <a:lnTo>
                    <a:pt x="1121" y="1634"/>
                  </a:lnTo>
                  <a:lnTo>
                    <a:pt x="1122" y="1635"/>
                  </a:lnTo>
                  <a:lnTo>
                    <a:pt x="1123" y="1636"/>
                  </a:lnTo>
                  <a:lnTo>
                    <a:pt x="1124" y="1637"/>
                  </a:lnTo>
                  <a:lnTo>
                    <a:pt x="1125" y="1636"/>
                  </a:lnTo>
                  <a:lnTo>
                    <a:pt x="1126" y="1636"/>
                  </a:lnTo>
                  <a:lnTo>
                    <a:pt x="1127" y="1635"/>
                  </a:lnTo>
                  <a:lnTo>
                    <a:pt x="1128" y="1635"/>
                  </a:lnTo>
                  <a:lnTo>
                    <a:pt x="1128" y="1636"/>
                  </a:lnTo>
                  <a:lnTo>
                    <a:pt x="1129" y="1636"/>
                  </a:lnTo>
                  <a:lnTo>
                    <a:pt x="1130" y="1635"/>
                  </a:lnTo>
                  <a:lnTo>
                    <a:pt x="1131" y="1635"/>
                  </a:lnTo>
                  <a:lnTo>
                    <a:pt x="1132" y="1635"/>
                  </a:lnTo>
                  <a:lnTo>
                    <a:pt x="1133" y="1635"/>
                  </a:lnTo>
                  <a:lnTo>
                    <a:pt x="1133" y="1634"/>
                  </a:lnTo>
                  <a:lnTo>
                    <a:pt x="1134" y="1634"/>
                  </a:lnTo>
                  <a:lnTo>
                    <a:pt x="1134" y="1633"/>
                  </a:lnTo>
                  <a:lnTo>
                    <a:pt x="1135" y="1633"/>
                  </a:lnTo>
                  <a:lnTo>
                    <a:pt x="1136" y="1633"/>
                  </a:lnTo>
                  <a:lnTo>
                    <a:pt x="1137" y="1633"/>
                  </a:lnTo>
                  <a:lnTo>
                    <a:pt x="1138" y="1633"/>
                  </a:lnTo>
                  <a:lnTo>
                    <a:pt x="1139" y="1632"/>
                  </a:lnTo>
                  <a:lnTo>
                    <a:pt x="1140" y="1632"/>
                  </a:lnTo>
                  <a:lnTo>
                    <a:pt x="1141" y="1631"/>
                  </a:lnTo>
                  <a:lnTo>
                    <a:pt x="1142" y="1631"/>
                  </a:lnTo>
                  <a:lnTo>
                    <a:pt x="1143" y="1630"/>
                  </a:lnTo>
                  <a:lnTo>
                    <a:pt x="1144" y="1629"/>
                  </a:lnTo>
                  <a:lnTo>
                    <a:pt x="1144" y="1628"/>
                  </a:lnTo>
                  <a:lnTo>
                    <a:pt x="1145" y="1628"/>
                  </a:lnTo>
                  <a:lnTo>
                    <a:pt x="1146" y="1628"/>
                  </a:lnTo>
                  <a:lnTo>
                    <a:pt x="1146" y="1627"/>
                  </a:lnTo>
                  <a:lnTo>
                    <a:pt x="1147" y="1626"/>
                  </a:lnTo>
                  <a:lnTo>
                    <a:pt x="1148" y="1626"/>
                  </a:lnTo>
                  <a:lnTo>
                    <a:pt x="1149" y="1625"/>
                  </a:lnTo>
                  <a:lnTo>
                    <a:pt x="1149" y="1624"/>
                  </a:lnTo>
                  <a:lnTo>
                    <a:pt x="1150" y="1623"/>
                  </a:lnTo>
                  <a:lnTo>
                    <a:pt x="1151" y="1622"/>
                  </a:lnTo>
                  <a:lnTo>
                    <a:pt x="1151" y="1621"/>
                  </a:lnTo>
                  <a:lnTo>
                    <a:pt x="1152" y="1620"/>
                  </a:lnTo>
                  <a:lnTo>
                    <a:pt x="1153" y="1619"/>
                  </a:lnTo>
                  <a:lnTo>
                    <a:pt x="1154" y="1618"/>
                  </a:lnTo>
                  <a:lnTo>
                    <a:pt x="1155" y="1617"/>
                  </a:lnTo>
                  <a:lnTo>
                    <a:pt x="1155" y="1616"/>
                  </a:lnTo>
                  <a:lnTo>
                    <a:pt x="1156" y="1616"/>
                  </a:lnTo>
                  <a:lnTo>
                    <a:pt x="1157" y="1615"/>
                  </a:lnTo>
                  <a:lnTo>
                    <a:pt x="1157" y="1614"/>
                  </a:lnTo>
                  <a:lnTo>
                    <a:pt x="1158" y="1614"/>
                  </a:lnTo>
                  <a:lnTo>
                    <a:pt x="1159" y="1613"/>
                  </a:lnTo>
                  <a:lnTo>
                    <a:pt x="1159" y="1612"/>
                  </a:lnTo>
                  <a:lnTo>
                    <a:pt x="1160" y="1611"/>
                  </a:lnTo>
                  <a:lnTo>
                    <a:pt x="1160" y="1610"/>
                  </a:lnTo>
                  <a:lnTo>
                    <a:pt x="1161" y="1610"/>
                  </a:lnTo>
                  <a:lnTo>
                    <a:pt x="1162" y="1609"/>
                  </a:lnTo>
                  <a:lnTo>
                    <a:pt x="1163" y="1608"/>
                  </a:lnTo>
                  <a:lnTo>
                    <a:pt x="1164" y="1608"/>
                  </a:lnTo>
                  <a:lnTo>
                    <a:pt x="1164" y="1607"/>
                  </a:lnTo>
                  <a:lnTo>
                    <a:pt x="1165" y="1607"/>
                  </a:lnTo>
                  <a:lnTo>
                    <a:pt x="1165" y="1606"/>
                  </a:lnTo>
                  <a:lnTo>
                    <a:pt x="1166" y="1605"/>
                  </a:lnTo>
                  <a:lnTo>
                    <a:pt x="1167" y="1604"/>
                  </a:lnTo>
                  <a:lnTo>
                    <a:pt x="1167" y="1603"/>
                  </a:lnTo>
                  <a:lnTo>
                    <a:pt x="1168" y="1602"/>
                  </a:lnTo>
                  <a:lnTo>
                    <a:pt x="1169" y="1601"/>
                  </a:lnTo>
                  <a:lnTo>
                    <a:pt x="1170" y="1600"/>
                  </a:lnTo>
                  <a:lnTo>
                    <a:pt x="1170" y="1598"/>
                  </a:lnTo>
                  <a:lnTo>
                    <a:pt x="1171" y="1597"/>
                  </a:lnTo>
                  <a:lnTo>
                    <a:pt x="1172" y="1596"/>
                  </a:lnTo>
                  <a:lnTo>
                    <a:pt x="1172" y="1594"/>
                  </a:lnTo>
                  <a:lnTo>
                    <a:pt x="1173" y="1592"/>
                  </a:lnTo>
                  <a:lnTo>
                    <a:pt x="1173" y="1590"/>
                  </a:lnTo>
                  <a:lnTo>
                    <a:pt x="1174" y="1588"/>
                  </a:lnTo>
                  <a:lnTo>
                    <a:pt x="1175" y="1587"/>
                  </a:lnTo>
                  <a:lnTo>
                    <a:pt x="1175" y="1584"/>
                  </a:lnTo>
                  <a:lnTo>
                    <a:pt x="1176" y="1582"/>
                  </a:lnTo>
                  <a:lnTo>
                    <a:pt x="1177" y="1581"/>
                  </a:lnTo>
                  <a:lnTo>
                    <a:pt x="1177" y="1579"/>
                  </a:lnTo>
                  <a:lnTo>
                    <a:pt x="1178" y="1577"/>
                  </a:lnTo>
                  <a:lnTo>
                    <a:pt x="1178" y="1576"/>
                  </a:lnTo>
                  <a:lnTo>
                    <a:pt x="1179" y="1574"/>
                  </a:lnTo>
                  <a:lnTo>
                    <a:pt x="1180" y="1573"/>
                  </a:lnTo>
                  <a:lnTo>
                    <a:pt x="1180" y="1572"/>
                  </a:lnTo>
                  <a:lnTo>
                    <a:pt x="1181" y="1571"/>
                  </a:lnTo>
                  <a:lnTo>
                    <a:pt x="1182" y="1570"/>
                  </a:lnTo>
                  <a:lnTo>
                    <a:pt x="1183" y="1570"/>
                  </a:lnTo>
                  <a:lnTo>
                    <a:pt x="1183" y="1571"/>
                  </a:lnTo>
                  <a:lnTo>
                    <a:pt x="1184" y="1571"/>
                  </a:lnTo>
                  <a:lnTo>
                    <a:pt x="1185" y="1571"/>
                  </a:lnTo>
                  <a:lnTo>
                    <a:pt x="1185" y="1570"/>
                  </a:lnTo>
                  <a:lnTo>
                    <a:pt x="1186" y="1571"/>
                  </a:lnTo>
                  <a:lnTo>
                    <a:pt x="1187" y="1571"/>
                  </a:lnTo>
                  <a:lnTo>
                    <a:pt x="1188" y="1571"/>
                  </a:lnTo>
                  <a:lnTo>
                    <a:pt x="1188" y="1572"/>
                  </a:lnTo>
                  <a:lnTo>
                    <a:pt x="1189" y="1572"/>
                  </a:lnTo>
                  <a:lnTo>
                    <a:pt x="1190" y="1572"/>
                  </a:lnTo>
                  <a:lnTo>
                    <a:pt x="1190" y="1571"/>
                  </a:lnTo>
                  <a:lnTo>
                    <a:pt x="1191" y="1570"/>
                  </a:lnTo>
                  <a:lnTo>
                    <a:pt x="1191" y="1569"/>
                  </a:lnTo>
                  <a:lnTo>
                    <a:pt x="1192" y="1568"/>
                  </a:lnTo>
                  <a:lnTo>
                    <a:pt x="1193" y="1566"/>
                  </a:lnTo>
                  <a:lnTo>
                    <a:pt x="1193" y="1565"/>
                  </a:lnTo>
                  <a:lnTo>
                    <a:pt x="1194" y="1563"/>
                  </a:lnTo>
                  <a:lnTo>
                    <a:pt x="1194" y="1561"/>
                  </a:lnTo>
                  <a:lnTo>
                    <a:pt x="1195" y="1559"/>
                  </a:lnTo>
                  <a:lnTo>
                    <a:pt x="1196" y="1557"/>
                  </a:lnTo>
                  <a:lnTo>
                    <a:pt x="1196" y="1555"/>
                  </a:lnTo>
                  <a:lnTo>
                    <a:pt x="1197" y="1553"/>
                  </a:lnTo>
                  <a:lnTo>
                    <a:pt x="1198" y="1552"/>
                  </a:lnTo>
                  <a:lnTo>
                    <a:pt x="1198" y="1550"/>
                  </a:lnTo>
                  <a:lnTo>
                    <a:pt x="1199" y="1548"/>
                  </a:lnTo>
                  <a:lnTo>
                    <a:pt x="1199" y="1547"/>
                  </a:lnTo>
                  <a:lnTo>
                    <a:pt x="1200" y="1546"/>
                  </a:lnTo>
                  <a:lnTo>
                    <a:pt x="1201" y="1545"/>
                  </a:lnTo>
                  <a:lnTo>
                    <a:pt x="1202" y="1545"/>
                  </a:lnTo>
                  <a:lnTo>
                    <a:pt x="1203" y="1544"/>
                  </a:lnTo>
                  <a:lnTo>
                    <a:pt x="1203" y="1545"/>
                  </a:lnTo>
                  <a:lnTo>
                    <a:pt x="1204" y="1545"/>
                  </a:lnTo>
                  <a:lnTo>
                    <a:pt x="1205" y="1546"/>
                  </a:lnTo>
                  <a:lnTo>
                    <a:pt x="1206" y="1546"/>
                  </a:lnTo>
                  <a:lnTo>
                    <a:pt x="1206" y="1547"/>
                  </a:lnTo>
                  <a:lnTo>
                    <a:pt x="1207" y="1547"/>
                  </a:lnTo>
                  <a:lnTo>
                    <a:pt x="1208" y="1547"/>
                  </a:lnTo>
                  <a:lnTo>
                    <a:pt x="1209" y="1548"/>
                  </a:lnTo>
                  <a:lnTo>
                    <a:pt x="1209" y="1547"/>
                  </a:lnTo>
                  <a:lnTo>
                    <a:pt x="1210" y="1547"/>
                  </a:lnTo>
                  <a:lnTo>
                    <a:pt x="1211" y="1545"/>
                  </a:lnTo>
                  <a:lnTo>
                    <a:pt x="1211" y="1543"/>
                  </a:lnTo>
                  <a:lnTo>
                    <a:pt x="1212" y="1540"/>
                  </a:lnTo>
                  <a:lnTo>
                    <a:pt x="1212" y="1536"/>
                  </a:lnTo>
                  <a:lnTo>
                    <a:pt x="1213" y="1530"/>
                  </a:lnTo>
                  <a:lnTo>
                    <a:pt x="1214" y="1524"/>
                  </a:lnTo>
                  <a:lnTo>
                    <a:pt x="1214" y="1516"/>
                  </a:lnTo>
                  <a:lnTo>
                    <a:pt x="1215" y="1505"/>
                  </a:lnTo>
                  <a:lnTo>
                    <a:pt x="1216" y="1493"/>
                  </a:lnTo>
                  <a:lnTo>
                    <a:pt x="1216" y="1478"/>
                  </a:lnTo>
                  <a:lnTo>
                    <a:pt x="1217" y="1459"/>
                  </a:lnTo>
                  <a:lnTo>
                    <a:pt x="1217" y="1439"/>
                  </a:lnTo>
                  <a:lnTo>
                    <a:pt x="1218" y="1413"/>
                  </a:lnTo>
                  <a:lnTo>
                    <a:pt x="1219" y="1385"/>
                  </a:lnTo>
                  <a:lnTo>
                    <a:pt x="1219" y="1352"/>
                  </a:lnTo>
                  <a:lnTo>
                    <a:pt x="1220" y="1316"/>
                  </a:lnTo>
                  <a:lnTo>
                    <a:pt x="1221" y="1274"/>
                  </a:lnTo>
                  <a:lnTo>
                    <a:pt x="1221" y="1229"/>
                  </a:lnTo>
                  <a:lnTo>
                    <a:pt x="1222" y="1180"/>
                  </a:lnTo>
                  <a:lnTo>
                    <a:pt x="1222" y="1126"/>
                  </a:lnTo>
                  <a:lnTo>
                    <a:pt x="1223" y="1071"/>
                  </a:lnTo>
                  <a:lnTo>
                    <a:pt x="1224" y="1012"/>
                  </a:lnTo>
                  <a:lnTo>
                    <a:pt x="1224" y="952"/>
                  </a:lnTo>
                  <a:lnTo>
                    <a:pt x="1225" y="892"/>
                  </a:lnTo>
                  <a:lnTo>
                    <a:pt x="1225" y="831"/>
                  </a:lnTo>
                  <a:lnTo>
                    <a:pt x="1226" y="774"/>
                  </a:lnTo>
                  <a:lnTo>
                    <a:pt x="1227" y="717"/>
                  </a:lnTo>
                  <a:lnTo>
                    <a:pt x="1227" y="666"/>
                  </a:lnTo>
                  <a:lnTo>
                    <a:pt x="1228" y="619"/>
                  </a:lnTo>
                  <a:lnTo>
                    <a:pt x="1229" y="576"/>
                  </a:lnTo>
                  <a:lnTo>
                    <a:pt x="1229" y="541"/>
                  </a:lnTo>
                  <a:lnTo>
                    <a:pt x="1230" y="511"/>
                  </a:lnTo>
                  <a:lnTo>
                    <a:pt x="1230" y="489"/>
                  </a:lnTo>
                  <a:lnTo>
                    <a:pt x="1231" y="472"/>
                  </a:lnTo>
                  <a:lnTo>
                    <a:pt x="1232" y="463"/>
                  </a:lnTo>
                  <a:lnTo>
                    <a:pt x="1232" y="460"/>
                  </a:lnTo>
                  <a:lnTo>
                    <a:pt x="1233" y="462"/>
                  </a:lnTo>
                  <a:lnTo>
                    <a:pt x="1234" y="471"/>
                  </a:lnTo>
                  <a:lnTo>
                    <a:pt x="1234" y="484"/>
                  </a:lnTo>
                  <a:lnTo>
                    <a:pt x="1235" y="502"/>
                  </a:lnTo>
                  <a:lnTo>
                    <a:pt x="1235" y="524"/>
                  </a:lnTo>
                  <a:lnTo>
                    <a:pt x="1236" y="549"/>
                  </a:lnTo>
                  <a:lnTo>
                    <a:pt x="1237" y="576"/>
                  </a:lnTo>
                  <a:lnTo>
                    <a:pt x="1237" y="607"/>
                  </a:lnTo>
                  <a:lnTo>
                    <a:pt x="1238" y="639"/>
                  </a:lnTo>
                  <a:lnTo>
                    <a:pt x="1238" y="672"/>
                  </a:lnTo>
                  <a:lnTo>
                    <a:pt x="1239" y="706"/>
                  </a:lnTo>
                  <a:lnTo>
                    <a:pt x="1239" y="742"/>
                  </a:lnTo>
                  <a:lnTo>
                    <a:pt x="1239" y="778"/>
                  </a:lnTo>
                  <a:lnTo>
                    <a:pt x="1240" y="813"/>
                  </a:lnTo>
                  <a:lnTo>
                    <a:pt x="1241" y="849"/>
                  </a:lnTo>
                  <a:lnTo>
                    <a:pt x="1241" y="885"/>
                  </a:lnTo>
                  <a:lnTo>
                    <a:pt x="1242" y="919"/>
                  </a:lnTo>
                  <a:lnTo>
                    <a:pt x="1242" y="954"/>
                  </a:lnTo>
                  <a:lnTo>
                    <a:pt x="1243" y="988"/>
                  </a:lnTo>
                  <a:lnTo>
                    <a:pt x="1244" y="1021"/>
                  </a:lnTo>
                  <a:lnTo>
                    <a:pt x="1244" y="1054"/>
                  </a:lnTo>
                  <a:lnTo>
                    <a:pt x="1245" y="1086"/>
                  </a:lnTo>
                  <a:lnTo>
                    <a:pt x="1246" y="1117"/>
                  </a:lnTo>
                  <a:lnTo>
                    <a:pt x="1246" y="1147"/>
                  </a:lnTo>
                  <a:lnTo>
                    <a:pt x="1247" y="1176"/>
                  </a:lnTo>
                  <a:lnTo>
                    <a:pt x="1247" y="1204"/>
                  </a:lnTo>
                  <a:lnTo>
                    <a:pt x="1248" y="1230"/>
                  </a:lnTo>
                  <a:lnTo>
                    <a:pt x="1249" y="1256"/>
                  </a:lnTo>
                  <a:lnTo>
                    <a:pt x="1249" y="1281"/>
                  </a:lnTo>
                  <a:lnTo>
                    <a:pt x="1250" y="1305"/>
                  </a:lnTo>
                  <a:lnTo>
                    <a:pt x="1250" y="1328"/>
                  </a:lnTo>
                  <a:lnTo>
                    <a:pt x="1251" y="1348"/>
                  </a:lnTo>
                  <a:lnTo>
                    <a:pt x="1252" y="1369"/>
                  </a:lnTo>
                  <a:lnTo>
                    <a:pt x="1252" y="1388"/>
                  </a:lnTo>
                  <a:lnTo>
                    <a:pt x="1253" y="1406"/>
                  </a:lnTo>
                  <a:lnTo>
                    <a:pt x="1254" y="1423"/>
                  </a:lnTo>
                  <a:lnTo>
                    <a:pt x="1254" y="1439"/>
                  </a:lnTo>
                  <a:lnTo>
                    <a:pt x="1255" y="1453"/>
                  </a:lnTo>
                  <a:lnTo>
                    <a:pt x="1255" y="1467"/>
                  </a:lnTo>
                  <a:lnTo>
                    <a:pt x="1256" y="1479"/>
                  </a:lnTo>
                  <a:lnTo>
                    <a:pt x="1257" y="1490"/>
                  </a:lnTo>
                  <a:lnTo>
                    <a:pt x="1257" y="1501"/>
                  </a:lnTo>
                  <a:lnTo>
                    <a:pt x="1258" y="1510"/>
                  </a:lnTo>
                  <a:lnTo>
                    <a:pt x="1259" y="1519"/>
                  </a:lnTo>
                  <a:lnTo>
                    <a:pt x="1259" y="1527"/>
                  </a:lnTo>
                  <a:lnTo>
                    <a:pt x="1260" y="1534"/>
                  </a:lnTo>
                  <a:lnTo>
                    <a:pt x="1260" y="1540"/>
                  </a:lnTo>
                  <a:lnTo>
                    <a:pt x="1261" y="1546"/>
                  </a:lnTo>
                  <a:lnTo>
                    <a:pt x="1262" y="1551"/>
                  </a:lnTo>
                  <a:lnTo>
                    <a:pt x="1262" y="1556"/>
                  </a:lnTo>
                  <a:lnTo>
                    <a:pt x="1263" y="1559"/>
                  </a:lnTo>
                  <a:lnTo>
                    <a:pt x="1263" y="1562"/>
                  </a:lnTo>
                  <a:lnTo>
                    <a:pt x="1264" y="1565"/>
                  </a:lnTo>
                  <a:lnTo>
                    <a:pt x="1265" y="1568"/>
                  </a:lnTo>
                  <a:lnTo>
                    <a:pt x="1265" y="1569"/>
                  </a:lnTo>
                  <a:lnTo>
                    <a:pt x="1266" y="1570"/>
                  </a:lnTo>
                  <a:lnTo>
                    <a:pt x="1267" y="1573"/>
                  </a:lnTo>
                  <a:lnTo>
                    <a:pt x="1267" y="1574"/>
                  </a:lnTo>
                  <a:lnTo>
                    <a:pt x="1268" y="1576"/>
                  </a:lnTo>
                  <a:lnTo>
                    <a:pt x="1269" y="1577"/>
                  </a:lnTo>
                  <a:lnTo>
                    <a:pt x="1270" y="1577"/>
                  </a:lnTo>
                  <a:lnTo>
                    <a:pt x="1270" y="1578"/>
                  </a:lnTo>
                  <a:lnTo>
                    <a:pt x="1271" y="1579"/>
                  </a:lnTo>
                  <a:lnTo>
                    <a:pt x="1272" y="1579"/>
                  </a:lnTo>
                  <a:lnTo>
                    <a:pt x="1273" y="1579"/>
                  </a:lnTo>
                  <a:lnTo>
                    <a:pt x="1273" y="1578"/>
                  </a:lnTo>
                  <a:lnTo>
                    <a:pt x="1274" y="1579"/>
                  </a:lnTo>
                  <a:lnTo>
                    <a:pt x="1275" y="1579"/>
                  </a:lnTo>
                  <a:lnTo>
                    <a:pt x="1276" y="1578"/>
                  </a:lnTo>
                  <a:lnTo>
                    <a:pt x="1277" y="1578"/>
                  </a:lnTo>
                  <a:lnTo>
                    <a:pt x="1278" y="1577"/>
                  </a:lnTo>
                  <a:lnTo>
                    <a:pt x="1278" y="1576"/>
                  </a:lnTo>
                  <a:lnTo>
                    <a:pt x="1279" y="1576"/>
                  </a:lnTo>
                  <a:lnTo>
                    <a:pt x="1280" y="1576"/>
                  </a:lnTo>
                  <a:lnTo>
                    <a:pt x="1281" y="1575"/>
                  </a:lnTo>
                  <a:lnTo>
                    <a:pt x="1281" y="1574"/>
                  </a:lnTo>
                  <a:lnTo>
                    <a:pt x="1282" y="1573"/>
                  </a:lnTo>
                  <a:lnTo>
                    <a:pt x="1283" y="1572"/>
                  </a:lnTo>
                  <a:lnTo>
                    <a:pt x="1283" y="1571"/>
                  </a:lnTo>
                  <a:lnTo>
                    <a:pt x="1284" y="1570"/>
                  </a:lnTo>
                  <a:lnTo>
                    <a:pt x="1285" y="1569"/>
                  </a:lnTo>
                  <a:lnTo>
                    <a:pt x="1285" y="1568"/>
                  </a:lnTo>
                  <a:lnTo>
                    <a:pt x="1286" y="1567"/>
                  </a:lnTo>
                  <a:lnTo>
                    <a:pt x="1287" y="1565"/>
                  </a:lnTo>
                  <a:lnTo>
                    <a:pt x="1288" y="1564"/>
                  </a:lnTo>
                  <a:lnTo>
                    <a:pt x="1288" y="1563"/>
                  </a:lnTo>
                  <a:lnTo>
                    <a:pt x="1289" y="1561"/>
                  </a:lnTo>
                  <a:lnTo>
                    <a:pt x="1290" y="1560"/>
                  </a:lnTo>
                  <a:lnTo>
                    <a:pt x="1291" y="1559"/>
                  </a:lnTo>
                  <a:lnTo>
                    <a:pt x="1291" y="1557"/>
                  </a:lnTo>
                  <a:lnTo>
                    <a:pt x="1292" y="1556"/>
                  </a:lnTo>
                  <a:lnTo>
                    <a:pt x="1293" y="1555"/>
                  </a:lnTo>
                  <a:lnTo>
                    <a:pt x="1293" y="1554"/>
                  </a:lnTo>
                  <a:lnTo>
                    <a:pt x="1294" y="1553"/>
                  </a:lnTo>
                  <a:lnTo>
                    <a:pt x="1294" y="1550"/>
                  </a:lnTo>
                  <a:lnTo>
                    <a:pt x="1295" y="1548"/>
                  </a:lnTo>
                  <a:lnTo>
                    <a:pt x="1296" y="1546"/>
                  </a:lnTo>
                  <a:lnTo>
                    <a:pt x="1296" y="1544"/>
                  </a:lnTo>
                  <a:lnTo>
                    <a:pt x="1297" y="1542"/>
                  </a:lnTo>
                  <a:lnTo>
                    <a:pt x="1298" y="1539"/>
                  </a:lnTo>
                  <a:lnTo>
                    <a:pt x="1298" y="1536"/>
                  </a:lnTo>
                  <a:lnTo>
                    <a:pt x="1299" y="1533"/>
                  </a:lnTo>
                  <a:lnTo>
                    <a:pt x="1299" y="1530"/>
                  </a:lnTo>
                  <a:lnTo>
                    <a:pt x="1300" y="1526"/>
                  </a:lnTo>
                  <a:lnTo>
                    <a:pt x="1301" y="1523"/>
                  </a:lnTo>
                  <a:lnTo>
                    <a:pt x="1301" y="1519"/>
                  </a:lnTo>
                  <a:lnTo>
                    <a:pt x="1302" y="1515"/>
                  </a:lnTo>
                  <a:lnTo>
                    <a:pt x="1302" y="1511"/>
                  </a:lnTo>
                  <a:lnTo>
                    <a:pt x="1303" y="1507"/>
                  </a:lnTo>
                  <a:lnTo>
                    <a:pt x="1304" y="1503"/>
                  </a:lnTo>
                  <a:lnTo>
                    <a:pt x="1304" y="1499"/>
                  </a:lnTo>
                  <a:lnTo>
                    <a:pt x="1305" y="1495"/>
                  </a:lnTo>
                  <a:lnTo>
                    <a:pt x="1306" y="1492"/>
                  </a:lnTo>
                  <a:lnTo>
                    <a:pt x="1306" y="1488"/>
                  </a:lnTo>
                  <a:lnTo>
                    <a:pt x="1307" y="1486"/>
                  </a:lnTo>
                  <a:lnTo>
                    <a:pt x="1307" y="1483"/>
                  </a:lnTo>
                  <a:lnTo>
                    <a:pt x="1308" y="1481"/>
                  </a:lnTo>
                  <a:lnTo>
                    <a:pt x="1309" y="1479"/>
                  </a:lnTo>
                  <a:lnTo>
                    <a:pt x="1309" y="1478"/>
                  </a:lnTo>
                  <a:lnTo>
                    <a:pt x="1310" y="1477"/>
                  </a:lnTo>
                  <a:lnTo>
                    <a:pt x="1311" y="1478"/>
                  </a:lnTo>
                  <a:lnTo>
                    <a:pt x="1312" y="1480"/>
                  </a:lnTo>
                  <a:lnTo>
                    <a:pt x="1312" y="1482"/>
                  </a:lnTo>
                  <a:lnTo>
                    <a:pt x="1313" y="1484"/>
                  </a:lnTo>
                  <a:lnTo>
                    <a:pt x="1314" y="1487"/>
                  </a:lnTo>
                  <a:lnTo>
                    <a:pt x="1314" y="1490"/>
                  </a:lnTo>
                  <a:lnTo>
                    <a:pt x="1315" y="1493"/>
                  </a:lnTo>
                  <a:lnTo>
                    <a:pt x="1315" y="1496"/>
                  </a:lnTo>
                  <a:lnTo>
                    <a:pt x="1316" y="1500"/>
                  </a:lnTo>
                  <a:lnTo>
                    <a:pt x="1317" y="1504"/>
                  </a:lnTo>
                  <a:lnTo>
                    <a:pt x="1317" y="1507"/>
                  </a:lnTo>
                  <a:lnTo>
                    <a:pt x="1318" y="1510"/>
                  </a:lnTo>
                  <a:lnTo>
                    <a:pt x="1319" y="1514"/>
                  </a:lnTo>
                  <a:lnTo>
                    <a:pt x="1319" y="1517"/>
                  </a:lnTo>
                  <a:lnTo>
                    <a:pt x="1320" y="1520"/>
                  </a:lnTo>
                  <a:lnTo>
                    <a:pt x="1320" y="1522"/>
                  </a:lnTo>
                  <a:lnTo>
                    <a:pt x="1321" y="1524"/>
                  </a:lnTo>
                  <a:lnTo>
                    <a:pt x="1322" y="1526"/>
                  </a:lnTo>
                  <a:lnTo>
                    <a:pt x="1322" y="1528"/>
                  </a:lnTo>
                  <a:lnTo>
                    <a:pt x="1323" y="1529"/>
                  </a:lnTo>
                  <a:lnTo>
                    <a:pt x="1324" y="1530"/>
                  </a:lnTo>
                  <a:lnTo>
                    <a:pt x="1324" y="1531"/>
                  </a:lnTo>
                  <a:lnTo>
                    <a:pt x="1325" y="1532"/>
                  </a:lnTo>
                  <a:lnTo>
                    <a:pt x="1326" y="1532"/>
                  </a:lnTo>
                  <a:lnTo>
                    <a:pt x="1327" y="1532"/>
                  </a:lnTo>
                  <a:lnTo>
                    <a:pt x="1328" y="1531"/>
                  </a:lnTo>
                  <a:lnTo>
                    <a:pt x="1328" y="1529"/>
                  </a:lnTo>
                  <a:lnTo>
                    <a:pt x="1329" y="1528"/>
                  </a:lnTo>
                  <a:lnTo>
                    <a:pt x="1330" y="1527"/>
                  </a:lnTo>
                  <a:lnTo>
                    <a:pt x="1330" y="1526"/>
                  </a:lnTo>
                  <a:lnTo>
                    <a:pt x="1331" y="1524"/>
                  </a:lnTo>
                  <a:lnTo>
                    <a:pt x="1332" y="1521"/>
                  </a:lnTo>
                  <a:lnTo>
                    <a:pt x="1332" y="1519"/>
                  </a:lnTo>
                  <a:lnTo>
                    <a:pt x="1333" y="1516"/>
                  </a:lnTo>
                  <a:lnTo>
                    <a:pt x="1333" y="1512"/>
                  </a:lnTo>
                  <a:lnTo>
                    <a:pt x="1334" y="1508"/>
                  </a:lnTo>
                  <a:lnTo>
                    <a:pt x="1335" y="1503"/>
                  </a:lnTo>
                  <a:lnTo>
                    <a:pt x="1335" y="1496"/>
                  </a:lnTo>
                  <a:lnTo>
                    <a:pt x="1336" y="1489"/>
                  </a:lnTo>
                  <a:lnTo>
                    <a:pt x="1337" y="1480"/>
                  </a:lnTo>
                  <a:lnTo>
                    <a:pt x="1337" y="1470"/>
                  </a:lnTo>
                  <a:lnTo>
                    <a:pt x="1338" y="1458"/>
                  </a:lnTo>
                  <a:lnTo>
                    <a:pt x="1338" y="1446"/>
                  </a:lnTo>
                  <a:lnTo>
                    <a:pt x="1339" y="1429"/>
                  </a:lnTo>
                  <a:lnTo>
                    <a:pt x="1340" y="1410"/>
                  </a:lnTo>
                  <a:lnTo>
                    <a:pt x="1340" y="1389"/>
                  </a:lnTo>
                  <a:lnTo>
                    <a:pt x="1341" y="1364"/>
                  </a:lnTo>
                  <a:lnTo>
                    <a:pt x="1341" y="1337"/>
                  </a:lnTo>
                  <a:lnTo>
                    <a:pt x="1342" y="1306"/>
                  </a:lnTo>
                  <a:lnTo>
                    <a:pt x="1343" y="1272"/>
                  </a:lnTo>
                  <a:lnTo>
                    <a:pt x="1343" y="1234"/>
                  </a:lnTo>
                  <a:lnTo>
                    <a:pt x="1344" y="1195"/>
                  </a:lnTo>
                  <a:lnTo>
                    <a:pt x="1345" y="1151"/>
                  </a:lnTo>
                  <a:lnTo>
                    <a:pt x="1345" y="1107"/>
                  </a:lnTo>
                  <a:lnTo>
                    <a:pt x="1346" y="1060"/>
                  </a:lnTo>
                  <a:lnTo>
                    <a:pt x="1346" y="1012"/>
                  </a:lnTo>
                  <a:lnTo>
                    <a:pt x="1347" y="964"/>
                  </a:lnTo>
                  <a:lnTo>
                    <a:pt x="1348" y="915"/>
                  </a:lnTo>
                  <a:lnTo>
                    <a:pt x="1348" y="869"/>
                  </a:lnTo>
                  <a:lnTo>
                    <a:pt x="1349" y="824"/>
                  </a:lnTo>
                  <a:lnTo>
                    <a:pt x="1350" y="782"/>
                  </a:lnTo>
                  <a:lnTo>
                    <a:pt x="1350" y="743"/>
                  </a:lnTo>
                  <a:lnTo>
                    <a:pt x="1351" y="708"/>
                  </a:lnTo>
                  <a:lnTo>
                    <a:pt x="1351" y="678"/>
                  </a:lnTo>
                  <a:lnTo>
                    <a:pt x="1352" y="652"/>
                  </a:lnTo>
                  <a:lnTo>
                    <a:pt x="1353" y="630"/>
                  </a:lnTo>
                  <a:lnTo>
                    <a:pt x="1353" y="614"/>
                  </a:lnTo>
                  <a:lnTo>
                    <a:pt x="1354" y="603"/>
                  </a:lnTo>
                  <a:lnTo>
                    <a:pt x="1354" y="596"/>
                  </a:lnTo>
                  <a:lnTo>
                    <a:pt x="1355" y="594"/>
                  </a:lnTo>
                  <a:lnTo>
                    <a:pt x="1356" y="597"/>
                  </a:lnTo>
                  <a:lnTo>
                    <a:pt x="1356" y="604"/>
                  </a:lnTo>
                  <a:lnTo>
                    <a:pt x="1357" y="615"/>
                  </a:lnTo>
                  <a:lnTo>
                    <a:pt x="1358" y="628"/>
                  </a:lnTo>
                  <a:lnTo>
                    <a:pt x="1358" y="645"/>
                  </a:lnTo>
                  <a:lnTo>
                    <a:pt x="1359" y="664"/>
                  </a:lnTo>
                  <a:lnTo>
                    <a:pt x="1359" y="685"/>
                  </a:lnTo>
                  <a:lnTo>
                    <a:pt x="1360" y="708"/>
                  </a:lnTo>
                  <a:lnTo>
                    <a:pt x="1361" y="732"/>
                  </a:lnTo>
                  <a:lnTo>
                    <a:pt x="1361" y="758"/>
                  </a:lnTo>
                  <a:lnTo>
                    <a:pt x="1362" y="785"/>
                  </a:lnTo>
                  <a:lnTo>
                    <a:pt x="1363" y="811"/>
                  </a:lnTo>
                  <a:lnTo>
                    <a:pt x="1363" y="838"/>
                  </a:lnTo>
                  <a:lnTo>
                    <a:pt x="1364" y="865"/>
                  </a:lnTo>
                  <a:lnTo>
                    <a:pt x="1364" y="893"/>
                  </a:lnTo>
                  <a:lnTo>
                    <a:pt x="1365" y="919"/>
                  </a:lnTo>
                  <a:lnTo>
                    <a:pt x="1366" y="947"/>
                  </a:lnTo>
                  <a:lnTo>
                    <a:pt x="1366" y="974"/>
                  </a:lnTo>
                  <a:lnTo>
                    <a:pt x="1367" y="1001"/>
                  </a:lnTo>
                  <a:lnTo>
                    <a:pt x="1367" y="1027"/>
                  </a:lnTo>
                  <a:lnTo>
                    <a:pt x="1368" y="1054"/>
                  </a:lnTo>
                  <a:lnTo>
                    <a:pt x="1369" y="1079"/>
                  </a:lnTo>
                  <a:lnTo>
                    <a:pt x="1369" y="1104"/>
                  </a:lnTo>
                  <a:lnTo>
                    <a:pt x="1370" y="1128"/>
                  </a:lnTo>
                  <a:lnTo>
                    <a:pt x="1371" y="1152"/>
                  </a:lnTo>
                  <a:lnTo>
                    <a:pt x="1371" y="1175"/>
                  </a:lnTo>
                  <a:lnTo>
                    <a:pt x="1372" y="1197"/>
                  </a:lnTo>
                  <a:lnTo>
                    <a:pt x="1372" y="1219"/>
                  </a:lnTo>
                  <a:lnTo>
                    <a:pt x="1372" y="1239"/>
                  </a:lnTo>
                  <a:lnTo>
                    <a:pt x="1373" y="1260"/>
                  </a:lnTo>
                  <a:lnTo>
                    <a:pt x="1373" y="1280"/>
                  </a:lnTo>
                  <a:lnTo>
                    <a:pt x="1374" y="1299"/>
                  </a:lnTo>
                  <a:lnTo>
                    <a:pt x="1375" y="1317"/>
                  </a:lnTo>
                  <a:lnTo>
                    <a:pt x="1375" y="1335"/>
                  </a:lnTo>
                  <a:lnTo>
                    <a:pt x="1376" y="1351"/>
                  </a:lnTo>
                  <a:lnTo>
                    <a:pt x="1376" y="1367"/>
                  </a:lnTo>
                  <a:lnTo>
                    <a:pt x="1377" y="1383"/>
                  </a:lnTo>
                  <a:lnTo>
                    <a:pt x="1378" y="1397"/>
                  </a:lnTo>
                  <a:lnTo>
                    <a:pt x="1378" y="1411"/>
                  </a:lnTo>
                  <a:lnTo>
                    <a:pt x="1379" y="1424"/>
                  </a:lnTo>
                  <a:lnTo>
                    <a:pt x="1379" y="1437"/>
                  </a:lnTo>
                  <a:lnTo>
                    <a:pt x="1380" y="1447"/>
                  </a:lnTo>
                  <a:lnTo>
                    <a:pt x="1381" y="1458"/>
                  </a:lnTo>
                  <a:lnTo>
                    <a:pt x="1381" y="1468"/>
                  </a:lnTo>
                  <a:lnTo>
                    <a:pt x="1382" y="1477"/>
                  </a:lnTo>
                  <a:lnTo>
                    <a:pt x="1383" y="1486"/>
                  </a:lnTo>
                  <a:lnTo>
                    <a:pt x="1383" y="1494"/>
                  </a:lnTo>
                  <a:lnTo>
                    <a:pt x="1384" y="1501"/>
                  </a:lnTo>
                  <a:lnTo>
                    <a:pt x="1384" y="1509"/>
                  </a:lnTo>
                  <a:lnTo>
                    <a:pt x="1385" y="1515"/>
                  </a:lnTo>
                  <a:lnTo>
                    <a:pt x="1386" y="1520"/>
                  </a:lnTo>
                  <a:lnTo>
                    <a:pt x="1386" y="1526"/>
                  </a:lnTo>
                  <a:lnTo>
                    <a:pt x="1387" y="1530"/>
                  </a:lnTo>
                  <a:lnTo>
                    <a:pt x="1388" y="1534"/>
                  </a:lnTo>
                  <a:lnTo>
                    <a:pt x="1388" y="1537"/>
                  </a:lnTo>
                  <a:lnTo>
                    <a:pt x="1389" y="1540"/>
                  </a:lnTo>
                  <a:lnTo>
                    <a:pt x="1389" y="1543"/>
                  </a:lnTo>
                  <a:lnTo>
                    <a:pt x="1390" y="1545"/>
                  </a:lnTo>
                  <a:lnTo>
                    <a:pt x="1391" y="1546"/>
                  </a:lnTo>
                  <a:lnTo>
                    <a:pt x="1391" y="1548"/>
                  </a:lnTo>
                  <a:lnTo>
                    <a:pt x="1392" y="1550"/>
                  </a:lnTo>
                  <a:lnTo>
                    <a:pt x="1392" y="1551"/>
                  </a:lnTo>
                  <a:lnTo>
                    <a:pt x="1393" y="1552"/>
                  </a:lnTo>
                  <a:lnTo>
                    <a:pt x="1394" y="1552"/>
                  </a:lnTo>
                  <a:lnTo>
                    <a:pt x="1395" y="1553"/>
                  </a:lnTo>
                  <a:lnTo>
                    <a:pt x="1396" y="1553"/>
                  </a:lnTo>
                  <a:lnTo>
                    <a:pt x="1397" y="1553"/>
                  </a:lnTo>
                  <a:lnTo>
                    <a:pt x="1398" y="1553"/>
                  </a:lnTo>
                  <a:lnTo>
                    <a:pt x="1399" y="1552"/>
                  </a:lnTo>
                  <a:lnTo>
                    <a:pt x="1400" y="1551"/>
                  </a:lnTo>
                  <a:lnTo>
                    <a:pt x="1401" y="1551"/>
                  </a:lnTo>
                  <a:lnTo>
                    <a:pt x="1402" y="1551"/>
                  </a:lnTo>
                  <a:lnTo>
                    <a:pt x="1403" y="1551"/>
                  </a:lnTo>
                  <a:lnTo>
                    <a:pt x="1404" y="1550"/>
                  </a:lnTo>
                  <a:lnTo>
                    <a:pt x="1404" y="1549"/>
                  </a:lnTo>
                  <a:lnTo>
                    <a:pt x="1405" y="1549"/>
                  </a:lnTo>
                  <a:lnTo>
                    <a:pt x="1406" y="1549"/>
                  </a:lnTo>
                  <a:lnTo>
                    <a:pt x="1407" y="1548"/>
                  </a:lnTo>
                  <a:lnTo>
                    <a:pt x="1408" y="1547"/>
                  </a:lnTo>
                  <a:lnTo>
                    <a:pt x="1409" y="1546"/>
                  </a:lnTo>
                  <a:lnTo>
                    <a:pt x="1410" y="1545"/>
                  </a:lnTo>
                  <a:lnTo>
                    <a:pt x="1410" y="1544"/>
                  </a:lnTo>
                  <a:lnTo>
                    <a:pt x="1411" y="1544"/>
                  </a:lnTo>
                  <a:lnTo>
                    <a:pt x="1412" y="1543"/>
                  </a:lnTo>
                  <a:lnTo>
                    <a:pt x="1412" y="1542"/>
                  </a:lnTo>
                  <a:lnTo>
                    <a:pt x="1413" y="1540"/>
                  </a:lnTo>
                  <a:lnTo>
                    <a:pt x="1414" y="1539"/>
                  </a:lnTo>
                  <a:lnTo>
                    <a:pt x="1414" y="1538"/>
                  </a:lnTo>
                  <a:lnTo>
                    <a:pt x="1415" y="1537"/>
                  </a:lnTo>
                  <a:lnTo>
                    <a:pt x="1415" y="1535"/>
                  </a:lnTo>
                  <a:lnTo>
                    <a:pt x="1416" y="1534"/>
                  </a:lnTo>
                  <a:lnTo>
                    <a:pt x="1417" y="1533"/>
                  </a:lnTo>
                  <a:lnTo>
                    <a:pt x="1417" y="1532"/>
                  </a:lnTo>
                  <a:lnTo>
                    <a:pt x="1418" y="1531"/>
                  </a:lnTo>
                  <a:lnTo>
                    <a:pt x="1418" y="1530"/>
                  </a:lnTo>
                  <a:lnTo>
                    <a:pt x="1419" y="1529"/>
                  </a:lnTo>
                  <a:lnTo>
                    <a:pt x="1420" y="1528"/>
                  </a:lnTo>
                  <a:lnTo>
                    <a:pt x="1420" y="1527"/>
                  </a:lnTo>
                  <a:lnTo>
                    <a:pt x="1421" y="1527"/>
                  </a:lnTo>
                  <a:lnTo>
                    <a:pt x="1422" y="1526"/>
                  </a:lnTo>
                  <a:lnTo>
                    <a:pt x="1422" y="1525"/>
                  </a:lnTo>
                  <a:lnTo>
                    <a:pt x="1423" y="1526"/>
                  </a:lnTo>
                  <a:lnTo>
                    <a:pt x="1424" y="1526"/>
                  </a:lnTo>
                  <a:lnTo>
                    <a:pt x="1425" y="1526"/>
                  </a:lnTo>
                  <a:lnTo>
                    <a:pt x="1426" y="1527"/>
                  </a:lnTo>
                  <a:lnTo>
                    <a:pt x="1427" y="1528"/>
                  </a:lnTo>
                  <a:lnTo>
                    <a:pt x="1427" y="1529"/>
                  </a:lnTo>
                  <a:lnTo>
                    <a:pt x="1428" y="1530"/>
                  </a:lnTo>
                  <a:lnTo>
                    <a:pt x="1428" y="1532"/>
                  </a:lnTo>
                  <a:lnTo>
                    <a:pt x="1429" y="1533"/>
                  </a:lnTo>
                  <a:lnTo>
                    <a:pt x="1430" y="1534"/>
                  </a:lnTo>
                  <a:lnTo>
                    <a:pt x="1430" y="1535"/>
                  </a:lnTo>
                  <a:lnTo>
                    <a:pt x="1431" y="1537"/>
                  </a:lnTo>
                  <a:lnTo>
                    <a:pt x="1431" y="1539"/>
                  </a:lnTo>
                  <a:lnTo>
                    <a:pt x="1432" y="1541"/>
                  </a:lnTo>
                  <a:lnTo>
                    <a:pt x="1433" y="1543"/>
                  </a:lnTo>
                  <a:lnTo>
                    <a:pt x="1433" y="1544"/>
                  </a:lnTo>
                  <a:lnTo>
                    <a:pt x="1434" y="1546"/>
                  </a:lnTo>
                  <a:lnTo>
                    <a:pt x="1435" y="1547"/>
                  </a:lnTo>
                  <a:lnTo>
                    <a:pt x="1435" y="1549"/>
                  </a:lnTo>
                  <a:lnTo>
                    <a:pt x="1436" y="1551"/>
                  </a:lnTo>
                  <a:lnTo>
                    <a:pt x="1436" y="1552"/>
                  </a:lnTo>
                  <a:lnTo>
                    <a:pt x="1437" y="1553"/>
                  </a:lnTo>
                  <a:lnTo>
                    <a:pt x="1438" y="1554"/>
                  </a:lnTo>
                  <a:lnTo>
                    <a:pt x="1438" y="1556"/>
                  </a:lnTo>
                  <a:lnTo>
                    <a:pt x="1439" y="1556"/>
                  </a:lnTo>
                  <a:lnTo>
                    <a:pt x="1440" y="1556"/>
                  </a:lnTo>
                  <a:lnTo>
                    <a:pt x="1441" y="1557"/>
                  </a:lnTo>
                  <a:lnTo>
                    <a:pt x="1441" y="1558"/>
                  </a:lnTo>
                  <a:lnTo>
                    <a:pt x="1442" y="1558"/>
                  </a:lnTo>
                  <a:lnTo>
                    <a:pt x="1443" y="1558"/>
                  </a:lnTo>
                  <a:lnTo>
                    <a:pt x="1444" y="1558"/>
                  </a:lnTo>
                  <a:lnTo>
                    <a:pt x="1444" y="1557"/>
                  </a:lnTo>
                  <a:lnTo>
                    <a:pt x="1445" y="1556"/>
                  </a:lnTo>
                  <a:lnTo>
                    <a:pt x="1446" y="1556"/>
                  </a:lnTo>
                  <a:lnTo>
                    <a:pt x="1446" y="1556"/>
                  </a:lnTo>
                  <a:lnTo>
                    <a:pt x="1447" y="1556"/>
                  </a:lnTo>
                  <a:lnTo>
                    <a:pt x="1448" y="1555"/>
                  </a:lnTo>
                  <a:lnTo>
                    <a:pt x="1449" y="1554"/>
                  </a:lnTo>
                  <a:lnTo>
                    <a:pt x="1449" y="1553"/>
                  </a:lnTo>
                  <a:lnTo>
                    <a:pt x="1450" y="1552"/>
                  </a:lnTo>
                  <a:lnTo>
                    <a:pt x="1451" y="1551"/>
                  </a:lnTo>
                  <a:lnTo>
                    <a:pt x="1451" y="1549"/>
                  </a:lnTo>
                  <a:lnTo>
                    <a:pt x="1452" y="1547"/>
                  </a:lnTo>
                  <a:lnTo>
                    <a:pt x="1453" y="1546"/>
                  </a:lnTo>
                  <a:lnTo>
                    <a:pt x="1454" y="1545"/>
                  </a:lnTo>
                  <a:lnTo>
                    <a:pt x="1454" y="1543"/>
                  </a:lnTo>
                  <a:lnTo>
                    <a:pt x="1455" y="1541"/>
                  </a:lnTo>
                  <a:lnTo>
                    <a:pt x="1456" y="1541"/>
                  </a:lnTo>
                  <a:lnTo>
                    <a:pt x="1456" y="1539"/>
                  </a:lnTo>
                  <a:lnTo>
                    <a:pt x="1457" y="1538"/>
                  </a:lnTo>
                  <a:lnTo>
                    <a:pt x="1457" y="1537"/>
                  </a:lnTo>
                  <a:lnTo>
                    <a:pt x="1458" y="1536"/>
                  </a:lnTo>
                  <a:lnTo>
                    <a:pt x="1459" y="1534"/>
                  </a:lnTo>
                  <a:lnTo>
                    <a:pt x="1459" y="1533"/>
                  </a:lnTo>
                  <a:lnTo>
                    <a:pt x="1460" y="1533"/>
                  </a:lnTo>
                  <a:lnTo>
                    <a:pt x="1461" y="1532"/>
                  </a:lnTo>
                  <a:lnTo>
                    <a:pt x="1461" y="1530"/>
                  </a:lnTo>
                  <a:lnTo>
                    <a:pt x="1462" y="1529"/>
                  </a:lnTo>
                  <a:lnTo>
                    <a:pt x="1462" y="1527"/>
                  </a:lnTo>
                  <a:lnTo>
                    <a:pt x="1463" y="1526"/>
                  </a:lnTo>
                  <a:lnTo>
                    <a:pt x="1464" y="1524"/>
                  </a:lnTo>
                  <a:lnTo>
                    <a:pt x="1464" y="1522"/>
                  </a:lnTo>
                  <a:lnTo>
                    <a:pt x="1465" y="1520"/>
                  </a:lnTo>
                  <a:lnTo>
                    <a:pt x="1466" y="1518"/>
                  </a:lnTo>
                  <a:lnTo>
                    <a:pt x="1466" y="1516"/>
                  </a:lnTo>
                  <a:lnTo>
                    <a:pt x="1467" y="1513"/>
                  </a:lnTo>
                  <a:lnTo>
                    <a:pt x="1467" y="1510"/>
                  </a:lnTo>
                  <a:lnTo>
                    <a:pt x="1468" y="1507"/>
                  </a:lnTo>
                  <a:lnTo>
                    <a:pt x="1469" y="1503"/>
                  </a:lnTo>
                  <a:lnTo>
                    <a:pt x="1469" y="1500"/>
                  </a:lnTo>
                  <a:lnTo>
                    <a:pt x="1470" y="1496"/>
                  </a:lnTo>
                  <a:lnTo>
                    <a:pt x="1470" y="1492"/>
                  </a:lnTo>
                  <a:lnTo>
                    <a:pt x="1471" y="1487"/>
                  </a:lnTo>
                  <a:lnTo>
                    <a:pt x="1472" y="1483"/>
                  </a:lnTo>
                  <a:lnTo>
                    <a:pt x="1472" y="1478"/>
                  </a:lnTo>
                  <a:lnTo>
                    <a:pt x="1473" y="1474"/>
                  </a:lnTo>
                  <a:lnTo>
                    <a:pt x="1474" y="1470"/>
                  </a:lnTo>
                  <a:lnTo>
                    <a:pt x="1474" y="1465"/>
                  </a:lnTo>
                  <a:lnTo>
                    <a:pt x="1475" y="1461"/>
                  </a:lnTo>
                  <a:lnTo>
                    <a:pt x="1475" y="1457"/>
                  </a:lnTo>
                  <a:lnTo>
                    <a:pt x="1476" y="1455"/>
                  </a:lnTo>
                  <a:lnTo>
                    <a:pt x="1477" y="1452"/>
                  </a:lnTo>
                  <a:lnTo>
                    <a:pt x="1477" y="1449"/>
                  </a:lnTo>
                  <a:lnTo>
                    <a:pt x="1478" y="1448"/>
                  </a:lnTo>
                  <a:lnTo>
                    <a:pt x="1479" y="1447"/>
                  </a:lnTo>
                  <a:lnTo>
                    <a:pt x="1480" y="1447"/>
                  </a:lnTo>
                  <a:lnTo>
                    <a:pt x="1480" y="1447"/>
                  </a:lnTo>
                  <a:lnTo>
                    <a:pt x="1481" y="1448"/>
                  </a:lnTo>
                  <a:lnTo>
                    <a:pt x="1482" y="1449"/>
                  </a:lnTo>
                  <a:lnTo>
                    <a:pt x="1482" y="1450"/>
                  </a:lnTo>
                  <a:lnTo>
                    <a:pt x="1483" y="1452"/>
                  </a:lnTo>
                  <a:lnTo>
                    <a:pt x="1483" y="1455"/>
                  </a:lnTo>
                  <a:lnTo>
                    <a:pt x="1484" y="1457"/>
                  </a:lnTo>
                  <a:lnTo>
                    <a:pt x="1485" y="1459"/>
                  </a:lnTo>
                  <a:lnTo>
                    <a:pt x="1485" y="1461"/>
                  </a:lnTo>
                  <a:lnTo>
                    <a:pt x="1486" y="1463"/>
                  </a:lnTo>
                  <a:lnTo>
                    <a:pt x="1487" y="1466"/>
                  </a:lnTo>
                  <a:lnTo>
                    <a:pt x="1487" y="1467"/>
                  </a:lnTo>
                  <a:lnTo>
                    <a:pt x="1488" y="1469"/>
                  </a:lnTo>
                  <a:lnTo>
                    <a:pt x="1488" y="1471"/>
                  </a:lnTo>
                  <a:lnTo>
                    <a:pt x="1489" y="1471"/>
                  </a:lnTo>
                  <a:lnTo>
                    <a:pt x="1490" y="1471"/>
                  </a:lnTo>
                  <a:lnTo>
                    <a:pt x="1491" y="1471"/>
                  </a:lnTo>
                  <a:lnTo>
                    <a:pt x="1492" y="1470"/>
                  </a:lnTo>
                  <a:lnTo>
                    <a:pt x="1492" y="1468"/>
                  </a:lnTo>
                  <a:lnTo>
                    <a:pt x="1493" y="1466"/>
                  </a:lnTo>
                  <a:lnTo>
                    <a:pt x="1493" y="1463"/>
                  </a:lnTo>
                  <a:lnTo>
                    <a:pt x="1494" y="1459"/>
                  </a:lnTo>
                  <a:lnTo>
                    <a:pt x="1495" y="1455"/>
                  </a:lnTo>
                  <a:lnTo>
                    <a:pt x="1495" y="1449"/>
                  </a:lnTo>
                  <a:lnTo>
                    <a:pt x="1496" y="1444"/>
                  </a:lnTo>
                  <a:lnTo>
                    <a:pt x="1496" y="1436"/>
                  </a:lnTo>
                  <a:lnTo>
                    <a:pt x="1497" y="1427"/>
                  </a:lnTo>
                  <a:lnTo>
                    <a:pt x="1498" y="1417"/>
                  </a:lnTo>
                  <a:lnTo>
                    <a:pt x="1498" y="1405"/>
                  </a:lnTo>
                  <a:lnTo>
                    <a:pt x="1499" y="1391"/>
                  </a:lnTo>
                  <a:lnTo>
                    <a:pt x="1500" y="1375"/>
                  </a:lnTo>
                  <a:lnTo>
                    <a:pt x="1500" y="1357"/>
                  </a:lnTo>
                  <a:lnTo>
                    <a:pt x="1501" y="1337"/>
                  </a:lnTo>
                  <a:lnTo>
                    <a:pt x="1501" y="1313"/>
                  </a:lnTo>
                  <a:lnTo>
                    <a:pt x="1502" y="1286"/>
                  </a:lnTo>
                  <a:lnTo>
                    <a:pt x="1503" y="1257"/>
                  </a:lnTo>
                  <a:lnTo>
                    <a:pt x="1503" y="1227"/>
                  </a:lnTo>
                  <a:lnTo>
                    <a:pt x="1504" y="1193"/>
                  </a:lnTo>
                  <a:lnTo>
                    <a:pt x="1504" y="1157"/>
                  </a:lnTo>
                  <a:lnTo>
                    <a:pt x="1504" y="1119"/>
                  </a:lnTo>
                  <a:lnTo>
                    <a:pt x="1505" y="1081"/>
                  </a:lnTo>
                  <a:lnTo>
                    <a:pt x="1505" y="1042"/>
                  </a:lnTo>
                  <a:lnTo>
                    <a:pt x="1506" y="1002"/>
                  </a:lnTo>
                  <a:lnTo>
                    <a:pt x="1507" y="962"/>
                  </a:lnTo>
                  <a:lnTo>
                    <a:pt x="1507" y="922"/>
                  </a:lnTo>
                  <a:lnTo>
                    <a:pt x="1508" y="886"/>
                  </a:lnTo>
                  <a:lnTo>
                    <a:pt x="1508" y="850"/>
                  </a:lnTo>
                  <a:lnTo>
                    <a:pt x="1509" y="818"/>
                  </a:lnTo>
                  <a:lnTo>
                    <a:pt x="1510" y="789"/>
                  </a:lnTo>
                  <a:lnTo>
                    <a:pt x="1510" y="764"/>
                  </a:lnTo>
                  <a:lnTo>
                    <a:pt x="1511" y="742"/>
                  </a:lnTo>
                  <a:lnTo>
                    <a:pt x="1512" y="724"/>
                  </a:lnTo>
                  <a:lnTo>
                    <a:pt x="1512" y="710"/>
                  </a:lnTo>
                  <a:lnTo>
                    <a:pt x="1513" y="701"/>
                  </a:lnTo>
                  <a:lnTo>
                    <a:pt x="1513" y="695"/>
                  </a:lnTo>
                  <a:lnTo>
                    <a:pt x="1514" y="694"/>
                  </a:lnTo>
                  <a:lnTo>
                    <a:pt x="1515" y="696"/>
                  </a:lnTo>
                  <a:lnTo>
                    <a:pt x="1515" y="701"/>
                  </a:lnTo>
                  <a:lnTo>
                    <a:pt x="1516" y="709"/>
                  </a:lnTo>
                  <a:lnTo>
                    <a:pt x="1517" y="721"/>
                  </a:lnTo>
                  <a:lnTo>
                    <a:pt x="1517" y="734"/>
                  </a:lnTo>
                  <a:lnTo>
                    <a:pt x="1518" y="749"/>
                  </a:lnTo>
                  <a:lnTo>
                    <a:pt x="1518" y="766"/>
                  </a:lnTo>
                  <a:lnTo>
                    <a:pt x="1519" y="785"/>
                  </a:lnTo>
                  <a:lnTo>
                    <a:pt x="1520" y="803"/>
                  </a:lnTo>
                  <a:lnTo>
                    <a:pt x="1520" y="825"/>
                  </a:lnTo>
                  <a:lnTo>
                    <a:pt x="1521" y="846"/>
                  </a:lnTo>
                  <a:lnTo>
                    <a:pt x="1522" y="869"/>
                  </a:lnTo>
                  <a:lnTo>
                    <a:pt x="1522" y="891"/>
                  </a:lnTo>
                  <a:lnTo>
                    <a:pt x="1523" y="913"/>
                  </a:lnTo>
                  <a:lnTo>
                    <a:pt x="1523" y="936"/>
                  </a:lnTo>
                  <a:lnTo>
                    <a:pt x="1524" y="959"/>
                  </a:lnTo>
                  <a:lnTo>
                    <a:pt x="1525" y="982"/>
                  </a:lnTo>
                  <a:lnTo>
                    <a:pt x="1525" y="1005"/>
                  </a:lnTo>
                  <a:lnTo>
                    <a:pt x="1526" y="1026"/>
                  </a:lnTo>
                  <a:lnTo>
                    <a:pt x="1526" y="1048"/>
                  </a:lnTo>
                  <a:lnTo>
                    <a:pt x="1527" y="1070"/>
                  </a:lnTo>
                  <a:lnTo>
                    <a:pt x="1528" y="1092"/>
                  </a:lnTo>
                  <a:lnTo>
                    <a:pt x="1528" y="1112"/>
                  </a:lnTo>
                  <a:lnTo>
                    <a:pt x="1529" y="1132"/>
                  </a:lnTo>
                  <a:lnTo>
                    <a:pt x="1530" y="1152"/>
                  </a:lnTo>
                  <a:lnTo>
                    <a:pt x="1530" y="1172"/>
                  </a:lnTo>
                  <a:lnTo>
                    <a:pt x="1531" y="1191"/>
                  </a:lnTo>
                  <a:lnTo>
                    <a:pt x="1531" y="1210"/>
                  </a:lnTo>
                  <a:lnTo>
                    <a:pt x="1532" y="1227"/>
                  </a:lnTo>
                  <a:lnTo>
                    <a:pt x="1533" y="1244"/>
                  </a:lnTo>
                  <a:lnTo>
                    <a:pt x="1533" y="1260"/>
                  </a:lnTo>
                  <a:lnTo>
                    <a:pt x="1534" y="1277"/>
                  </a:lnTo>
                  <a:lnTo>
                    <a:pt x="1535" y="1293"/>
                  </a:lnTo>
                  <a:lnTo>
                    <a:pt x="1535" y="1307"/>
                  </a:lnTo>
                  <a:lnTo>
                    <a:pt x="1536" y="1321"/>
                  </a:lnTo>
                  <a:lnTo>
                    <a:pt x="1536" y="1335"/>
                  </a:lnTo>
                  <a:lnTo>
                    <a:pt x="1537" y="1347"/>
                  </a:lnTo>
                  <a:lnTo>
                    <a:pt x="1538" y="1360"/>
                  </a:lnTo>
                  <a:lnTo>
                    <a:pt x="1538" y="1372"/>
                  </a:lnTo>
                  <a:lnTo>
                    <a:pt x="1539" y="1383"/>
                  </a:lnTo>
                  <a:lnTo>
                    <a:pt x="1539" y="1394"/>
                  </a:lnTo>
                  <a:lnTo>
                    <a:pt x="1540" y="1404"/>
                  </a:lnTo>
                  <a:lnTo>
                    <a:pt x="1541" y="1413"/>
                  </a:lnTo>
                  <a:lnTo>
                    <a:pt x="1541" y="1422"/>
                  </a:lnTo>
                  <a:lnTo>
                    <a:pt x="1542" y="1430"/>
                  </a:lnTo>
                  <a:lnTo>
                    <a:pt x="1543" y="1438"/>
                  </a:lnTo>
                  <a:lnTo>
                    <a:pt x="1543" y="1444"/>
                  </a:lnTo>
                  <a:lnTo>
                    <a:pt x="1544" y="1450"/>
                  </a:lnTo>
                  <a:lnTo>
                    <a:pt x="1544" y="1456"/>
                  </a:lnTo>
                  <a:lnTo>
                    <a:pt x="1545" y="1461"/>
                  </a:lnTo>
                  <a:lnTo>
                    <a:pt x="1546" y="1466"/>
                  </a:lnTo>
                  <a:lnTo>
                    <a:pt x="1546" y="1470"/>
                  </a:lnTo>
                  <a:lnTo>
                    <a:pt x="1547" y="1474"/>
                  </a:lnTo>
                  <a:lnTo>
                    <a:pt x="1548" y="1478"/>
                  </a:lnTo>
                  <a:lnTo>
                    <a:pt x="1548" y="1481"/>
                  </a:lnTo>
                  <a:lnTo>
                    <a:pt x="1549" y="1483"/>
                  </a:lnTo>
                  <a:lnTo>
                    <a:pt x="1549" y="1486"/>
                  </a:lnTo>
                  <a:lnTo>
                    <a:pt x="1550" y="1488"/>
                  </a:lnTo>
                  <a:lnTo>
                    <a:pt x="1551" y="1490"/>
                  </a:lnTo>
                  <a:lnTo>
                    <a:pt x="1551" y="1492"/>
                  </a:lnTo>
                  <a:lnTo>
                    <a:pt x="1552" y="1494"/>
                  </a:lnTo>
                  <a:lnTo>
                    <a:pt x="1552" y="1495"/>
                  </a:lnTo>
                  <a:lnTo>
                    <a:pt x="1553" y="1497"/>
                  </a:lnTo>
                  <a:lnTo>
                    <a:pt x="1554" y="1498"/>
                  </a:lnTo>
                  <a:lnTo>
                    <a:pt x="1554" y="1500"/>
                  </a:lnTo>
                  <a:lnTo>
                    <a:pt x="1555" y="1501"/>
                  </a:lnTo>
                  <a:lnTo>
                    <a:pt x="1556" y="1503"/>
                  </a:lnTo>
                  <a:lnTo>
                    <a:pt x="1556" y="1504"/>
                  </a:lnTo>
                  <a:lnTo>
                    <a:pt x="1557" y="1505"/>
                  </a:lnTo>
                  <a:lnTo>
                    <a:pt x="1557" y="1506"/>
                  </a:lnTo>
                  <a:lnTo>
                    <a:pt x="1558" y="1508"/>
                  </a:lnTo>
                  <a:lnTo>
                    <a:pt x="1559" y="1509"/>
                  </a:lnTo>
                  <a:lnTo>
                    <a:pt x="1559" y="1510"/>
                  </a:lnTo>
                  <a:lnTo>
                    <a:pt x="1560" y="1512"/>
                  </a:lnTo>
                  <a:lnTo>
                    <a:pt x="1561" y="1513"/>
                  </a:lnTo>
                  <a:lnTo>
                    <a:pt x="1561" y="1515"/>
                  </a:lnTo>
                  <a:lnTo>
                    <a:pt x="1562" y="1516"/>
                  </a:lnTo>
                  <a:lnTo>
                    <a:pt x="1562" y="1518"/>
                  </a:lnTo>
                  <a:lnTo>
                    <a:pt x="1563" y="1519"/>
                  </a:lnTo>
                  <a:lnTo>
                    <a:pt x="1564" y="1520"/>
                  </a:lnTo>
                  <a:lnTo>
                    <a:pt x="1564" y="1522"/>
                  </a:lnTo>
                  <a:lnTo>
                    <a:pt x="1565" y="1524"/>
                  </a:lnTo>
                  <a:lnTo>
                    <a:pt x="1565" y="1525"/>
                  </a:lnTo>
                  <a:lnTo>
                    <a:pt x="1566" y="1526"/>
                  </a:lnTo>
                  <a:lnTo>
                    <a:pt x="1567" y="1527"/>
                  </a:lnTo>
                  <a:lnTo>
                    <a:pt x="1567" y="1528"/>
                  </a:lnTo>
                  <a:lnTo>
                    <a:pt x="1568" y="1529"/>
                  </a:lnTo>
                  <a:lnTo>
                    <a:pt x="1569" y="1530"/>
                  </a:lnTo>
                  <a:lnTo>
                    <a:pt x="1569" y="1531"/>
                  </a:lnTo>
                  <a:lnTo>
                    <a:pt x="1570" y="1531"/>
                  </a:lnTo>
                  <a:lnTo>
                    <a:pt x="1570" y="1532"/>
                  </a:lnTo>
                  <a:lnTo>
                    <a:pt x="1571" y="1532"/>
                  </a:lnTo>
                  <a:lnTo>
                    <a:pt x="1572" y="1533"/>
                  </a:lnTo>
                  <a:lnTo>
                    <a:pt x="1572" y="1532"/>
                  </a:lnTo>
                  <a:lnTo>
                    <a:pt x="1573" y="1532"/>
                  </a:lnTo>
                  <a:lnTo>
                    <a:pt x="1574" y="1532"/>
                  </a:lnTo>
                  <a:lnTo>
                    <a:pt x="1574" y="1531"/>
                  </a:lnTo>
                  <a:lnTo>
                    <a:pt x="1575" y="1531"/>
                  </a:lnTo>
                  <a:lnTo>
                    <a:pt x="1575" y="1530"/>
                  </a:lnTo>
                  <a:lnTo>
                    <a:pt x="1576" y="1529"/>
                  </a:lnTo>
                  <a:lnTo>
                    <a:pt x="1577" y="1528"/>
                  </a:lnTo>
                  <a:lnTo>
                    <a:pt x="1578" y="1527"/>
                  </a:lnTo>
                  <a:lnTo>
                    <a:pt x="1578" y="1526"/>
                  </a:lnTo>
                  <a:lnTo>
                    <a:pt x="1579" y="1525"/>
                  </a:lnTo>
                  <a:lnTo>
                    <a:pt x="1580" y="1524"/>
                  </a:lnTo>
                  <a:lnTo>
                    <a:pt x="1580" y="1523"/>
                  </a:lnTo>
                  <a:lnTo>
                    <a:pt x="1581" y="1522"/>
                  </a:lnTo>
                  <a:lnTo>
                    <a:pt x="1582" y="1521"/>
                  </a:lnTo>
                  <a:lnTo>
                    <a:pt x="1582" y="1520"/>
                  </a:lnTo>
                  <a:lnTo>
                    <a:pt x="1583" y="1518"/>
                  </a:lnTo>
                  <a:lnTo>
                    <a:pt x="1583" y="1517"/>
                  </a:lnTo>
                  <a:lnTo>
                    <a:pt x="1584" y="1516"/>
                  </a:lnTo>
                  <a:lnTo>
                    <a:pt x="1585" y="1515"/>
                  </a:lnTo>
                  <a:lnTo>
                    <a:pt x="1585" y="1513"/>
                  </a:lnTo>
                  <a:lnTo>
                    <a:pt x="1586" y="1512"/>
                  </a:lnTo>
                  <a:lnTo>
                    <a:pt x="1587" y="1511"/>
                  </a:lnTo>
                  <a:lnTo>
                    <a:pt x="1587" y="1510"/>
                  </a:lnTo>
                  <a:lnTo>
                    <a:pt x="1588" y="1508"/>
                  </a:lnTo>
                  <a:lnTo>
                    <a:pt x="1588" y="1507"/>
                  </a:lnTo>
                  <a:lnTo>
                    <a:pt x="1589" y="1506"/>
                  </a:lnTo>
                  <a:lnTo>
                    <a:pt x="1590" y="1504"/>
                  </a:lnTo>
                  <a:lnTo>
                    <a:pt x="1590" y="1503"/>
                  </a:lnTo>
                  <a:lnTo>
                    <a:pt x="1591" y="1502"/>
                  </a:lnTo>
                  <a:lnTo>
                    <a:pt x="1591" y="1501"/>
                  </a:lnTo>
                  <a:lnTo>
                    <a:pt x="1592" y="1499"/>
                  </a:lnTo>
                  <a:lnTo>
                    <a:pt x="1593" y="1499"/>
                  </a:lnTo>
                  <a:lnTo>
                    <a:pt x="1593" y="1498"/>
                  </a:lnTo>
                  <a:lnTo>
                    <a:pt x="1594" y="1496"/>
                  </a:lnTo>
                  <a:lnTo>
                    <a:pt x="1595" y="1495"/>
                  </a:lnTo>
                  <a:lnTo>
                    <a:pt x="1595" y="1494"/>
                  </a:lnTo>
                  <a:lnTo>
                    <a:pt x="1596" y="1492"/>
                  </a:lnTo>
                  <a:lnTo>
                    <a:pt x="1596" y="1490"/>
                  </a:lnTo>
                  <a:lnTo>
                    <a:pt x="1597" y="1489"/>
                  </a:lnTo>
                  <a:lnTo>
                    <a:pt x="1598" y="1488"/>
                  </a:lnTo>
                  <a:lnTo>
                    <a:pt x="1598" y="1486"/>
                  </a:lnTo>
                  <a:lnTo>
                    <a:pt x="1599" y="1484"/>
                  </a:lnTo>
                  <a:lnTo>
                    <a:pt x="1600" y="1482"/>
                  </a:lnTo>
                  <a:lnTo>
                    <a:pt x="1600" y="1480"/>
                  </a:lnTo>
                  <a:lnTo>
                    <a:pt x="1601" y="1477"/>
                  </a:lnTo>
                  <a:lnTo>
                    <a:pt x="1601" y="1475"/>
                  </a:lnTo>
                  <a:lnTo>
                    <a:pt x="1602" y="1473"/>
                  </a:lnTo>
                  <a:lnTo>
                    <a:pt x="1603" y="1471"/>
                  </a:lnTo>
                  <a:lnTo>
                    <a:pt x="1603" y="1469"/>
                  </a:lnTo>
                  <a:lnTo>
                    <a:pt x="1604" y="1467"/>
                  </a:lnTo>
                  <a:lnTo>
                    <a:pt x="1604" y="1466"/>
                  </a:lnTo>
                  <a:lnTo>
                    <a:pt x="1605" y="1464"/>
                  </a:lnTo>
                  <a:lnTo>
                    <a:pt x="1606" y="1463"/>
                  </a:lnTo>
                  <a:lnTo>
                    <a:pt x="1606" y="1462"/>
                  </a:lnTo>
                  <a:lnTo>
                    <a:pt x="1607" y="1461"/>
                  </a:lnTo>
                  <a:lnTo>
                    <a:pt x="1608" y="1460"/>
                  </a:lnTo>
                  <a:lnTo>
                    <a:pt x="1608" y="1459"/>
                  </a:lnTo>
                  <a:lnTo>
                    <a:pt x="1609" y="1459"/>
                  </a:lnTo>
                  <a:lnTo>
                    <a:pt x="1610" y="1459"/>
                  </a:lnTo>
                  <a:lnTo>
                    <a:pt x="1611" y="1460"/>
                  </a:lnTo>
                  <a:lnTo>
                    <a:pt x="1612" y="1461"/>
                  </a:lnTo>
                  <a:lnTo>
                    <a:pt x="1613" y="1462"/>
                  </a:lnTo>
                  <a:lnTo>
                    <a:pt x="1613" y="1464"/>
                  </a:lnTo>
                  <a:lnTo>
                    <a:pt x="1614" y="1466"/>
                  </a:lnTo>
                  <a:lnTo>
                    <a:pt x="1614" y="1467"/>
                  </a:lnTo>
                  <a:lnTo>
                    <a:pt x="1615" y="1468"/>
                  </a:lnTo>
                  <a:lnTo>
                    <a:pt x="1616" y="1471"/>
                  </a:lnTo>
                  <a:lnTo>
                    <a:pt x="1616" y="1473"/>
                  </a:lnTo>
                  <a:lnTo>
                    <a:pt x="1617" y="1474"/>
                  </a:lnTo>
                  <a:lnTo>
                    <a:pt x="1617" y="1476"/>
                  </a:lnTo>
                  <a:lnTo>
                    <a:pt x="1618" y="1477"/>
                  </a:lnTo>
                  <a:lnTo>
                    <a:pt x="1619" y="1479"/>
                  </a:lnTo>
                  <a:lnTo>
                    <a:pt x="1619" y="1481"/>
                  </a:lnTo>
                  <a:lnTo>
                    <a:pt x="1620" y="1482"/>
                  </a:lnTo>
                  <a:lnTo>
                    <a:pt x="1621" y="1483"/>
                  </a:lnTo>
                  <a:lnTo>
                    <a:pt x="1622" y="1484"/>
                  </a:lnTo>
                  <a:lnTo>
                    <a:pt x="1623" y="1484"/>
                  </a:lnTo>
                  <a:lnTo>
                    <a:pt x="1624" y="1483"/>
                  </a:lnTo>
                  <a:lnTo>
                    <a:pt x="1624" y="1482"/>
                  </a:lnTo>
                  <a:lnTo>
                    <a:pt x="1625" y="1481"/>
                  </a:lnTo>
                  <a:lnTo>
                    <a:pt x="1626" y="1479"/>
                  </a:lnTo>
                  <a:lnTo>
                    <a:pt x="1626" y="1477"/>
                  </a:lnTo>
                  <a:lnTo>
                    <a:pt x="1627" y="1474"/>
                  </a:lnTo>
                  <a:lnTo>
                    <a:pt x="1627" y="1471"/>
                  </a:lnTo>
                  <a:lnTo>
                    <a:pt x="1628" y="1467"/>
                  </a:lnTo>
                  <a:lnTo>
                    <a:pt x="1629" y="1462"/>
                  </a:lnTo>
                  <a:lnTo>
                    <a:pt x="1629" y="1457"/>
                  </a:lnTo>
                  <a:lnTo>
                    <a:pt x="1630" y="1451"/>
                  </a:lnTo>
                  <a:lnTo>
                    <a:pt x="1630" y="1445"/>
                  </a:lnTo>
                  <a:lnTo>
                    <a:pt x="1631" y="1437"/>
                  </a:lnTo>
                  <a:lnTo>
                    <a:pt x="1632" y="1428"/>
                  </a:lnTo>
                  <a:lnTo>
                    <a:pt x="1632" y="1417"/>
                  </a:lnTo>
                  <a:lnTo>
                    <a:pt x="1633" y="1406"/>
                  </a:lnTo>
                  <a:lnTo>
                    <a:pt x="1634" y="1393"/>
                  </a:lnTo>
                  <a:lnTo>
                    <a:pt x="1634" y="1380"/>
                  </a:lnTo>
                  <a:lnTo>
                    <a:pt x="1635" y="1365"/>
                  </a:lnTo>
                  <a:lnTo>
                    <a:pt x="1635" y="1349"/>
                  </a:lnTo>
                  <a:lnTo>
                    <a:pt x="1636" y="1333"/>
                  </a:lnTo>
                  <a:lnTo>
                    <a:pt x="1637" y="1316"/>
                  </a:lnTo>
                  <a:lnTo>
                    <a:pt x="1637" y="1297"/>
                  </a:lnTo>
                  <a:lnTo>
                    <a:pt x="1637" y="1278"/>
                  </a:lnTo>
                  <a:lnTo>
                    <a:pt x="1638" y="1258"/>
                  </a:lnTo>
                  <a:lnTo>
                    <a:pt x="1638" y="1238"/>
                  </a:lnTo>
                  <a:lnTo>
                    <a:pt x="1639" y="1219"/>
                  </a:lnTo>
                  <a:lnTo>
                    <a:pt x="1639" y="1199"/>
                  </a:lnTo>
                  <a:lnTo>
                    <a:pt x="1640" y="1180"/>
                  </a:lnTo>
                  <a:lnTo>
                    <a:pt x="1641" y="1162"/>
                  </a:lnTo>
                  <a:lnTo>
                    <a:pt x="1641" y="1145"/>
                  </a:lnTo>
                  <a:lnTo>
                    <a:pt x="1642" y="1129"/>
                  </a:lnTo>
                  <a:lnTo>
                    <a:pt x="1642" y="1116"/>
                  </a:lnTo>
                  <a:lnTo>
                    <a:pt x="1643" y="1103"/>
                  </a:lnTo>
                  <a:lnTo>
                    <a:pt x="1644" y="1093"/>
                  </a:lnTo>
                  <a:lnTo>
                    <a:pt x="1644" y="1085"/>
                  </a:lnTo>
                  <a:lnTo>
                    <a:pt x="1645" y="1079"/>
                  </a:lnTo>
                  <a:lnTo>
                    <a:pt x="1646" y="1074"/>
                  </a:lnTo>
                  <a:lnTo>
                    <a:pt x="1646" y="1072"/>
                  </a:lnTo>
                  <a:lnTo>
                    <a:pt x="1647" y="1072"/>
                  </a:lnTo>
                  <a:lnTo>
                    <a:pt x="1647" y="1073"/>
                  </a:lnTo>
                  <a:lnTo>
                    <a:pt x="1648" y="1076"/>
                  </a:lnTo>
                  <a:lnTo>
                    <a:pt x="1649" y="1081"/>
                  </a:lnTo>
                  <a:lnTo>
                    <a:pt x="1649" y="1088"/>
                  </a:lnTo>
                  <a:lnTo>
                    <a:pt x="1650" y="1095"/>
                  </a:lnTo>
                  <a:lnTo>
                    <a:pt x="1651" y="1104"/>
                  </a:lnTo>
                  <a:lnTo>
                    <a:pt x="1651" y="1114"/>
                  </a:lnTo>
                  <a:lnTo>
                    <a:pt x="1652" y="1123"/>
                  </a:lnTo>
                  <a:lnTo>
                    <a:pt x="1652" y="1134"/>
                  </a:lnTo>
                  <a:lnTo>
                    <a:pt x="1653" y="1146"/>
                  </a:lnTo>
                  <a:lnTo>
                    <a:pt x="1654" y="1159"/>
                  </a:lnTo>
                  <a:lnTo>
                    <a:pt x="1654" y="1172"/>
                  </a:lnTo>
                  <a:lnTo>
                    <a:pt x="1655" y="1185"/>
                  </a:lnTo>
                  <a:lnTo>
                    <a:pt x="1655" y="1198"/>
                  </a:lnTo>
                  <a:lnTo>
                    <a:pt x="1656" y="1212"/>
                  </a:lnTo>
                  <a:lnTo>
                    <a:pt x="1657" y="1225"/>
                  </a:lnTo>
                  <a:lnTo>
                    <a:pt x="1657" y="1238"/>
                  </a:lnTo>
                  <a:lnTo>
                    <a:pt x="1658" y="1252"/>
                  </a:lnTo>
                  <a:lnTo>
                    <a:pt x="1659" y="1266"/>
                  </a:lnTo>
                  <a:lnTo>
                    <a:pt x="1659" y="1279"/>
                  </a:lnTo>
                  <a:lnTo>
                    <a:pt x="1660" y="1291"/>
                  </a:lnTo>
                  <a:lnTo>
                    <a:pt x="1660" y="1304"/>
                  </a:lnTo>
                  <a:lnTo>
                    <a:pt x="1661" y="1317"/>
                  </a:lnTo>
                  <a:lnTo>
                    <a:pt x="1662" y="1330"/>
                  </a:lnTo>
                  <a:lnTo>
                    <a:pt x="1662" y="1341"/>
                  </a:lnTo>
                  <a:lnTo>
                    <a:pt x="1663" y="1353"/>
                  </a:lnTo>
                  <a:lnTo>
                    <a:pt x="1664" y="1365"/>
                  </a:lnTo>
                  <a:lnTo>
                    <a:pt x="1664" y="1376"/>
                  </a:lnTo>
                  <a:lnTo>
                    <a:pt x="1665" y="1387"/>
                  </a:lnTo>
                  <a:lnTo>
                    <a:pt x="1665" y="1397"/>
                  </a:lnTo>
                  <a:lnTo>
                    <a:pt x="1666" y="1408"/>
                  </a:lnTo>
                  <a:lnTo>
                    <a:pt x="1667" y="1418"/>
                  </a:lnTo>
                  <a:lnTo>
                    <a:pt x="1667" y="1428"/>
                  </a:lnTo>
                  <a:lnTo>
                    <a:pt x="1668" y="1438"/>
                  </a:lnTo>
                  <a:lnTo>
                    <a:pt x="1668" y="1446"/>
                  </a:lnTo>
                  <a:lnTo>
                    <a:pt x="1669" y="1454"/>
                  </a:lnTo>
                  <a:lnTo>
                    <a:pt x="1670" y="1463"/>
                  </a:lnTo>
                  <a:lnTo>
                    <a:pt x="1670" y="1471"/>
                  </a:lnTo>
                  <a:lnTo>
                    <a:pt x="1671" y="1479"/>
                  </a:lnTo>
                  <a:lnTo>
                    <a:pt x="1672" y="1487"/>
                  </a:lnTo>
                  <a:lnTo>
                    <a:pt x="1672" y="1494"/>
                  </a:lnTo>
                  <a:lnTo>
                    <a:pt x="1673" y="1501"/>
                  </a:lnTo>
                  <a:lnTo>
                    <a:pt x="1673" y="1507"/>
                  </a:lnTo>
                  <a:lnTo>
                    <a:pt x="1674" y="1514"/>
                  </a:lnTo>
                  <a:lnTo>
                    <a:pt x="1675" y="1520"/>
                  </a:lnTo>
                  <a:lnTo>
                    <a:pt x="1675" y="1525"/>
                  </a:lnTo>
                  <a:lnTo>
                    <a:pt x="1676" y="1530"/>
                  </a:lnTo>
                  <a:lnTo>
                    <a:pt x="1677" y="1535"/>
                  </a:lnTo>
                  <a:lnTo>
                    <a:pt x="1677" y="1539"/>
                  </a:lnTo>
                  <a:lnTo>
                    <a:pt x="1678" y="1544"/>
                  </a:lnTo>
                  <a:lnTo>
                    <a:pt x="1678" y="1548"/>
                  </a:lnTo>
                  <a:lnTo>
                    <a:pt x="1679" y="1551"/>
                  </a:lnTo>
                  <a:lnTo>
                    <a:pt x="1680" y="1555"/>
                  </a:lnTo>
                  <a:lnTo>
                    <a:pt x="1680" y="1557"/>
                  </a:lnTo>
                  <a:lnTo>
                    <a:pt x="1681" y="1560"/>
                  </a:lnTo>
                  <a:lnTo>
                    <a:pt x="1681" y="1563"/>
                  </a:lnTo>
                  <a:lnTo>
                    <a:pt x="1682" y="1566"/>
                  </a:lnTo>
                  <a:lnTo>
                    <a:pt x="1683" y="1569"/>
                  </a:lnTo>
                  <a:lnTo>
                    <a:pt x="1683" y="1571"/>
                  </a:lnTo>
                  <a:lnTo>
                    <a:pt x="1684" y="1573"/>
                  </a:lnTo>
                  <a:lnTo>
                    <a:pt x="1685" y="1575"/>
                  </a:lnTo>
                  <a:lnTo>
                    <a:pt x="1685" y="1577"/>
                  </a:lnTo>
                  <a:lnTo>
                    <a:pt x="1686" y="1579"/>
                  </a:lnTo>
                  <a:lnTo>
                    <a:pt x="1686" y="1580"/>
                  </a:lnTo>
                  <a:lnTo>
                    <a:pt x="1687" y="1582"/>
                  </a:lnTo>
                  <a:lnTo>
                    <a:pt x="1688" y="1583"/>
                  </a:lnTo>
                  <a:lnTo>
                    <a:pt x="1688" y="1585"/>
                  </a:lnTo>
                  <a:lnTo>
                    <a:pt x="1689" y="1586"/>
                  </a:lnTo>
                  <a:lnTo>
                    <a:pt x="1690" y="1587"/>
                  </a:lnTo>
                  <a:lnTo>
                    <a:pt x="1690" y="1588"/>
                  </a:lnTo>
                  <a:lnTo>
                    <a:pt x="1691" y="1589"/>
                  </a:lnTo>
                  <a:lnTo>
                    <a:pt x="1691" y="1590"/>
                  </a:lnTo>
                  <a:lnTo>
                    <a:pt x="1692" y="1591"/>
                  </a:lnTo>
                  <a:lnTo>
                    <a:pt x="1693" y="1591"/>
                  </a:lnTo>
                  <a:lnTo>
                    <a:pt x="1693" y="1592"/>
                  </a:lnTo>
                  <a:lnTo>
                    <a:pt x="1694" y="1592"/>
                  </a:lnTo>
                  <a:lnTo>
                    <a:pt x="1694" y="1593"/>
                  </a:lnTo>
                  <a:lnTo>
                    <a:pt x="1695" y="1593"/>
                  </a:lnTo>
                  <a:lnTo>
                    <a:pt x="1696" y="1594"/>
                  </a:lnTo>
                  <a:lnTo>
                    <a:pt x="1696" y="1595"/>
                  </a:lnTo>
                  <a:lnTo>
                    <a:pt x="1697" y="1596"/>
                  </a:lnTo>
                  <a:lnTo>
                    <a:pt x="1698" y="1596"/>
                  </a:lnTo>
                  <a:lnTo>
                    <a:pt x="1698" y="1597"/>
                  </a:lnTo>
                  <a:lnTo>
                    <a:pt x="1699" y="1597"/>
                  </a:lnTo>
                  <a:lnTo>
                    <a:pt x="1699" y="1598"/>
                  </a:lnTo>
                  <a:lnTo>
                    <a:pt x="1700" y="1598"/>
                  </a:lnTo>
                  <a:lnTo>
                    <a:pt x="1701" y="1598"/>
                  </a:lnTo>
                  <a:lnTo>
                    <a:pt x="1701" y="1599"/>
                  </a:lnTo>
                  <a:lnTo>
                    <a:pt x="1702" y="1599"/>
                  </a:lnTo>
                  <a:lnTo>
                    <a:pt x="1703" y="1599"/>
                  </a:lnTo>
                  <a:lnTo>
                    <a:pt x="1703" y="1600"/>
                  </a:lnTo>
                  <a:lnTo>
                    <a:pt x="1704" y="1601"/>
                  </a:lnTo>
                  <a:lnTo>
                    <a:pt x="1705" y="1601"/>
                  </a:lnTo>
                  <a:lnTo>
                    <a:pt x="1706" y="1601"/>
                  </a:lnTo>
                  <a:lnTo>
                    <a:pt x="1706" y="1602"/>
                  </a:lnTo>
                  <a:lnTo>
                    <a:pt x="1707" y="1602"/>
                  </a:lnTo>
                  <a:lnTo>
                    <a:pt x="1708" y="1603"/>
                  </a:lnTo>
                  <a:lnTo>
                    <a:pt x="1709" y="1603"/>
                  </a:lnTo>
                  <a:lnTo>
                    <a:pt x="1710" y="1604"/>
                  </a:lnTo>
                  <a:lnTo>
                    <a:pt x="1711" y="1604"/>
                  </a:lnTo>
                  <a:lnTo>
                    <a:pt x="1712" y="1604"/>
                  </a:lnTo>
                  <a:lnTo>
                    <a:pt x="1712" y="1605"/>
                  </a:lnTo>
                  <a:lnTo>
                    <a:pt x="1713" y="1605"/>
                  </a:lnTo>
                  <a:lnTo>
                    <a:pt x="1714" y="1605"/>
                  </a:lnTo>
                  <a:lnTo>
                    <a:pt x="1715" y="1606"/>
                  </a:lnTo>
                  <a:lnTo>
                    <a:pt x="1716" y="1606"/>
                  </a:lnTo>
                  <a:lnTo>
                    <a:pt x="1716" y="1607"/>
                  </a:lnTo>
                  <a:lnTo>
                    <a:pt x="1717" y="1607"/>
                  </a:lnTo>
                  <a:lnTo>
                    <a:pt x="1717" y="1608"/>
                  </a:lnTo>
                  <a:lnTo>
                    <a:pt x="1718" y="1608"/>
                  </a:lnTo>
                  <a:lnTo>
                    <a:pt x="1719" y="1608"/>
                  </a:lnTo>
                  <a:lnTo>
                    <a:pt x="1719" y="1609"/>
                  </a:lnTo>
                  <a:lnTo>
                    <a:pt x="1720" y="1609"/>
                  </a:lnTo>
                  <a:lnTo>
                    <a:pt x="1720" y="1610"/>
                  </a:lnTo>
                  <a:lnTo>
                    <a:pt x="1721" y="1610"/>
                  </a:lnTo>
                  <a:lnTo>
                    <a:pt x="1722" y="1611"/>
                  </a:lnTo>
                  <a:lnTo>
                    <a:pt x="1722" y="1612"/>
                  </a:lnTo>
                  <a:lnTo>
                    <a:pt x="1723" y="1612"/>
                  </a:lnTo>
                  <a:lnTo>
                    <a:pt x="1724" y="1612"/>
                  </a:lnTo>
                  <a:lnTo>
                    <a:pt x="1724" y="1613"/>
                  </a:lnTo>
                  <a:lnTo>
                    <a:pt x="1725" y="1613"/>
                  </a:lnTo>
                  <a:lnTo>
                    <a:pt x="1725" y="1614"/>
                  </a:lnTo>
                  <a:lnTo>
                    <a:pt x="1726" y="1615"/>
                  </a:lnTo>
                  <a:lnTo>
                    <a:pt x="1727" y="1615"/>
                  </a:lnTo>
                  <a:lnTo>
                    <a:pt x="1727" y="1616"/>
                  </a:lnTo>
                  <a:lnTo>
                    <a:pt x="1728" y="1616"/>
                  </a:lnTo>
                  <a:lnTo>
                    <a:pt x="1729" y="1617"/>
                  </a:lnTo>
                  <a:lnTo>
                    <a:pt x="1730" y="1618"/>
                  </a:lnTo>
                  <a:lnTo>
                    <a:pt x="1730" y="1619"/>
                  </a:lnTo>
                  <a:lnTo>
                    <a:pt x="1731" y="1619"/>
                  </a:lnTo>
                  <a:lnTo>
                    <a:pt x="1732" y="1620"/>
                  </a:lnTo>
                  <a:lnTo>
                    <a:pt x="1732" y="1621"/>
                  </a:lnTo>
                  <a:lnTo>
                    <a:pt x="1733" y="1621"/>
                  </a:lnTo>
                  <a:lnTo>
                    <a:pt x="1734" y="1622"/>
                  </a:lnTo>
                  <a:lnTo>
                    <a:pt x="1735" y="1622"/>
                  </a:lnTo>
                  <a:lnTo>
                    <a:pt x="1736" y="1623"/>
                  </a:lnTo>
                  <a:lnTo>
                    <a:pt x="1737" y="1624"/>
                  </a:lnTo>
                  <a:lnTo>
                    <a:pt x="1737" y="1625"/>
                  </a:lnTo>
                  <a:lnTo>
                    <a:pt x="1738" y="1626"/>
                  </a:lnTo>
                  <a:lnTo>
                    <a:pt x="1738" y="1625"/>
                  </a:lnTo>
                  <a:lnTo>
                    <a:pt x="1739" y="1626"/>
                  </a:lnTo>
                  <a:lnTo>
                    <a:pt x="1740" y="1627"/>
                  </a:lnTo>
                  <a:lnTo>
                    <a:pt x="1741" y="1628"/>
                  </a:lnTo>
                  <a:lnTo>
                    <a:pt x="1742" y="1628"/>
                  </a:lnTo>
                  <a:lnTo>
                    <a:pt x="1743" y="1629"/>
                  </a:lnTo>
                  <a:lnTo>
                    <a:pt x="1744" y="1630"/>
                  </a:lnTo>
                  <a:lnTo>
                    <a:pt x="1745" y="1630"/>
                  </a:lnTo>
                  <a:lnTo>
                    <a:pt x="1745" y="1631"/>
                  </a:lnTo>
                  <a:lnTo>
                    <a:pt x="1746" y="1631"/>
                  </a:lnTo>
                  <a:lnTo>
                    <a:pt x="1746" y="1632"/>
                  </a:lnTo>
                  <a:lnTo>
                    <a:pt x="1747" y="1632"/>
                  </a:lnTo>
                  <a:lnTo>
                    <a:pt x="1748" y="1632"/>
                  </a:lnTo>
                  <a:lnTo>
                    <a:pt x="1749" y="1633"/>
                  </a:lnTo>
                  <a:lnTo>
                    <a:pt x="1750" y="1633"/>
                  </a:lnTo>
                  <a:lnTo>
                    <a:pt x="1750" y="1634"/>
                  </a:lnTo>
                  <a:lnTo>
                    <a:pt x="1751" y="1634"/>
                  </a:lnTo>
                  <a:lnTo>
                    <a:pt x="1752" y="1634"/>
                  </a:lnTo>
                  <a:lnTo>
                    <a:pt x="1753" y="1634"/>
                  </a:lnTo>
                  <a:lnTo>
                    <a:pt x="1754" y="1634"/>
                  </a:lnTo>
                  <a:lnTo>
                    <a:pt x="1755" y="1635"/>
                  </a:lnTo>
                  <a:lnTo>
                    <a:pt x="1756" y="1635"/>
                  </a:lnTo>
                  <a:lnTo>
                    <a:pt x="1756" y="1636"/>
                  </a:lnTo>
                  <a:lnTo>
                    <a:pt x="1757" y="1636"/>
                  </a:lnTo>
                  <a:lnTo>
                    <a:pt x="1758" y="1636"/>
                  </a:lnTo>
                  <a:lnTo>
                    <a:pt x="1759" y="1636"/>
                  </a:lnTo>
                  <a:lnTo>
                    <a:pt x="1760" y="1636"/>
                  </a:lnTo>
                  <a:lnTo>
                    <a:pt x="1761" y="1637"/>
                  </a:lnTo>
                  <a:lnTo>
                    <a:pt x="1762" y="1637"/>
                  </a:lnTo>
                  <a:lnTo>
                    <a:pt x="1763" y="1638"/>
                  </a:lnTo>
                  <a:lnTo>
                    <a:pt x="1764" y="1638"/>
                  </a:lnTo>
                  <a:lnTo>
                    <a:pt x="1765" y="1638"/>
                  </a:lnTo>
                  <a:lnTo>
                    <a:pt x="1766" y="1638"/>
                  </a:lnTo>
                  <a:lnTo>
                    <a:pt x="1767" y="1638"/>
                  </a:lnTo>
                  <a:lnTo>
                    <a:pt x="1768" y="1639"/>
                  </a:lnTo>
                  <a:lnTo>
                    <a:pt x="1769" y="1640"/>
                  </a:lnTo>
                  <a:lnTo>
                    <a:pt x="1769" y="1639"/>
                  </a:lnTo>
                  <a:lnTo>
                    <a:pt x="1770" y="1639"/>
                  </a:lnTo>
                  <a:lnTo>
                    <a:pt x="1771" y="1639"/>
                  </a:lnTo>
                  <a:lnTo>
                    <a:pt x="1772" y="1639"/>
                  </a:lnTo>
                  <a:lnTo>
                    <a:pt x="1773" y="1640"/>
                  </a:lnTo>
                  <a:lnTo>
                    <a:pt x="1774" y="1640"/>
                  </a:lnTo>
                  <a:lnTo>
                    <a:pt x="1775" y="1640"/>
                  </a:lnTo>
                  <a:lnTo>
                    <a:pt x="1775" y="1641"/>
                  </a:lnTo>
                  <a:lnTo>
                    <a:pt x="1776" y="1641"/>
                  </a:lnTo>
                  <a:lnTo>
                    <a:pt x="1776" y="1640"/>
                  </a:lnTo>
                  <a:lnTo>
                    <a:pt x="1777" y="1640"/>
                  </a:lnTo>
                  <a:lnTo>
                    <a:pt x="1778" y="1640"/>
                  </a:lnTo>
                  <a:lnTo>
                    <a:pt x="1778" y="1641"/>
                  </a:lnTo>
                  <a:lnTo>
                    <a:pt x="1779" y="1640"/>
                  </a:lnTo>
                  <a:lnTo>
                    <a:pt x="1780" y="1641"/>
                  </a:lnTo>
                  <a:lnTo>
                    <a:pt x="1781" y="1641"/>
                  </a:lnTo>
                  <a:lnTo>
                    <a:pt x="1782" y="1641"/>
                  </a:lnTo>
                  <a:lnTo>
                    <a:pt x="1783" y="1641"/>
                  </a:lnTo>
                  <a:lnTo>
                    <a:pt x="1784" y="1641"/>
                  </a:lnTo>
                  <a:lnTo>
                    <a:pt x="1785" y="1641"/>
                  </a:lnTo>
                  <a:lnTo>
                    <a:pt x="1786" y="1641"/>
                  </a:lnTo>
                  <a:lnTo>
                    <a:pt x="1787" y="1641"/>
                  </a:lnTo>
                  <a:lnTo>
                    <a:pt x="1788" y="1642"/>
                  </a:lnTo>
                  <a:lnTo>
                    <a:pt x="1789" y="1642"/>
                  </a:lnTo>
                  <a:lnTo>
                    <a:pt x="1790" y="1642"/>
                  </a:lnTo>
                  <a:lnTo>
                    <a:pt x="1791" y="1642"/>
                  </a:lnTo>
                  <a:lnTo>
                    <a:pt x="1792" y="1643"/>
                  </a:lnTo>
                  <a:lnTo>
                    <a:pt x="1793" y="1642"/>
                  </a:lnTo>
                  <a:lnTo>
                    <a:pt x="1794" y="1643"/>
                  </a:lnTo>
                  <a:lnTo>
                    <a:pt x="1795" y="1643"/>
                  </a:lnTo>
                  <a:lnTo>
                    <a:pt x="1796" y="1643"/>
                  </a:lnTo>
                  <a:lnTo>
                    <a:pt x="1797" y="1643"/>
                  </a:lnTo>
                  <a:lnTo>
                    <a:pt x="1798" y="1643"/>
                  </a:lnTo>
                  <a:lnTo>
                    <a:pt x="1799" y="1643"/>
                  </a:lnTo>
                  <a:lnTo>
                    <a:pt x="1800" y="1643"/>
                  </a:lnTo>
                  <a:lnTo>
                    <a:pt x="1801" y="1643"/>
                  </a:lnTo>
                  <a:lnTo>
                    <a:pt x="1802" y="1643"/>
                  </a:lnTo>
                  <a:lnTo>
                    <a:pt x="1803" y="1643"/>
                  </a:lnTo>
                  <a:lnTo>
                    <a:pt x="1804" y="1643"/>
                  </a:lnTo>
                  <a:lnTo>
                    <a:pt x="1805" y="1643"/>
                  </a:lnTo>
                  <a:lnTo>
                    <a:pt x="1806" y="1644"/>
                  </a:lnTo>
                  <a:lnTo>
                    <a:pt x="1807" y="1644"/>
                  </a:lnTo>
                  <a:lnTo>
                    <a:pt x="1808" y="1643"/>
                  </a:lnTo>
                  <a:lnTo>
                    <a:pt x="1809" y="1643"/>
                  </a:lnTo>
                  <a:lnTo>
                    <a:pt x="1810" y="1643"/>
                  </a:lnTo>
                  <a:lnTo>
                    <a:pt x="1811" y="1643"/>
                  </a:lnTo>
                  <a:lnTo>
                    <a:pt x="1812" y="1643"/>
                  </a:lnTo>
                  <a:lnTo>
                    <a:pt x="1813" y="1644"/>
                  </a:lnTo>
                  <a:lnTo>
                    <a:pt x="1814" y="1643"/>
                  </a:lnTo>
                  <a:lnTo>
                    <a:pt x="1814" y="1644"/>
                  </a:lnTo>
                  <a:lnTo>
                    <a:pt x="1815" y="1644"/>
                  </a:lnTo>
                  <a:lnTo>
                    <a:pt x="1816" y="1644"/>
                  </a:lnTo>
                  <a:lnTo>
                    <a:pt x="1817" y="1643"/>
                  </a:lnTo>
                  <a:lnTo>
                    <a:pt x="1818" y="1643"/>
                  </a:lnTo>
                  <a:lnTo>
                    <a:pt x="1819" y="1643"/>
                  </a:lnTo>
                  <a:lnTo>
                    <a:pt x="1819" y="1642"/>
                  </a:lnTo>
                  <a:lnTo>
                    <a:pt x="1820" y="1642"/>
                  </a:lnTo>
                  <a:lnTo>
                    <a:pt x="1821" y="1642"/>
                  </a:lnTo>
                  <a:lnTo>
                    <a:pt x="1822" y="1642"/>
                  </a:lnTo>
                  <a:lnTo>
                    <a:pt x="1823" y="1642"/>
                  </a:lnTo>
                  <a:lnTo>
                    <a:pt x="1824" y="1642"/>
                  </a:lnTo>
                  <a:lnTo>
                    <a:pt x="1825" y="1642"/>
                  </a:lnTo>
                  <a:lnTo>
                    <a:pt x="1826" y="1642"/>
                  </a:lnTo>
                  <a:lnTo>
                    <a:pt x="1827" y="1641"/>
                  </a:lnTo>
                  <a:lnTo>
                    <a:pt x="1827" y="1642"/>
                  </a:lnTo>
                  <a:lnTo>
                    <a:pt x="1828" y="1642"/>
                  </a:lnTo>
                  <a:lnTo>
                    <a:pt x="1829" y="1641"/>
                  </a:lnTo>
                  <a:lnTo>
                    <a:pt x="1830" y="1642"/>
                  </a:lnTo>
                  <a:lnTo>
                    <a:pt x="1831" y="1642"/>
                  </a:lnTo>
                  <a:lnTo>
                    <a:pt x="1832" y="1642"/>
                  </a:lnTo>
                  <a:lnTo>
                    <a:pt x="1833" y="1642"/>
                  </a:lnTo>
                  <a:lnTo>
                    <a:pt x="1833" y="1643"/>
                  </a:lnTo>
                  <a:lnTo>
                    <a:pt x="1834" y="1643"/>
                  </a:lnTo>
                  <a:lnTo>
                    <a:pt x="1835" y="1643"/>
                  </a:lnTo>
                  <a:lnTo>
                    <a:pt x="1836" y="1643"/>
                  </a:lnTo>
                  <a:lnTo>
                    <a:pt x="1837" y="1643"/>
                  </a:lnTo>
                  <a:lnTo>
                    <a:pt x="1838" y="1643"/>
                  </a:lnTo>
                  <a:lnTo>
                    <a:pt x="1838" y="1644"/>
                  </a:lnTo>
                  <a:lnTo>
                    <a:pt x="1839" y="1644"/>
                  </a:lnTo>
                  <a:lnTo>
                    <a:pt x="1840" y="1644"/>
                  </a:lnTo>
                  <a:lnTo>
                    <a:pt x="1841" y="1644"/>
                  </a:lnTo>
                  <a:lnTo>
                    <a:pt x="1842" y="1644"/>
                  </a:lnTo>
                  <a:lnTo>
                    <a:pt x="1843" y="1645"/>
                  </a:lnTo>
                  <a:lnTo>
                    <a:pt x="1844" y="1645"/>
                  </a:lnTo>
                  <a:lnTo>
                    <a:pt x="1845" y="1644"/>
                  </a:lnTo>
                  <a:lnTo>
                    <a:pt x="1845" y="1645"/>
                  </a:lnTo>
                  <a:lnTo>
                    <a:pt x="1846" y="1645"/>
                  </a:lnTo>
                  <a:lnTo>
                    <a:pt x="1847" y="1645"/>
                  </a:lnTo>
                  <a:lnTo>
                    <a:pt x="1848" y="1645"/>
                  </a:lnTo>
                  <a:lnTo>
                    <a:pt x="1848" y="1646"/>
                  </a:lnTo>
                  <a:lnTo>
                    <a:pt x="1849" y="1646"/>
                  </a:lnTo>
                  <a:lnTo>
                    <a:pt x="1850" y="1646"/>
                  </a:lnTo>
                  <a:lnTo>
                    <a:pt x="1851" y="1646"/>
                  </a:lnTo>
                  <a:lnTo>
                    <a:pt x="1852" y="1646"/>
                  </a:lnTo>
                  <a:lnTo>
                    <a:pt x="1853" y="1647"/>
                  </a:lnTo>
                  <a:lnTo>
                    <a:pt x="1854" y="1646"/>
                  </a:lnTo>
                  <a:lnTo>
                    <a:pt x="1855" y="1647"/>
                  </a:lnTo>
                  <a:lnTo>
                    <a:pt x="1856" y="1647"/>
                  </a:lnTo>
                  <a:lnTo>
                    <a:pt x="1856" y="1648"/>
                  </a:lnTo>
                  <a:lnTo>
                    <a:pt x="1857" y="1648"/>
                  </a:lnTo>
                  <a:lnTo>
                    <a:pt x="1858" y="1648"/>
                  </a:lnTo>
                  <a:lnTo>
                    <a:pt x="1859" y="1648"/>
                  </a:lnTo>
                  <a:lnTo>
                    <a:pt x="1859" y="1647"/>
                  </a:lnTo>
                  <a:lnTo>
                    <a:pt x="1860" y="1648"/>
                  </a:lnTo>
                  <a:lnTo>
                    <a:pt x="1861" y="1648"/>
                  </a:lnTo>
                  <a:lnTo>
                    <a:pt x="1862" y="1648"/>
                  </a:lnTo>
                  <a:lnTo>
                    <a:pt x="1863" y="1648"/>
                  </a:lnTo>
                  <a:lnTo>
                    <a:pt x="1863" y="1649"/>
                  </a:lnTo>
                  <a:lnTo>
                    <a:pt x="1864" y="1649"/>
                  </a:lnTo>
                  <a:lnTo>
                    <a:pt x="1865" y="1649"/>
                  </a:lnTo>
                  <a:lnTo>
                    <a:pt x="1866" y="1649"/>
                  </a:lnTo>
                  <a:lnTo>
                    <a:pt x="1867" y="1649"/>
                  </a:lnTo>
                  <a:lnTo>
                    <a:pt x="1868" y="1649"/>
                  </a:lnTo>
                  <a:lnTo>
                    <a:pt x="1869" y="1649"/>
                  </a:lnTo>
                  <a:lnTo>
                    <a:pt x="1870" y="1649"/>
                  </a:lnTo>
                  <a:lnTo>
                    <a:pt x="1871" y="1649"/>
                  </a:lnTo>
                  <a:lnTo>
                    <a:pt x="1872" y="1649"/>
                  </a:lnTo>
                  <a:lnTo>
                    <a:pt x="1873" y="1649"/>
                  </a:lnTo>
                  <a:lnTo>
                    <a:pt x="1874" y="1649"/>
                  </a:lnTo>
                  <a:lnTo>
                    <a:pt x="1875" y="1650"/>
                  </a:lnTo>
                  <a:lnTo>
                    <a:pt x="1876" y="1650"/>
                  </a:lnTo>
                  <a:lnTo>
                    <a:pt x="1876" y="1649"/>
                  </a:lnTo>
                  <a:lnTo>
                    <a:pt x="1877" y="1649"/>
                  </a:lnTo>
                  <a:lnTo>
                    <a:pt x="1877" y="1650"/>
                  </a:lnTo>
                  <a:lnTo>
                    <a:pt x="1878" y="1649"/>
                  </a:lnTo>
                  <a:lnTo>
                    <a:pt x="1879" y="1649"/>
                  </a:lnTo>
                  <a:lnTo>
                    <a:pt x="1880" y="1649"/>
                  </a:lnTo>
                  <a:lnTo>
                    <a:pt x="1881" y="1649"/>
                  </a:lnTo>
                  <a:lnTo>
                    <a:pt x="1882" y="1650"/>
                  </a:lnTo>
                  <a:lnTo>
                    <a:pt x="1883" y="1650"/>
                  </a:lnTo>
                  <a:lnTo>
                    <a:pt x="1884" y="1650"/>
                  </a:lnTo>
                  <a:lnTo>
                    <a:pt x="1885" y="1650"/>
                  </a:lnTo>
                  <a:lnTo>
                    <a:pt x="1885" y="1651"/>
                  </a:lnTo>
                  <a:lnTo>
                    <a:pt x="1886" y="1651"/>
                  </a:lnTo>
                  <a:lnTo>
                    <a:pt x="1887" y="1650"/>
                  </a:lnTo>
                  <a:lnTo>
                    <a:pt x="1888" y="1650"/>
                  </a:lnTo>
                  <a:lnTo>
                    <a:pt x="1889" y="1651"/>
                  </a:lnTo>
                  <a:lnTo>
                    <a:pt x="1890" y="1651"/>
                  </a:lnTo>
                  <a:lnTo>
                    <a:pt x="1891" y="1651"/>
                  </a:lnTo>
                  <a:lnTo>
                    <a:pt x="1892" y="1651"/>
                  </a:lnTo>
                  <a:lnTo>
                    <a:pt x="1893" y="1651"/>
                  </a:lnTo>
                  <a:lnTo>
                    <a:pt x="1894" y="1651"/>
                  </a:lnTo>
                  <a:lnTo>
                    <a:pt x="1895" y="1651"/>
                  </a:lnTo>
                  <a:lnTo>
                    <a:pt x="1896" y="1651"/>
                  </a:lnTo>
                  <a:lnTo>
                    <a:pt x="1897" y="1651"/>
                  </a:lnTo>
                  <a:lnTo>
                    <a:pt x="1898" y="1650"/>
                  </a:lnTo>
                  <a:lnTo>
                    <a:pt x="1899" y="1650"/>
                  </a:lnTo>
                  <a:lnTo>
                    <a:pt x="1900" y="1650"/>
                  </a:lnTo>
                  <a:lnTo>
                    <a:pt x="1901" y="1650"/>
                  </a:lnTo>
                  <a:lnTo>
                    <a:pt x="1902" y="1651"/>
                  </a:lnTo>
                  <a:lnTo>
                    <a:pt x="1902" y="1651"/>
                  </a:lnTo>
                  <a:lnTo>
                    <a:pt x="1903" y="1651"/>
                  </a:lnTo>
                  <a:lnTo>
                    <a:pt x="1904" y="1651"/>
                  </a:lnTo>
                  <a:lnTo>
                    <a:pt x="1905" y="1651"/>
                  </a:lnTo>
                  <a:lnTo>
                    <a:pt x="1905" y="1650"/>
                  </a:lnTo>
                  <a:lnTo>
                    <a:pt x="1906" y="1650"/>
                  </a:lnTo>
                  <a:lnTo>
                    <a:pt x="1907" y="1650"/>
                  </a:lnTo>
                  <a:lnTo>
                    <a:pt x="1907" y="1651"/>
                  </a:lnTo>
                  <a:lnTo>
                    <a:pt x="1908" y="1651"/>
                  </a:lnTo>
                  <a:lnTo>
                    <a:pt x="1909" y="1651"/>
                  </a:lnTo>
                  <a:lnTo>
                    <a:pt x="1910" y="1651"/>
                  </a:lnTo>
                  <a:lnTo>
                    <a:pt x="1911" y="1651"/>
                  </a:lnTo>
                  <a:lnTo>
                    <a:pt x="1912" y="1651"/>
                  </a:lnTo>
                  <a:lnTo>
                    <a:pt x="1913" y="1651"/>
                  </a:lnTo>
                  <a:lnTo>
                    <a:pt x="1914" y="1651"/>
                  </a:lnTo>
                  <a:lnTo>
                    <a:pt x="1915" y="1650"/>
                  </a:lnTo>
                  <a:lnTo>
                    <a:pt x="1916" y="1651"/>
                  </a:lnTo>
                  <a:lnTo>
                    <a:pt x="1917" y="1652"/>
                  </a:lnTo>
                  <a:lnTo>
                    <a:pt x="1918" y="1652"/>
                  </a:lnTo>
                  <a:lnTo>
                    <a:pt x="1919" y="1652"/>
                  </a:lnTo>
                  <a:lnTo>
                    <a:pt x="1920" y="1652"/>
                  </a:lnTo>
                  <a:lnTo>
                    <a:pt x="1921" y="1652"/>
                  </a:lnTo>
                  <a:lnTo>
                    <a:pt x="1922" y="1652"/>
                  </a:lnTo>
                  <a:lnTo>
                    <a:pt x="1923" y="1652"/>
                  </a:lnTo>
                  <a:lnTo>
                    <a:pt x="1924" y="1652"/>
                  </a:lnTo>
                  <a:lnTo>
                    <a:pt x="1925" y="1653"/>
                  </a:lnTo>
                  <a:lnTo>
                    <a:pt x="1925" y="1652"/>
                  </a:lnTo>
                  <a:lnTo>
                    <a:pt x="1926" y="1652"/>
                  </a:lnTo>
                  <a:lnTo>
                    <a:pt x="1927" y="1652"/>
                  </a:lnTo>
                  <a:lnTo>
                    <a:pt x="1928" y="1652"/>
                  </a:lnTo>
                  <a:lnTo>
                    <a:pt x="1929" y="1653"/>
                  </a:lnTo>
                  <a:lnTo>
                    <a:pt x="1930" y="1652"/>
                  </a:lnTo>
                  <a:lnTo>
                    <a:pt x="1931" y="1652"/>
                  </a:lnTo>
                  <a:lnTo>
                    <a:pt x="1932" y="1653"/>
                  </a:lnTo>
                  <a:lnTo>
                    <a:pt x="1933" y="1653"/>
                  </a:lnTo>
                  <a:lnTo>
                    <a:pt x="1933" y="1652"/>
                  </a:lnTo>
                  <a:lnTo>
                    <a:pt x="1934" y="1652"/>
                  </a:lnTo>
                  <a:lnTo>
                    <a:pt x="1935" y="1652"/>
                  </a:lnTo>
                  <a:lnTo>
                    <a:pt x="1935" y="1653"/>
                  </a:lnTo>
                  <a:lnTo>
                    <a:pt x="1936" y="1653"/>
                  </a:lnTo>
                  <a:lnTo>
                    <a:pt x="1937" y="1653"/>
                  </a:lnTo>
                  <a:lnTo>
                    <a:pt x="1938" y="1653"/>
                  </a:lnTo>
                  <a:lnTo>
                    <a:pt x="1939" y="1653"/>
                  </a:lnTo>
                  <a:lnTo>
                    <a:pt x="1940" y="1653"/>
                  </a:lnTo>
                  <a:lnTo>
                    <a:pt x="1941" y="1653"/>
                  </a:lnTo>
                  <a:lnTo>
                    <a:pt x="1942" y="1654"/>
                  </a:lnTo>
                  <a:lnTo>
                    <a:pt x="1943" y="1654"/>
                  </a:lnTo>
                  <a:lnTo>
                    <a:pt x="1944" y="1654"/>
                  </a:lnTo>
                  <a:lnTo>
                    <a:pt x="1945" y="1654"/>
                  </a:lnTo>
                  <a:lnTo>
                    <a:pt x="1946" y="1654"/>
                  </a:lnTo>
                  <a:lnTo>
                    <a:pt x="1947" y="1654"/>
                  </a:lnTo>
                  <a:lnTo>
                    <a:pt x="1948" y="1654"/>
                  </a:lnTo>
                  <a:lnTo>
                    <a:pt x="1949" y="1654"/>
                  </a:lnTo>
                  <a:lnTo>
                    <a:pt x="1950" y="1655"/>
                  </a:lnTo>
                  <a:lnTo>
                    <a:pt x="1951" y="1655"/>
                  </a:lnTo>
                  <a:lnTo>
                    <a:pt x="1952" y="1655"/>
                  </a:lnTo>
                  <a:lnTo>
                    <a:pt x="1953" y="1655"/>
                  </a:lnTo>
                  <a:lnTo>
                    <a:pt x="1954" y="1655"/>
                  </a:lnTo>
                  <a:lnTo>
                    <a:pt x="1955" y="1655"/>
                  </a:lnTo>
                  <a:lnTo>
                    <a:pt x="1956" y="1655"/>
                  </a:lnTo>
                  <a:lnTo>
                    <a:pt x="1956" y="1654"/>
                  </a:lnTo>
                  <a:lnTo>
                    <a:pt x="1957" y="1655"/>
                  </a:lnTo>
                  <a:lnTo>
                    <a:pt x="1958" y="1655"/>
                  </a:lnTo>
                  <a:lnTo>
                    <a:pt x="1959" y="1655"/>
                  </a:lnTo>
                  <a:lnTo>
                    <a:pt x="1960" y="1655"/>
                  </a:lnTo>
                  <a:lnTo>
                    <a:pt x="1961" y="1655"/>
                  </a:lnTo>
                  <a:lnTo>
                    <a:pt x="1961" y="1654"/>
                  </a:lnTo>
                  <a:lnTo>
                    <a:pt x="1962" y="1655"/>
                  </a:lnTo>
                  <a:lnTo>
                    <a:pt x="1963" y="1655"/>
                  </a:lnTo>
                  <a:lnTo>
                    <a:pt x="1964" y="1656"/>
                  </a:lnTo>
                  <a:lnTo>
                    <a:pt x="1965" y="1656"/>
                  </a:lnTo>
                  <a:lnTo>
                    <a:pt x="1966" y="1656"/>
                  </a:lnTo>
                  <a:lnTo>
                    <a:pt x="1967" y="1656"/>
                  </a:lnTo>
                  <a:lnTo>
                    <a:pt x="1968" y="1655"/>
                  </a:lnTo>
                  <a:lnTo>
                    <a:pt x="1969" y="1656"/>
                  </a:lnTo>
                  <a:lnTo>
                    <a:pt x="1970" y="1656"/>
                  </a:lnTo>
                  <a:lnTo>
                    <a:pt x="1971" y="1656"/>
                  </a:lnTo>
                  <a:lnTo>
                    <a:pt x="1972" y="1655"/>
                  </a:lnTo>
                  <a:lnTo>
                    <a:pt x="1973" y="1655"/>
                  </a:lnTo>
                  <a:lnTo>
                    <a:pt x="1974" y="1655"/>
                  </a:lnTo>
                  <a:lnTo>
                    <a:pt x="1974" y="1656"/>
                  </a:lnTo>
                  <a:lnTo>
                    <a:pt x="1975" y="1656"/>
                  </a:lnTo>
                  <a:lnTo>
                    <a:pt x="1976" y="1656"/>
                  </a:lnTo>
                  <a:lnTo>
                    <a:pt x="1977" y="1656"/>
                  </a:lnTo>
                  <a:lnTo>
                    <a:pt x="1978" y="1656"/>
                  </a:lnTo>
                  <a:lnTo>
                    <a:pt x="1979" y="1656"/>
                  </a:lnTo>
                  <a:lnTo>
                    <a:pt x="1980" y="1656"/>
                  </a:lnTo>
                  <a:lnTo>
                    <a:pt x="1981" y="1656"/>
                  </a:lnTo>
                  <a:lnTo>
                    <a:pt x="1982" y="1656"/>
                  </a:lnTo>
                  <a:lnTo>
                    <a:pt x="1982" y="1655"/>
                  </a:lnTo>
                  <a:lnTo>
                    <a:pt x="1983" y="1655"/>
                  </a:lnTo>
                  <a:lnTo>
                    <a:pt x="1984" y="1655"/>
                  </a:lnTo>
                  <a:lnTo>
                    <a:pt x="1985" y="1655"/>
                  </a:lnTo>
                  <a:lnTo>
                    <a:pt x="1986" y="1655"/>
                  </a:lnTo>
                  <a:lnTo>
                    <a:pt x="1987" y="1655"/>
                  </a:lnTo>
                  <a:lnTo>
                    <a:pt x="1987" y="1656"/>
                  </a:lnTo>
                  <a:lnTo>
                    <a:pt x="1988" y="1656"/>
                  </a:lnTo>
                  <a:lnTo>
                    <a:pt x="1989" y="1656"/>
                  </a:lnTo>
                  <a:lnTo>
                    <a:pt x="1990" y="1657"/>
                  </a:lnTo>
                  <a:lnTo>
                    <a:pt x="1991" y="1657"/>
                  </a:lnTo>
                  <a:lnTo>
                    <a:pt x="1992" y="1657"/>
                  </a:lnTo>
                  <a:lnTo>
                    <a:pt x="1993" y="1656"/>
                  </a:lnTo>
                  <a:lnTo>
                    <a:pt x="1994" y="1657"/>
                  </a:lnTo>
                  <a:lnTo>
                    <a:pt x="1995" y="1657"/>
                  </a:lnTo>
                  <a:lnTo>
                    <a:pt x="1996" y="1657"/>
                  </a:lnTo>
                  <a:lnTo>
                    <a:pt x="1996" y="1656"/>
                  </a:lnTo>
                  <a:lnTo>
                    <a:pt x="1997" y="1656"/>
                  </a:lnTo>
                  <a:lnTo>
                    <a:pt x="1998" y="1656"/>
                  </a:lnTo>
                  <a:lnTo>
                    <a:pt x="1999" y="1656"/>
                  </a:lnTo>
                  <a:lnTo>
                    <a:pt x="2000" y="1657"/>
                  </a:lnTo>
                  <a:lnTo>
                    <a:pt x="2000" y="1656"/>
                  </a:lnTo>
                  <a:lnTo>
                    <a:pt x="2001" y="1656"/>
                  </a:lnTo>
                  <a:lnTo>
                    <a:pt x="2002" y="1656"/>
                  </a:lnTo>
                  <a:lnTo>
                    <a:pt x="2003" y="1656"/>
                  </a:lnTo>
                  <a:lnTo>
                    <a:pt x="2004" y="1656"/>
                  </a:lnTo>
                  <a:lnTo>
                    <a:pt x="2005" y="1657"/>
                  </a:lnTo>
                  <a:lnTo>
                    <a:pt x="2005" y="1656"/>
                  </a:lnTo>
                  <a:lnTo>
                    <a:pt x="2006" y="1656"/>
                  </a:lnTo>
                  <a:lnTo>
                    <a:pt x="2006" y="1657"/>
                  </a:lnTo>
                  <a:lnTo>
                    <a:pt x="2007" y="1656"/>
                  </a:lnTo>
                  <a:lnTo>
                    <a:pt x="2008" y="1656"/>
                  </a:lnTo>
                  <a:lnTo>
                    <a:pt x="2009" y="1656"/>
                  </a:lnTo>
                  <a:lnTo>
                    <a:pt x="2010" y="1656"/>
                  </a:lnTo>
                  <a:lnTo>
                    <a:pt x="2011" y="1656"/>
                  </a:lnTo>
                  <a:lnTo>
                    <a:pt x="2012" y="1656"/>
                  </a:lnTo>
                  <a:lnTo>
                    <a:pt x="2013" y="1656"/>
                  </a:lnTo>
                  <a:lnTo>
                    <a:pt x="2014" y="1656"/>
                  </a:lnTo>
                  <a:lnTo>
                    <a:pt x="2015" y="1656"/>
                  </a:lnTo>
                  <a:lnTo>
                    <a:pt x="2016" y="1655"/>
                  </a:lnTo>
                  <a:lnTo>
                    <a:pt x="2016" y="1656"/>
                  </a:lnTo>
                  <a:lnTo>
                    <a:pt x="2017" y="1656"/>
                  </a:lnTo>
                  <a:lnTo>
                    <a:pt x="2018" y="1657"/>
                  </a:lnTo>
                  <a:lnTo>
                    <a:pt x="2019" y="1656"/>
                  </a:lnTo>
                  <a:lnTo>
                    <a:pt x="2020" y="1656"/>
                  </a:lnTo>
                  <a:lnTo>
                    <a:pt x="2021" y="1656"/>
                  </a:lnTo>
                  <a:lnTo>
                    <a:pt x="2022" y="1656"/>
                  </a:lnTo>
                  <a:lnTo>
                    <a:pt x="2023" y="1657"/>
                  </a:lnTo>
                  <a:lnTo>
                    <a:pt x="2024" y="1657"/>
                  </a:lnTo>
                  <a:lnTo>
                    <a:pt x="2025" y="1657"/>
                  </a:lnTo>
                  <a:lnTo>
                    <a:pt x="2026" y="1656"/>
                  </a:lnTo>
                  <a:lnTo>
                    <a:pt x="2026" y="1655"/>
                  </a:lnTo>
                  <a:lnTo>
                    <a:pt x="2027" y="1656"/>
                  </a:lnTo>
                  <a:lnTo>
                    <a:pt x="2028" y="1656"/>
                  </a:lnTo>
                  <a:lnTo>
                    <a:pt x="2029" y="1656"/>
                  </a:lnTo>
                  <a:lnTo>
                    <a:pt x="2030" y="1656"/>
                  </a:lnTo>
                  <a:lnTo>
                    <a:pt x="2031" y="1656"/>
                  </a:lnTo>
                  <a:lnTo>
                    <a:pt x="2032" y="1656"/>
                  </a:lnTo>
                  <a:lnTo>
                    <a:pt x="2033" y="1656"/>
                  </a:lnTo>
                  <a:lnTo>
                    <a:pt x="2034" y="1656"/>
                  </a:lnTo>
                  <a:lnTo>
                    <a:pt x="2035" y="1656"/>
                  </a:lnTo>
                  <a:lnTo>
                    <a:pt x="2035" y="1656"/>
                  </a:lnTo>
                  <a:lnTo>
                    <a:pt x="2036" y="1656"/>
                  </a:lnTo>
                  <a:lnTo>
                    <a:pt x="2037" y="1656"/>
                  </a:lnTo>
                  <a:lnTo>
                    <a:pt x="2038" y="1656"/>
                  </a:lnTo>
                  <a:lnTo>
                    <a:pt x="2038" y="1655"/>
                  </a:lnTo>
                  <a:lnTo>
                    <a:pt x="2039" y="1656"/>
                  </a:lnTo>
                  <a:lnTo>
                    <a:pt x="2039" y="1655"/>
                  </a:lnTo>
                  <a:lnTo>
                    <a:pt x="2040" y="1656"/>
                  </a:lnTo>
                  <a:lnTo>
                    <a:pt x="2041" y="1656"/>
                  </a:lnTo>
                  <a:lnTo>
                    <a:pt x="2042" y="1655"/>
                  </a:lnTo>
                  <a:lnTo>
                    <a:pt x="2043" y="1656"/>
                  </a:lnTo>
                  <a:lnTo>
                    <a:pt x="2044" y="1656"/>
                  </a:lnTo>
                  <a:lnTo>
                    <a:pt x="2045" y="1656"/>
                  </a:lnTo>
                  <a:lnTo>
                    <a:pt x="2046" y="1656"/>
                  </a:lnTo>
                  <a:lnTo>
                    <a:pt x="2047" y="1656"/>
                  </a:lnTo>
                  <a:lnTo>
                    <a:pt x="2048" y="1656"/>
                  </a:lnTo>
                  <a:lnTo>
                    <a:pt x="2049" y="1656"/>
                  </a:lnTo>
                  <a:lnTo>
                    <a:pt x="2050" y="1657"/>
                  </a:lnTo>
                  <a:lnTo>
                    <a:pt x="2051" y="1657"/>
                  </a:lnTo>
                  <a:lnTo>
                    <a:pt x="2051" y="1656"/>
                  </a:lnTo>
                  <a:lnTo>
                    <a:pt x="2052" y="1656"/>
                  </a:lnTo>
                  <a:lnTo>
                    <a:pt x="2053" y="1656"/>
                  </a:lnTo>
                  <a:lnTo>
                    <a:pt x="2054" y="1656"/>
                  </a:lnTo>
                  <a:lnTo>
                    <a:pt x="2055" y="1656"/>
                  </a:lnTo>
                  <a:lnTo>
                    <a:pt x="2056" y="1657"/>
                  </a:lnTo>
                  <a:lnTo>
                    <a:pt x="2057" y="1657"/>
                  </a:lnTo>
                  <a:lnTo>
                    <a:pt x="2057" y="1656"/>
                  </a:lnTo>
                  <a:lnTo>
                    <a:pt x="2058" y="1656"/>
                  </a:lnTo>
                  <a:lnTo>
                    <a:pt x="2059" y="1656"/>
                  </a:lnTo>
                  <a:lnTo>
                    <a:pt x="2060" y="1656"/>
                  </a:lnTo>
                  <a:lnTo>
                    <a:pt x="2061" y="1656"/>
                  </a:lnTo>
                  <a:lnTo>
                    <a:pt x="2062" y="1655"/>
                  </a:lnTo>
                  <a:lnTo>
                    <a:pt x="2063" y="1655"/>
                  </a:lnTo>
                  <a:lnTo>
                    <a:pt x="2064" y="1656"/>
                  </a:lnTo>
                  <a:lnTo>
                    <a:pt x="2064" y="1655"/>
                  </a:lnTo>
                  <a:lnTo>
                    <a:pt x="2065" y="1655"/>
                  </a:lnTo>
                  <a:lnTo>
                    <a:pt x="2066" y="1655"/>
                  </a:lnTo>
                  <a:lnTo>
                    <a:pt x="2067" y="1655"/>
                  </a:lnTo>
                  <a:lnTo>
                    <a:pt x="2068" y="1655"/>
                  </a:lnTo>
                  <a:lnTo>
                    <a:pt x="2069" y="1655"/>
                  </a:lnTo>
                  <a:lnTo>
                    <a:pt x="2070" y="1655"/>
                  </a:lnTo>
                  <a:lnTo>
                    <a:pt x="2071" y="1655"/>
                  </a:lnTo>
                  <a:lnTo>
                    <a:pt x="2072" y="1655"/>
                  </a:lnTo>
                  <a:lnTo>
                    <a:pt x="2072" y="1654"/>
                  </a:lnTo>
                  <a:lnTo>
                    <a:pt x="2073" y="1655"/>
                  </a:lnTo>
                  <a:lnTo>
                    <a:pt x="2073" y="1654"/>
                  </a:lnTo>
                  <a:lnTo>
                    <a:pt x="2074" y="1654"/>
                  </a:lnTo>
                  <a:lnTo>
                    <a:pt x="2075" y="1654"/>
                  </a:lnTo>
                  <a:lnTo>
                    <a:pt x="2076" y="1654"/>
                  </a:lnTo>
                  <a:lnTo>
                    <a:pt x="2077" y="1655"/>
                  </a:lnTo>
                  <a:lnTo>
                    <a:pt x="2078" y="1654"/>
                  </a:lnTo>
                  <a:lnTo>
                    <a:pt x="2079" y="1654"/>
                  </a:lnTo>
                  <a:lnTo>
                    <a:pt x="2080" y="1654"/>
                  </a:lnTo>
                  <a:lnTo>
                    <a:pt x="2080" y="1655"/>
                  </a:lnTo>
                  <a:lnTo>
                    <a:pt x="2081" y="1655"/>
                  </a:lnTo>
                  <a:lnTo>
                    <a:pt x="2082" y="1654"/>
                  </a:lnTo>
                  <a:lnTo>
                    <a:pt x="2083" y="1654"/>
                  </a:lnTo>
                  <a:lnTo>
                    <a:pt x="2084" y="1654"/>
                  </a:lnTo>
                  <a:lnTo>
                    <a:pt x="2085" y="1655"/>
                  </a:lnTo>
                  <a:lnTo>
                    <a:pt x="2085" y="1654"/>
                  </a:lnTo>
                  <a:lnTo>
                    <a:pt x="2086" y="1654"/>
                  </a:lnTo>
                  <a:lnTo>
                    <a:pt x="2087" y="1654"/>
                  </a:lnTo>
                  <a:lnTo>
                    <a:pt x="2088" y="1653"/>
                  </a:lnTo>
                  <a:lnTo>
                    <a:pt x="2089" y="1653"/>
                  </a:lnTo>
                  <a:lnTo>
                    <a:pt x="2090" y="1653"/>
                  </a:lnTo>
                  <a:lnTo>
                    <a:pt x="2091" y="1653"/>
                  </a:lnTo>
                  <a:lnTo>
                    <a:pt x="2092" y="1654"/>
                  </a:lnTo>
                  <a:lnTo>
                    <a:pt x="2093" y="1653"/>
                  </a:lnTo>
                  <a:lnTo>
                    <a:pt x="2094" y="1653"/>
                  </a:lnTo>
                  <a:lnTo>
                    <a:pt x="2095" y="1653"/>
                  </a:lnTo>
                  <a:lnTo>
                    <a:pt x="2095" y="1652"/>
                  </a:lnTo>
                  <a:lnTo>
                    <a:pt x="2096" y="1652"/>
                  </a:lnTo>
                  <a:lnTo>
                    <a:pt x="2097" y="1653"/>
                  </a:lnTo>
                  <a:lnTo>
                    <a:pt x="2098" y="1653"/>
                  </a:lnTo>
                  <a:lnTo>
                    <a:pt x="2099" y="1653"/>
                  </a:lnTo>
                  <a:lnTo>
                    <a:pt x="2100" y="1653"/>
                  </a:lnTo>
                  <a:lnTo>
                    <a:pt x="2101" y="1653"/>
                  </a:lnTo>
                  <a:lnTo>
                    <a:pt x="2102" y="1653"/>
                  </a:lnTo>
                  <a:lnTo>
                    <a:pt x="2103" y="1653"/>
                  </a:lnTo>
                  <a:lnTo>
                    <a:pt x="2104" y="1653"/>
                  </a:lnTo>
                  <a:lnTo>
                    <a:pt x="2105" y="1653"/>
                  </a:lnTo>
                  <a:lnTo>
                    <a:pt x="2106" y="1653"/>
                  </a:lnTo>
                  <a:lnTo>
                    <a:pt x="2106" y="1654"/>
                  </a:lnTo>
                  <a:lnTo>
                    <a:pt x="2107" y="1654"/>
                  </a:lnTo>
                  <a:lnTo>
                    <a:pt x="2108" y="1654"/>
                  </a:lnTo>
                  <a:lnTo>
                    <a:pt x="2109" y="1654"/>
                  </a:lnTo>
                  <a:lnTo>
                    <a:pt x="2110" y="1653"/>
                  </a:lnTo>
                  <a:lnTo>
                    <a:pt x="2111" y="1654"/>
                  </a:lnTo>
                  <a:lnTo>
                    <a:pt x="2112" y="1654"/>
                  </a:lnTo>
                  <a:lnTo>
                    <a:pt x="2113" y="1654"/>
                  </a:lnTo>
                  <a:lnTo>
                    <a:pt x="2114" y="1653"/>
                  </a:lnTo>
                  <a:lnTo>
                    <a:pt x="2114" y="1654"/>
                  </a:lnTo>
                  <a:lnTo>
                    <a:pt x="2115" y="1654"/>
                  </a:lnTo>
                  <a:lnTo>
                    <a:pt x="2116" y="1653"/>
                  </a:lnTo>
                  <a:lnTo>
                    <a:pt x="2116" y="1654"/>
                  </a:lnTo>
                  <a:lnTo>
                    <a:pt x="2117" y="1654"/>
                  </a:lnTo>
                  <a:lnTo>
                    <a:pt x="2118" y="1654"/>
                  </a:lnTo>
                  <a:lnTo>
                    <a:pt x="2119" y="1654"/>
                  </a:lnTo>
                  <a:lnTo>
                    <a:pt x="2120" y="1654"/>
                  </a:lnTo>
                  <a:lnTo>
                    <a:pt x="2121" y="1654"/>
                  </a:lnTo>
                  <a:lnTo>
                    <a:pt x="2122" y="1654"/>
                  </a:lnTo>
                  <a:lnTo>
                    <a:pt x="2123" y="1654"/>
                  </a:lnTo>
                  <a:lnTo>
                    <a:pt x="2124" y="1654"/>
                  </a:lnTo>
                  <a:lnTo>
                    <a:pt x="2125" y="1654"/>
                  </a:lnTo>
                  <a:lnTo>
                    <a:pt x="2126" y="1654"/>
                  </a:lnTo>
                  <a:lnTo>
                    <a:pt x="2127" y="1654"/>
                  </a:lnTo>
                  <a:lnTo>
                    <a:pt x="2128" y="1654"/>
                  </a:lnTo>
                  <a:lnTo>
                    <a:pt x="2129" y="1653"/>
                  </a:lnTo>
                  <a:lnTo>
                    <a:pt x="2130" y="1653"/>
                  </a:lnTo>
                  <a:lnTo>
                    <a:pt x="2131" y="1654"/>
                  </a:lnTo>
                  <a:lnTo>
                    <a:pt x="2132" y="1654"/>
                  </a:lnTo>
                  <a:lnTo>
                    <a:pt x="2133" y="1654"/>
                  </a:lnTo>
                  <a:lnTo>
                    <a:pt x="2134" y="1654"/>
                  </a:lnTo>
                  <a:lnTo>
                    <a:pt x="2135" y="1655"/>
                  </a:lnTo>
                  <a:lnTo>
                    <a:pt x="2136" y="1654"/>
                  </a:lnTo>
                  <a:lnTo>
                    <a:pt x="2137" y="1654"/>
                  </a:lnTo>
                  <a:lnTo>
                    <a:pt x="2138" y="1654"/>
                  </a:lnTo>
                  <a:lnTo>
                    <a:pt x="2139" y="1654"/>
                  </a:lnTo>
                  <a:lnTo>
                    <a:pt x="2139" y="1653"/>
                  </a:lnTo>
                  <a:lnTo>
                    <a:pt x="2140" y="1653"/>
                  </a:lnTo>
                  <a:lnTo>
                    <a:pt x="2140" y="1654"/>
                  </a:lnTo>
                  <a:lnTo>
                    <a:pt x="2141" y="1654"/>
                  </a:lnTo>
                  <a:lnTo>
                    <a:pt x="2142" y="1654"/>
                  </a:lnTo>
                  <a:lnTo>
                    <a:pt x="2143" y="1654"/>
                  </a:lnTo>
                  <a:lnTo>
                    <a:pt x="2143" y="1653"/>
                  </a:lnTo>
                  <a:lnTo>
                    <a:pt x="2144" y="1653"/>
                  </a:lnTo>
                  <a:lnTo>
                    <a:pt x="2145" y="1654"/>
                  </a:lnTo>
                  <a:lnTo>
                    <a:pt x="2146" y="1654"/>
                  </a:lnTo>
                  <a:lnTo>
                    <a:pt x="2147" y="1654"/>
                  </a:lnTo>
                  <a:lnTo>
                    <a:pt x="2148" y="1654"/>
                  </a:lnTo>
                  <a:lnTo>
                    <a:pt x="2149" y="1654"/>
                  </a:lnTo>
                  <a:lnTo>
                    <a:pt x="2150" y="1654"/>
                  </a:lnTo>
                  <a:lnTo>
                    <a:pt x="2151" y="1654"/>
                  </a:lnTo>
                  <a:lnTo>
                    <a:pt x="2152" y="1654"/>
                  </a:lnTo>
                  <a:lnTo>
                    <a:pt x="2153" y="1654"/>
                  </a:lnTo>
                  <a:lnTo>
                    <a:pt x="2154" y="1654"/>
                  </a:lnTo>
                  <a:lnTo>
                    <a:pt x="2155" y="1654"/>
                  </a:lnTo>
                  <a:lnTo>
                    <a:pt x="2156" y="1653"/>
                  </a:lnTo>
                  <a:lnTo>
                    <a:pt x="2157" y="1653"/>
                  </a:lnTo>
                  <a:lnTo>
                    <a:pt x="2158" y="1654"/>
                  </a:lnTo>
                  <a:lnTo>
                    <a:pt x="2159" y="1654"/>
                  </a:lnTo>
                  <a:lnTo>
                    <a:pt x="2160" y="1654"/>
                  </a:lnTo>
                  <a:lnTo>
                    <a:pt x="2161" y="1654"/>
                  </a:lnTo>
                  <a:lnTo>
                    <a:pt x="2162" y="1654"/>
                  </a:lnTo>
                  <a:lnTo>
                    <a:pt x="2163" y="1654"/>
                  </a:lnTo>
                  <a:lnTo>
                    <a:pt x="2164" y="1654"/>
                  </a:lnTo>
                  <a:lnTo>
                    <a:pt x="2165" y="1654"/>
                  </a:lnTo>
                  <a:lnTo>
                    <a:pt x="2166" y="1654"/>
                  </a:lnTo>
                  <a:lnTo>
                    <a:pt x="2167" y="1654"/>
                  </a:lnTo>
                  <a:lnTo>
                    <a:pt x="2167" y="1654"/>
                  </a:lnTo>
                  <a:lnTo>
                    <a:pt x="2168" y="1654"/>
                  </a:lnTo>
                  <a:lnTo>
                    <a:pt x="2169" y="1654"/>
                  </a:lnTo>
                  <a:lnTo>
                    <a:pt x="2170" y="1654"/>
                  </a:lnTo>
                  <a:lnTo>
                    <a:pt x="2171" y="1654"/>
                  </a:lnTo>
                  <a:lnTo>
                    <a:pt x="2172" y="1654"/>
                  </a:lnTo>
                  <a:lnTo>
                    <a:pt x="2173" y="1654"/>
                  </a:lnTo>
                  <a:lnTo>
                    <a:pt x="2174" y="1653"/>
                  </a:lnTo>
                  <a:lnTo>
                    <a:pt x="2175" y="1653"/>
                  </a:lnTo>
                  <a:lnTo>
                    <a:pt x="2176" y="1654"/>
                  </a:lnTo>
                  <a:lnTo>
                    <a:pt x="2177" y="1653"/>
                  </a:lnTo>
                  <a:lnTo>
                    <a:pt x="2178" y="1653"/>
                  </a:lnTo>
                  <a:lnTo>
                    <a:pt x="2179" y="1653"/>
                  </a:lnTo>
                  <a:lnTo>
                    <a:pt x="2180" y="1653"/>
                  </a:lnTo>
                  <a:lnTo>
                    <a:pt x="2181" y="1653"/>
                  </a:lnTo>
                  <a:lnTo>
                    <a:pt x="2181" y="1652"/>
                  </a:lnTo>
                  <a:lnTo>
                    <a:pt x="2182" y="1652"/>
                  </a:lnTo>
                  <a:lnTo>
                    <a:pt x="2183" y="1652"/>
                  </a:lnTo>
                  <a:lnTo>
                    <a:pt x="2183" y="1653"/>
                  </a:lnTo>
                  <a:lnTo>
                    <a:pt x="2184" y="1653"/>
                  </a:lnTo>
                  <a:lnTo>
                    <a:pt x="2185" y="1653"/>
                  </a:lnTo>
                  <a:lnTo>
                    <a:pt x="2186" y="1653"/>
                  </a:lnTo>
                  <a:lnTo>
                    <a:pt x="2187" y="1653"/>
                  </a:lnTo>
                  <a:lnTo>
                    <a:pt x="2188" y="1653"/>
                  </a:lnTo>
                  <a:lnTo>
                    <a:pt x="2189" y="1653"/>
                  </a:lnTo>
                  <a:lnTo>
                    <a:pt x="2190" y="1653"/>
                  </a:lnTo>
                  <a:lnTo>
                    <a:pt x="2191" y="1652"/>
                  </a:lnTo>
                  <a:lnTo>
                    <a:pt x="2192" y="1652"/>
                  </a:lnTo>
                  <a:lnTo>
                    <a:pt x="2193" y="1652"/>
                  </a:lnTo>
                  <a:lnTo>
                    <a:pt x="2193" y="1653"/>
                  </a:lnTo>
                  <a:lnTo>
                    <a:pt x="2194" y="1653"/>
                  </a:lnTo>
                  <a:lnTo>
                    <a:pt x="2195" y="1653"/>
                  </a:lnTo>
                  <a:lnTo>
                    <a:pt x="2196" y="1653"/>
                  </a:lnTo>
                  <a:lnTo>
                    <a:pt x="2197" y="1653"/>
                  </a:lnTo>
                  <a:lnTo>
                    <a:pt x="2198" y="1653"/>
                  </a:lnTo>
                  <a:lnTo>
                    <a:pt x="2199" y="1653"/>
                  </a:lnTo>
                  <a:lnTo>
                    <a:pt x="2200" y="1653"/>
                  </a:lnTo>
                  <a:lnTo>
                    <a:pt x="2201" y="1653"/>
                  </a:lnTo>
                  <a:lnTo>
                    <a:pt x="2202" y="1653"/>
                  </a:lnTo>
                  <a:lnTo>
                    <a:pt x="2203" y="1653"/>
                  </a:lnTo>
                  <a:lnTo>
                    <a:pt x="2204" y="1652"/>
                  </a:lnTo>
                  <a:lnTo>
                    <a:pt x="2204" y="1653"/>
                  </a:lnTo>
                  <a:lnTo>
                    <a:pt x="2205" y="1653"/>
                  </a:lnTo>
                  <a:lnTo>
                    <a:pt x="2206" y="1653"/>
                  </a:lnTo>
                  <a:lnTo>
                    <a:pt x="2207" y="1652"/>
                  </a:lnTo>
                  <a:lnTo>
                    <a:pt x="2208" y="1652"/>
                  </a:lnTo>
                  <a:lnTo>
                    <a:pt x="2209" y="1653"/>
                  </a:lnTo>
                  <a:lnTo>
                    <a:pt x="2210" y="1653"/>
                  </a:lnTo>
                  <a:lnTo>
                    <a:pt x="2211" y="1653"/>
                  </a:lnTo>
                  <a:lnTo>
                    <a:pt x="2212" y="1652"/>
                  </a:lnTo>
                  <a:lnTo>
                    <a:pt x="2212" y="1653"/>
                  </a:lnTo>
                  <a:lnTo>
                    <a:pt x="2213" y="1653"/>
                  </a:lnTo>
                  <a:lnTo>
                    <a:pt x="2214" y="1653"/>
                  </a:lnTo>
                  <a:lnTo>
                    <a:pt x="2215" y="1653"/>
                  </a:lnTo>
                  <a:lnTo>
                    <a:pt x="2216" y="1653"/>
                  </a:lnTo>
                  <a:lnTo>
                    <a:pt x="2216" y="1652"/>
                  </a:lnTo>
                  <a:lnTo>
                    <a:pt x="2217" y="1652"/>
                  </a:lnTo>
                  <a:lnTo>
                    <a:pt x="2218" y="1652"/>
                  </a:lnTo>
                  <a:lnTo>
                    <a:pt x="2219" y="1653"/>
                  </a:lnTo>
                  <a:lnTo>
                    <a:pt x="2220" y="1652"/>
                  </a:lnTo>
                  <a:lnTo>
                    <a:pt x="2220" y="1653"/>
                  </a:lnTo>
                  <a:lnTo>
                    <a:pt x="2221" y="1653"/>
                  </a:lnTo>
                  <a:lnTo>
                    <a:pt x="2222" y="1653"/>
                  </a:lnTo>
                  <a:lnTo>
                    <a:pt x="2223" y="1652"/>
                  </a:lnTo>
                  <a:lnTo>
                    <a:pt x="2224" y="1652"/>
                  </a:lnTo>
                  <a:lnTo>
                    <a:pt x="2224" y="1653"/>
                  </a:lnTo>
                  <a:lnTo>
                    <a:pt x="2225" y="1653"/>
                  </a:lnTo>
                  <a:lnTo>
                    <a:pt x="2226" y="1653"/>
                  </a:lnTo>
                  <a:lnTo>
                    <a:pt x="2227" y="1653"/>
                  </a:lnTo>
                  <a:lnTo>
                    <a:pt x="2228" y="1653"/>
                  </a:lnTo>
                  <a:lnTo>
                    <a:pt x="2229" y="1653"/>
                  </a:lnTo>
                  <a:lnTo>
                    <a:pt x="2230" y="1653"/>
                  </a:lnTo>
                  <a:lnTo>
                    <a:pt x="2231" y="1653"/>
                  </a:lnTo>
                  <a:lnTo>
                    <a:pt x="2232" y="1653"/>
                  </a:lnTo>
                  <a:lnTo>
                    <a:pt x="2233" y="1653"/>
                  </a:lnTo>
                  <a:lnTo>
                    <a:pt x="2234" y="1653"/>
                  </a:lnTo>
                  <a:lnTo>
                    <a:pt x="2235" y="1653"/>
                  </a:lnTo>
                  <a:lnTo>
                    <a:pt x="2236" y="1653"/>
                  </a:lnTo>
                  <a:lnTo>
                    <a:pt x="2237" y="1653"/>
                  </a:lnTo>
                  <a:lnTo>
                    <a:pt x="2237" y="1654"/>
                  </a:lnTo>
                  <a:lnTo>
                    <a:pt x="2238" y="1654"/>
                  </a:lnTo>
                  <a:lnTo>
                    <a:pt x="2239" y="1654"/>
                  </a:lnTo>
                  <a:lnTo>
                    <a:pt x="2240" y="1653"/>
                  </a:lnTo>
                  <a:lnTo>
                    <a:pt x="2241" y="1653"/>
                  </a:lnTo>
                  <a:lnTo>
                    <a:pt x="2242" y="1653"/>
                  </a:lnTo>
                  <a:lnTo>
                    <a:pt x="2243" y="1653"/>
                  </a:lnTo>
                  <a:lnTo>
                    <a:pt x="2244" y="1653"/>
                  </a:lnTo>
                  <a:lnTo>
                    <a:pt x="2245" y="1653"/>
                  </a:lnTo>
                  <a:lnTo>
                    <a:pt x="2246" y="1653"/>
                  </a:lnTo>
                  <a:lnTo>
                    <a:pt x="2247" y="1653"/>
                  </a:lnTo>
                  <a:lnTo>
                    <a:pt x="2248" y="1653"/>
                  </a:lnTo>
                  <a:lnTo>
                    <a:pt x="2249" y="1652"/>
                  </a:lnTo>
                  <a:lnTo>
                    <a:pt x="2250" y="1652"/>
                  </a:lnTo>
                  <a:lnTo>
                    <a:pt x="2251" y="1652"/>
                  </a:lnTo>
                  <a:lnTo>
                    <a:pt x="2252" y="1652"/>
                  </a:lnTo>
                  <a:lnTo>
                    <a:pt x="2253" y="1652"/>
                  </a:lnTo>
                  <a:lnTo>
                    <a:pt x="2254" y="1652"/>
                  </a:lnTo>
                  <a:lnTo>
                    <a:pt x="2255" y="1652"/>
                  </a:lnTo>
                  <a:lnTo>
                    <a:pt x="2256" y="1652"/>
                  </a:lnTo>
                  <a:lnTo>
                    <a:pt x="2257" y="1652"/>
                  </a:lnTo>
                  <a:lnTo>
                    <a:pt x="2258" y="1652"/>
                  </a:lnTo>
                  <a:lnTo>
                    <a:pt x="2258" y="1651"/>
                  </a:lnTo>
                  <a:lnTo>
                    <a:pt x="2259" y="1651"/>
                  </a:lnTo>
                  <a:lnTo>
                    <a:pt x="2260" y="1652"/>
                  </a:lnTo>
                  <a:lnTo>
                    <a:pt x="2261" y="1652"/>
                  </a:lnTo>
                  <a:lnTo>
                    <a:pt x="2262" y="1652"/>
                  </a:lnTo>
                  <a:lnTo>
                    <a:pt x="2263" y="1652"/>
                  </a:lnTo>
                  <a:lnTo>
                    <a:pt x="2264" y="1652"/>
                  </a:lnTo>
                  <a:lnTo>
                    <a:pt x="2265" y="1652"/>
                  </a:lnTo>
                  <a:lnTo>
                    <a:pt x="2266" y="1651"/>
                  </a:lnTo>
                  <a:lnTo>
                    <a:pt x="2266" y="1652"/>
                  </a:lnTo>
                  <a:lnTo>
                    <a:pt x="2267" y="1652"/>
                  </a:lnTo>
                  <a:lnTo>
                    <a:pt x="2268" y="1652"/>
                  </a:lnTo>
                  <a:lnTo>
                    <a:pt x="2269" y="1652"/>
                  </a:lnTo>
                  <a:lnTo>
                    <a:pt x="2270" y="1652"/>
                  </a:lnTo>
                  <a:lnTo>
                    <a:pt x="2271" y="1652"/>
                  </a:lnTo>
                  <a:lnTo>
                    <a:pt x="2272" y="1652"/>
                  </a:lnTo>
                  <a:lnTo>
                    <a:pt x="2273" y="1652"/>
                  </a:lnTo>
                  <a:lnTo>
                    <a:pt x="2274" y="1652"/>
                  </a:lnTo>
                  <a:lnTo>
                    <a:pt x="2275" y="1652"/>
                  </a:lnTo>
                  <a:lnTo>
                    <a:pt x="2276" y="1652"/>
                  </a:lnTo>
                  <a:lnTo>
                    <a:pt x="2277" y="1653"/>
                  </a:lnTo>
                  <a:lnTo>
                    <a:pt x="2277" y="1652"/>
                  </a:lnTo>
                  <a:lnTo>
                    <a:pt x="2278" y="1652"/>
                  </a:lnTo>
                  <a:lnTo>
                    <a:pt x="2279" y="1652"/>
                  </a:lnTo>
                  <a:lnTo>
                    <a:pt x="2280" y="1653"/>
                  </a:lnTo>
                  <a:lnTo>
                    <a:pt x="2281" y="1653"/>
                  </a:lnTo>
                  <a:lnTo>
                    <a:pt x="2281" y="1652"/>
                  </a:lnTo>
                  <a:lnTo>
                    <a:pt x="2282" y="1652"/>
                  </a:lnTo>
                  <a:lnTo>
                    <a:pt x="2283" y="1652"/>
                  </a:lnTo>
                  <a:lnTo>
                    <a:pt x="2284" y="1653"/>
                  </a:lnTo>
                  <a:lnTo>
                    <a:pt x="2285" y="1652"/>
                  </a:lnTo>
                  <a:lnTo>
                    <a:pt x="2286" y="1652"/>
                  </a:lnTo>
                  <a:lnTo>
                    <a:pt x="2287" y="1651"/>
                  </a:lnTo>
                  <a:lnTo>
                    <a:pt x="2287" y="1652"/>
                  </a:lnTo>
                  <a:lnTo>
                    <a:pt x="2288" y="1652"/>
                  </a:lnTo>
                  <a:lnTo>
                    <a:pt x="2289" y="1652"/>
                  </a:lnTo>
                  <a:lnTo>
                    <a:pt x="2289" y="1653"/>
                  </a:lnTo>
                  <a:lnTo>
                    <a:pt x="2290" y="1653"/>
                  </a:lnTo>
                  <a:lnTo>
                    <a:pt x="2290" y="1652"/>
                  </a:lnTo>
                  <a:lnTo>
                    <a:pt x="2291" y="1653"/>
                  </a:lnTo>
                  <a:lnTo>
                    <a:pt x="2292" y="1653"/>
                  </a:lnTo>
                  <a:lnTo>
                    <a:pt x="2292" y="1652"/>
                  </a:lnTo>
                  <a:lnTo>
                    <a:pt x="2293" y="1653"/>
                  </a:lnTo>
                  <a:lnTo>
                    <a:pt x="2294" y="1653"/>
                  </a:lnTo>
                  <a:lnTo>
                    <a:pt x="2295" y="1654"/>
                  </a:lnTo>
                  <a:lnTo>
                    <a:pt x="2295" y="1653"/>
                  </a:lnTo>
                  <a:lnTo>
                    <a:pt x="2296" y="1654"/>
                  </a:lnTo>
                  <a:lnTo>
                    <a:pt x="2297" y="1654"/>
                  </a:lnTo>
                  <a:lnTo>
                    <a:pt x="2298" y="1653"/>
                  </a:lnTo>
                  <a:lnTo>
                    <a:pt x="2299" y="1653"/>
                  </a:lnTo>
                  <a:lnTo>
                    <a:pt x="2300" y="1653"/>
                  </a:lnTo>
                  <a:lnTo>
                    <a:pt x="2300" y="1653"/>
                  </a:lnTo>
                  <a:lnTo>
                    <a:pt x="2301" y="1653"/>
                  </a:lnTo>
                  <a:lnTo>
                    <a:pt x="2302" y="1653"/>
                  </a:lnTo>
                  <a:lnTo>
                    <a:pt x="2303" y="1654"/>
                  </a:lnTo>
                  <a:lnTo>
                    <a:pt x="2304" y="1654"/>
                  </a:lnTo>
                  <a:lnTo>
                    <a:pt x="2305" y="1654"/>
                  </a:lnTo>
                  <a:lnTo>
                    <a:pt x="2306" y="1653"/>
                  </a:lnTo>
                  <a:lnTo>
                    <a:pt x="2307" y="1654"/>
                  </a:lnTo>
                  <a:lnTo>
                    <a:pt x="2307" y="1653"/>
                  </a:lnTo>
                  <a:lnTo>
                    <a:pt x="2308" y="1653"/>
                  </a:lnTo>
                  <a:lnTo>
                    <a:pt x="2309" y="1653"/>
                  </a:lnTo>
                  <a:lnTo>
                    <a:pt x="2310" y="1653"/>
                  </a:lnTo>
                  <a:lnTo>
                    <a:pt x="2311" y="1653"/>
                  </a:lnTo>
                  <a:lnTo>
                    <a:pt x="2312" y="1653"/>
                  </a:lnTo>
                  <a:lnTo>
                    <a:pt x="2313" y="1653"/>
                  </a:lnTo>
                  <a:lnTo>
                    <a:pt x="2314" y="1653"/>
                  </a:lnTo>
                  <a:lnTo>
                    <a:pt x="2315" y="1653"/>
                  </a:lnTo>
                  <a:lnTo>
                    <a:pt x="2316" y="1653"/>
                  </a:lnTo>
                  <a:lnTo>
                    <a:pt x="2317" y="1653"/>
                  </a:lnTo>
                  <a:lnTo>
                    <a:pt x="2318" y="1653"/>
                  </a:lnTo>
                  <a:lnTo>
                    <a:pt x="2319" y="1653"/>
                  </a:lnTo>
                  <a:lnTo>
                    <a:pt x="2320" y="1653"/>
                  </a:lnTo>
                  <a:lnTo>
                    <a:pt x="2321" y="1653"/>
                  </a:lnTo>
                  <a:lnTo>
                    <a:pt x="2322" y="1653"/>
                  </a:lnTo>
                  <a:lnTo>
                    <a:pt x="2323" y="1654"/>
                  </a:lnTo>
                  <a:lnTo>
                    <a:pt x="2324" y="1653"/>
                  </a:lnTo>
                  <a:lnTo>
                    <a:pt x="2325" y="1653"/>
                  </a:lnTo>
                  <a:lnTo>
                    <a:pt x="2326" y="1653"/>
                  </a:lnTo>
                  <a:lnTo>
                    <a:pt x="2327" y="1653"/>
                  </a:lnTo>
                  <a:lnTo>
                    <a:pt x="2327" y="1654"/>
                  </a:lnTo>
                  <a:lnTo>
                    <a:pt x="2328" y="1654"/>
                  </a:lnTo>
                  <a:lnTo>
                    <a:pt x="2329" y="1654"/>
                  </a:lnTo>
                  <a:lnTo>
                    <a:pt x="2330" y="1654"/>
                  </a:lnTo>
                  <a:lnTo>
                    <a:pt x="2331" y="1654"/>
                  </a:lnTo>
                  <a:lnTo>
                    <a:pt x="2332" y="1654"/>
                  </a:lnTo>
                  <a:lnTo>
                    <a:pt x="2333" y="1654"/>
                  </a:lnTo>
                  <a:lnTo>
                    <a:pt x="2334" y="1654"/>
                  </a:lnTo>
                  <a:lnTo>
                    <a:pt x="2335" y="1654"/>
                  </a:lnTo>
                  <a:lnTo>
                    <a:pt x="2336" y="1653"/>
                  </a:lnTo>
                  <a:lnTo>
                    <a:pt x="2336" y="1654"/>
                  </a:lnTo>
                  <a:lnTo>
                    <a:pt x="2337" y="1654"/>
                  </a:lnTo>
                  <a:lnTo>
                    <a:pt x="2338" y="1653"/>
                  </a:lnTo>
                  <a:lnTo>
                    <a:pt x="2339" y="1653"/>
                  </a:lnTo>
                  <a:lnTo>
                    <a:pt x="2340" y="1654"/>
                  </a:lnTo>
                  <a:lnTo>
                    <a:pt x="2341" y="1654"/>
                  </a:lnTo>
                  <a:lnTo>
                    <a:pt x="2342" y="1654"/>
                  </a:lnTo>
                  <a:lnTo>
                    <a:pt x="2343" y="1654"/>
                  </a:lnTo>
                  <a:lnTo>
                    <a:pt x="2344" y="1653"/>
                  </a:lnTo>
                  <a:lnTo>
                    <a:pt x="2345" y="1653"/>
                  </a:lnTo>
                  <a:lnTo>
                    <a:pt x="2345" y="1654"/>
                  </a:lnTo>
                  <a:lnTo>
                    <a:pt x="2346" y="1654"/>
                  </a:lnTo>
                  <a:lnTo>
                    <a:pt x="2347" y="1655"/>
                  </a:lnTo>
                  <a:lnTo>
                    <a:pt x="2348" y="1655"/>
                  </a:lnTo>
                  <a:lnTo>
                    <a:pt x="2349" y="1655"/>
                  </a:lnTo>
                  <a:lnTo>
                    <a:pt x="2350" y="1655"/>
                  </a:lnTo>
                  <a:lnTo>
                    <a:pt x="2351" y="1655"/>
                  </a:lnTo>
                  <a:lnTo>
                    <a:pt x="2351" y="1654"/>
                  </a:lnTo>
                  <a:lnTo>
                    <a:pt x="2352" y="1654"/>
                  </a:lnTo>
                  <a:lnTo>
                    <a:pt x="2353" y="1654"/>
                  </a:lnTo>
                  <a:lnTo>
                    <a:pt x="2354" y="1654"/>
                  </a:lnTo>
                  <a:lnTo>
                    <a:pt x="2355" y="1654"/>
                  </a:lnTo>
                  <a:lnTo>
                    <a:pt x="2356" y="1654"/>
                  </a:lnTo>
                  <a:lnTo>
                    <a:pt x="2356" y="1655"/>
                  </a:lnTo>
                  <a:lnTo>
                    <a:pt x="2357" y="1655"/>
                  </a:lnTo>
                  <a:lnTo>
                    <a:pt x="2358" y="1655"/>
                  </a:lnTo>
                  <a:lnTo>
                    <a:pt x="2359" y="1655"/>
                  </a:lnTo>
                  <a:lnTo>
                    <a:pt x="2360" y="1655"/>
                  </a:lnTo>
                  <a:lnTo>
                    <a:pt x="2361" y="1655"/>
                  </a:lnTo>
                  <a:lnTo>
                    <a:pt x="2361" y="1654"/>
                  </a:lnTo>
                  <a:lnTo>
                    <a:pt x="2362" y="1654"/>
                  </a:lnTo>
                  <a:lnTo>
                    <a:pt x="2362" y="1655"/>
                  </a:lnTo>
                  <a:lnTo>
                    <a:pt x="2363" y="1655"/>
                  </a:lnTo>
                  <a:lnTo>
                    <a:pt x="2364" y="1655"/>
                  </a:lnTo>
                  <a:lnTo>
                    <a:pt x="2365" y="1656"/>
                  </a:lnTo>
                  <a:lnTo>
                    <a:pt x="2366" y="1656"/>
                  </a:lnTo>
                  <a:lnTo>
                    <a:pt x="2367" y="1656"/>
                  </a:lnTo>
                  <a:lnTo>
                    <a:pt x="2367" y="1655"/>
                  </a:lnTo>
                  <a:lnTo>
                    <a:pt x="2368" y="1655"/>
                  </a:lnTo>
                  <a:lnTo>
                    <a:pt x="2369" y="1655"/>
                  </a:lnTo>
                  <a:lnTo>
                    <a:pt x="2370" y="1655"/>
                  </a:lnTo>
                  <a:lnTo>
                    <a:pt x="2371" y="1656"/>
                  </a:lnTo>
                  <a:lnTo>
                    <a:pt x="2372" y="1656"/>
                  </a:lnTo>
                  <a:lnTo>
                    <a:pt x="2372" y="1655"/>
                  </a:lnTo>
                  <a:lnTo>
                    <a:pt x="2373" y="1655"/>
                  </a:lnTo>
                  <a:lnTo>
                    <a:pt x="2374" y="1655"/>
                  </a:lnTo>
                  <a:lnTo>
                    <a:pt x="2374" y="1656"/>
                  </a:lnTo>
                  <a:lnTo>
                    <a:pt x="2375" y="1655"/>
                  </a:lnTo>
                  <a:lnTo>
                    <a:pt x="2376" y="1655"/>
                  </a:lnTo>
                  <a:lnTo>
                    <a:pt x="2377" y="1655"/>
                  </a:lnTo>
                  <a:lnTo>
                    <a:pt x="2378" y="1655"/>
                  </a:lnTo>
                  <a:lnTo>
                    <a:pt x="2379" y="1655"/>
                  </a:lnTo>
                  <a:lnTo>
                    <a:pt x="2380" y="1655"/>
                  </a:lnTo>
                  <a:lnTo>
                    <a:pt x="2381" y="1656"/>
                  </a:lnTo>
                  <a:lnTo>
                    <a:pt x="2382" y="1655"/>
                  </a:lnTo>
                  <a:lnTo>
                    <a:pt x="2383" y="1655"/>
                  </a:lnTo>
                  <a:lnTo>
                    <a:pt x="2384" y="1655"/>
                  </a:lnTo>
                  <a:lnTo>
                    <a:pt x="2384" y="1656"/>
                  </a:lnTo>
                  <a:lnTo>
                    <a:pt x="2385" y="1656"/>
                  </a:lnTo>
                  <a:lnTo>
                    <a:pt x="2385" y="1655"/>
                  </a:lnTo>
                  <a:lnTo>
                    <a:pt x="2386" y="1656"/>
                  </a:lnTo>
                  <a:lnTo>
                    <a:pt x="2387" y="1656"/>
                  </a:lnTo>
                  <a:lnTo>
                    <a:pt x="2388" y="1656"/>
                  </a:lnTo>
                  <a:lnTo>
                    <a:pt x="2389" y="1656"/>
                  </a:lnTo>
                  <a:lnTo>
                    <a:pt x="2390" y="1656"/>
                  </a:lnTo>
                  <a:lnTo>
                    <a:pt x="2391" y="1656"/>
                  </a:lnTo>
                  <a:lnTo>
                    <a:pt x="2392" y="1656"/>
                  </a:lnTo>
                  <a:lnTo>
                    <a:pt x="2393" y="1656"/>
                  </a:lnTo>
                  <a:lnTo>
                    <a:pt x="2394" y="1656"/>
                  </a:lnTo>
                  <a:lnTo>
                    <a:pt x="2395" y="1656"/>
                  </a:lnTo>
                  <a:lnTo>
                    <a:pt x="2395" y="1657"/>
                  </a:lnTo>
                  <a:lnTo>
                    <a:pt x="2396" y="1657"/>
                  </a:lnTo>
                  <a:lnTo>
                    <a:pt x="2397" y="1657"/>
                  </a:lnTo>
                  <a:lnTo>
                    <a:pt x="2398" y="1657"/>
                  </a:lnTo>
                  <a:lnTo>
                    <a:pt x="2399" y="1657"/>
                  </a:lnTo>
                  <a:lnTo>
                    <a:pt x="2400" y="1657"/>
                  </a:lnTo>
                  <a:lnTo>
                    <a:pt x="2401" y="1657"/>
                  </a:lnTo>
                  <a:lnTo>
                    <a:pt x="2402" y="1657"/>
                  </a:lnTo>
                  <a:lnTo>
                    <a:pt x="2403" y="1657"/>
                  </a:lnTo>
                  <a:lnTo>
                    <a:pt x="2404" y="1657"/>
                  </a:lnTo>
                  <a:lnTo>
                    <a:pt x="2405" y="1657"/>
                  </a:lnTo>
                  <a:lnTo>
                    <a:pt x="2406" y="1657"/>
                  </a:lnTo>
                  <a:lnTo>
                    <a:pt x="2407" y="1657"/>
                  </a:lnTo>
                  <a:lnTo>
                    <a:pt x="2408" y="1657"/>
                  </a:lnTo>
                  <a:lnTo>
                    <a:pt x="2409" y="1657"/>
                  </a:lnTo>
                  <a:lnTo>
                    <a:pt x="2410" y="1657"/>
                  </a:lnTo>
                  <a:lnTo>
                    <a:pt x="2411" y="1657"/>
                  </a:lnTo>
                  <a:lnTo>
                    <a:pt x="2411" y="1658"/>
                  </a:lnTo>
                  <a:lnTo>
                    <a:pt x="2412" y="1658"/>
                  </a:lnTo>
                  <a:lnTo>
                    <a:pt x="2413" y="1657"/>
                  </a:lnTo>
                  <a:lnTo>
                    <a:pt x="2414" y="1657"/>
                  </a:lnTo>
                  <a:lnTo>
                    <a:pt x="2415" y="1657"/>
                  </a:lnTo>
                  <a:lnTo>
                    <a:pt x="2415" y="1658"/>
                  </a:lnTo>
                  <a:lnTo>
                    <a:pt x="2416" y="1658"/>
                  </a:lnTo>
                  <a:lnTo>
                    <a:pt x="2416" y="1657"/>
                  </a:lnTo>
                  <a:lnTo>
                    <a:pt x="2417" y="1657"/>
                  </a:lnTo>
                  <a:lnTo>
                    <a:pt x="2418" y="1658"/>
                  </a:lnTo>
                  <a:lnTo>
                    <a:pt x="2419" y="1658"/>
                  </a:lnTo>
                  <a:lnTo>
                    <a:pt x="2420" y="1658"/>
                  </a:lnTo>
                  <a:lnTo>
                    <a:pt x="2421" y="1657"/>
                  </a:lnTo>
                  <a:lnTo>
                    <a:pt x="2421" y="1658"/>
                  </a:lnTo>
                  <a:lnTo>
                    <a:pt x="2422" y="1657"/>
                  </a:lnTo>
                  <a:lnTo>
                    <a:pt x="2423" y="1657"/>
                  </a:lnTo>
                  <a:lnTo>
                    <a:pt x="2424" y="1658"/>
                  </a:lnTo>
                  <a:lnTo>
                    <a:pt x="2425" y="1658"/>
                  </a:lnTo>
                  <a:lnTo>
                    <a:pt x="2426" y="1658"/>
                  </a:lnTo>
                  <a:lnTo>
                    <a:pt x="2427" y="1659"/>
                  </a:lnTo>
                  <a:lnTo>
                    <a:pt x="2428" y="1659"/>
                  </a:lnTo>
                  <a:lnTo>
                    <a:pt x="2429" y="1659"/>
                  </a:lnTo>
                  <a:lnTo>
                    <a:pt x="2430" y="1659"/>
                  </a:lnTo>
                  <a:lnTo>
                    <a:pt x="2431" y="1659"/>
                  </a:lnTo>
                  <a:lnTo>
                    <a:pt x="2432" y="1659"/>
                  </a:lnTo>
                  <a:lnTo>
                    <a:pt x="2432" y="1658"/>
                  </a:lnTo>
                  <a:lnTo>
                    <a:pt x="2432" y="1658"/>
                  </a:lnTo>
                  <a:lnTo>
                    <a:pt x="2433" y="1659"/>
                  </a:lnTo>
                  <a:lnTo>
                    <a:pt x="2434" y="1659"/>
                  </a:lnTo>
                  <a:lnTo>
                    <a:pt x="2435" y="1660"/>
                  </a:lnTo>
                  <a:lnTo>
                    <a:pt x="2435" y="1659"/>
                  </a:lnTo>
                  <a:lnTo>
                    <a:pt x="2436" y="1659"/>
                  </a:lnTo>
                  <a:lnTo>
                    <a:pt x="2437" y="1659"/>
                  </a:lnTo>
                  <a:lnTo>
                    <a:pt x="2438" y="1659"/>
                  </a:lnTo>
                  <a:lnTo>
                    <a:pt x="2439" y="1658"/>
                  </a:lnTo>
                  <a:lnTo>
                    <a:pt x="2440" y="1658"/>
                  </a:lnTo>
                  <a:lnTo>
                    <a:pt x="2440" y="1659"/>
                  </a:lnTo>
                  <a:lnTo>
                    <a:pt x="2441" y="1659"/>
                  </a:lnTo>
                  <a:lnTo>
                    <a:pt x="2441" y="1658"/>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Rectangle 176">
              <a:extLst>
                <a:ext uri="{FF2B5EF4-FFF2-40B4-BE49-F238E27FC236}">
                  <a16:creationId xmlns:a16="http://schemas.microsoft.com/office/drawing/2014/main" id="{AF0BA7FC-2795-2494-928A-F5DFD046C578}"/>
                </a:ext>
              </a:extLst>
            </p:cNvPr>
            <p:cNvSpPr>
              <a:spLocks noChangeArrowheads="1"/>
            </p:cNvSpPr>
            <p:nvPr/>
          </p:nvSpPr>
          <p:spPr bwMode="auto">
            <a:xfrm>
              <a:off x="1690688" y="1490663"/>
              <a:ext cx="9336088" cy="4575175"/>
            </a:xfrm>
            <a:prstGeom prst="rect">
              <a:avLst/>
            </a:prstGeom>
            <a:noFill/>
            <a:ln w="1588">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664159-88C7-35DC-5094-0785193EF1C2}"/>
                </a:ext>
              </a:extLst>
            </p:cNvPr>
            <p:cNvSpPr txBox="1"/>
            <p:nvPr/>
          </p:nvSpPr>
          <p:spPr>
            <a:xfrm>
              <a:off x="1773238" y="3532434"/>
              <a:ext cx="736664" cy="4093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120Å</a:t>
              </a:r>
            </a:p>
          </p:txBody>
        </p:sp>
      </p:grpSp>
      <p:sp>
        <p:nvSpPr>
          <p:cNvPr id="10" name="TextBox 9">
            <a:extLst>
              <a:ext uri="{FF2B5EF4-FFF2-40B4-BE49-F238E27FC236}">
                <a16:creationId xmlns:a16="http://schemas.microsoft.com/office/drawing/2014/main" id="{F506336B-72C3-80C6-DCF2-ADE0EC2C068F}"/>
              </a:ext>
            </a:extLst>
          </p:cNvPr>
          <p:cNvSpPr txBox="1"/>
          <p:nvPr/>
        </p:nvSpPr>
        <p:spPr>
          <a:xfrm>
            <a:off x="192452" y="1571555"/>
            <a:ext cx="2696763" cy="33855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F0"/>
                </a:solidFill>
                <a:effectLst/>
                <a:uLnTx/>
                <a:uFillTx/>
                <a:latin typeface="Calibri" panose="020F0502020204030204"/>
                <a:ea typeface="+mn-ea"/>
                <a:cs typeface="+mn-cs"/>
              </a:rPr>
              <a:t>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Columns: 2.1 x 100 mm, Inert HW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Flow Rate: 0.5 mL/min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Temp: 60°C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A- 15 mM TEA/50 mM HFIP, pH 8.9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 Acetonitrile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Gradient:	Time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0.0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	6.5 	21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22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22.5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30	Stop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Detection: 260 nm, 10 nm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Sample: 1 </a:t>
            </a:r>
            <a:r>
              <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rPr>
              <a:t>μ</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 20/100 IDT @ 10ng </a:t>
            </a:r>
          </a:p>
        </p:txBody>
      </p:sp>
      <p:sp>
        <p:nvSpPr>
          <p:cNvPr id="11" name="TextBox 10">
            <a:extLst>
              <a:ext uri="{FF2B5EF4-FFF2-40B4-BE49-F238E27FC236}">
                <a16:creationId xmlns:a16="http://schemas.microsoft.com/office/drawing/2014/main" id="{23CD6CDE-7466-A55E-F857-AB3E4A7F770B}"/>
              </a:ext>
            </a:extLst>
          </p:cNvPr>
          <p:cNvSpPr txBox="1"/>
          <p:nvPr/>
        </p:nvSpPr>
        <p:spPr>
          <a:xfrm>
            <a:off x="3157772" y="1229265"/>
            <a:ext cx="17812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AcN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a:t>
            </a:r>
          </a:p>
        </p:txBody>
      </p:sp>
      <p:sp>
        <p:nvSpPr>
          <p:cNvPr id="12" name="TextBox 11">
            <a:extLst>
              <a:ext uri="{FF2B5EF4-FFF2-40B4-BE49-F238E27FC236}">
                <a16:creationId xmlns:a16="http://schemas.microsoft.com/office/drawing/2014/main" id="{D718B897-48AA-E977-B424-DEC834AFD3D7}"/>
              </a:ext>
            </a:extLst>
          </p:cNvPr>
          <p:cNvSpPr txBox="1"/>
          <p:nvPr/>
        </p:nvSpPr>
        <p:spPr>
          <a:xfrm>
            <a:off x="3354240" y="3877137"/>
            <a:ext cx="10631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PC = 55.5</a:t>
            </a:r>
          </a:p>
        </p:txBody>
      </p:sp>
      <p:sp>
        <p:nvSpPr>
          <p:cNvPr id="13" name="TextBox 12">
            <a:extLst>
              <a:ext uri="{FF2B5EF4-FFF2-40B4-BE49-F238E27FC236}">
                <a16:creationId xmlns:a16="http://schemas.microsoft.com/office/drawing/2014/main" id="{CABA5DB3-57EC-699B-2C55-8D8776BF3D25}"/>
              </a:ext>
            </a:extLst>
          </p:cNvPr>
          <p:cNvSpPr txBox="1"/>
          <p:nvPr/>
        </p:nvSpPr>
        <p:spPr>
          <a:xfrm>
            <a:off x="3342561" y="5286184"/>
            <a:ext cx="11801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PC = 105.7</a:t>
            </a:r>
          </a:p>
        </p:txBody>
      </p:sp>
      <p:sp>
        <p:nvSpPr>
          <p:cNvPr id="14" name="TextBox 13">
            <a:extLst>
              <a:ext uri="{FF2B5EF4-FFF2-40B4-BE49-F238E27FC236}">
                <a16:creationId xmlns:a16="http://schemas.microsoft.com/office/drawing/2014/main" id="{331B25C3-9BD1-EF26-557B-E13A35C005FA}"/>
              </a:ext>
            </a:extLst>
          </p:cNvPr>
          <p:cNvSpPr txBox="1"/>
          <p:nvPr/>
        </p:nvSpPr>
        <p:spPr>
          <a:xfrm>
            <a:off x="5626334" y="2948424"/>
            <a:ext cx="11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PW</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4.2s</a:t>
            </a:r>
          </a:p>
        </p:txBody>
      </p:sp>
      <p:sp>
        <p:nvSpPr>
          <p:cNvPr id="15" name="TextBox 14">
            <a:extLst>
              <a:ext uri="{FF2B5EF4-FFF2-40B4-BE49-F238E27FC236}">
                <a16:creationId xmlns:a16="http://schemas.microsoft.com/office/drawing/2014/main" id="{7E2409C3-D927-EFDF-6F9A-E036A405690F}"/>
              </a:ext>
            </a:extLst>
          </p:cNvPr>
          <p:cNvSpPr txBox="1"/>
          <p:nvPr/>
        </p:nvSpPr>
        <p:spPr>
          <a:xfrm>
            <a:off x="5238443" y="4809788"/>
            <a:ext cx="11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PW</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2.8s</a:t>
            </a:r>
          </a:p>
        </p:txBody>
      </p:sp>
      <p:sp>
        <p:nvSpPr>
          <p:cNvPr id="16" name="Title 1">
            <a:extLst>
              <a:ext uri="{FF2B5EF4-FFF2-40B4-BE49-F238E27FC236}">
                <a16:creationId xmlns:a16="http://schemas.microsoft.com/office/drawing/2014/main" id="{1BCFA50B-A8C8-8709-5DE1-05CD3A646ECE}"/>
              </a:ext>
            </a:extLst>
          </p:cNvPr>
          <p:cNvSpPr>
            <a:spLocks noGrp="1"/>
          </p:cNvSpPr>
          <p:nvPr>
            <p:ph type="title"/>
          </p:nvPr>
        </p:nvSpPr>
        <p:spPr>
          <a:xfrm>
            <a:off x="57443" y="90744"/>
            <a:ext cx="7347857" cy="837510"/>
          </a:xfrm>
        </p:spPr>
        <p:txBody>
          <a:bodyPr>
            <a:normAutofit fontScale="90000"/>
          </a:bodyPr>
          <a:lstStyle/>
          <a:p>
            <a:r>
              <a:rPr lang="en-US" sz="3600" b="1" dirty="0">
                <a:solidFill>
                  <a:schemeClr val="bg1"/>
                </a:solidFill>
                <a:effectLst>
                  <a:outerShdw blurRad="38100" dist="38100" dir="2700000" algn="tl">
                    <a:srgbClr val="000000">
                      <a:alpha val="43137"/>
                    </a:srgbClr>
                  </a:outerShdw>
                </a:effectLst>
                <a:latin typeface="Avenir" panose="020B0503020203020204" pitchFamily="34" charset="0"/>
              </a:rPr>
              <a:t>Greater Peak Capacity for Larger Pore SPP: TEA/HFIP Acetonitrile </a:t>
            </a:r>
          </a:p>
        </p:txBody>
      </p:sp>
      <p:sp>
        <p:nvSpPr>
          <p:cNvPr id="17" name="TextBox 16">
            <a:extLst>
              <a:ext uri="{FF2B5EF4-FFF2-40B4-BE49-F238E27FC236}">
                <a16:creationId xmlns:a16="http://schemas.microsoft.com/office/drawing/2014/main" id="{57966AE8-34AC-5655-559B-638CE4FBEA9E}"/>
              </a:ext>
            </a:extLst>
          </p:cNvPr>
          <p:cNvSpPr txBox="1"/>
          <p:nvPr/>
        </p:nvSpPr>
        <p:spPr>
          <a:xfrm>
            <a:off x="10604893" y="2941576"/>
            <a:ext cx="11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PW</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6.1s</a:t>
            </a:r>
          </a:p>
        </p:txBody>
      </p:sp>
      <p:sp>
        <p:nvSpPr>
          <p:cNvPr id="2" name="TextBox 1">
            <a:extLst>
              <a:ext uri="{FF2B5EF4-FFF2-40B4-BE49-F238E27FC236}">
                <a16:creationId xmlns:a16="http://schemas.microsoft.com/office/drawing/2014/main" id="{D8B67549-C716-2901-7485-23EFF716BD75}"/>
              </a:ext>
            </a:extLst>
          </p:cNvPr>
          <p:cNvSpPr txBox="1"/>
          <p:nvPr/>
        </p:nvSpPr>
        <p:spPr>
          <a:xfrm>
            <a:off x="10604893" y="4456010"/>
            <a:ext cx="11592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PW</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3.9s</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F3667EE-66A4-184C-BEFD-C73553C9F537}"/>
                  </a:ext>
                </a:extLst>
              </p:cNvPr>
              <p:cNvSpPr txBox="1"/>
              <p:nvPr/>
            </p:nvSpPr>
            <p:spPr>
              <a:xfrm>
                <a:off x="132670" y="5333907"/>
                <a:ext cx="2827377" cy="27065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𝑃𝐶</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𝑅𝑡</m:t>
                      </m:r>
                      <m:r>
                        <a:rPr kumimoji="0" lang="en-US" sz="1800" b="0" i="1" u="none" strike="noStrike" kern="1200" cap="none" spc="0" normalizeH="0" baseline="-25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100</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𝑅𝑡</m:t>
                      </m:r>
                      <m:r>
                        <a:rPr kumimoji="0" lang="en-US" sz="1800" b="0" i="1" u="none" strike="noStrike" kern="1200" cap="none" spc="0" normalizeH="0" baseline="-25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20</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)/4</m:t>
                      </m:r>
                      <m:r>
                        <m:rPr>
                          <m:sty m:val="p"/>
                        </m:rPr>
                        <a:rPr kumimoji="0" lang="el-GR"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σ</m:t>
                      </m:r>
                      <m:r>
                        <a:rPr kumimoji="0" lang="en-US" sz="1800" b="0" i="1" u="none" strike="noStrike" kern="1200" cap="none" spc="0" normalizeH="0" baseline="-2500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𝑎𝑣𝑔</m:t>
                      </m:r>
                    </m:oMath>
                  </m:oMathPara>
                </a14:m>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mc:Choice>
        <mc:Fallback xmlns="">
          <p:sp>
            <p:nvSpPr>
              <p:cNvPr id="5" name="TextBox 4">
                <a:extLst>
                  <a:ext uri="{FF2B5EF4-FFF2-40B4-BE49-F238E27FC236}">
                    <a16:creationId xmlns:a16="http://schemas.microsoft.com/office/drawing/2014/main" id="{4F3667EE-66A4-184C-BEFD-C73553C9F537}"/>
                  </a:ext>
                </a:extLst>
              </p:cNvPr>
              <p:cNvSpPr txBox="1">
                <a:spLocks noRot="1" noChangeAspect="1" noMove="1" noResize="1" noEditPoints="1" noAdjustHandles="1" noChangeArrowheads="1" noChangeShapeType="1" noTextEdit="1"/>
              </p:cNvSpPr>
              <p:nvPr/>
            </p:nvSpPr>
            <p:spPr>
              <a:xfrm>
                <a:off x="132670" y="5333907"/>
                <a:ext cx="2827377" cy="270652"/>
              </a:xfrm>
              <a:prstGeom prst="rect">
                <a:avLst/>
              </a:prstGeom>
              <a:blipFill>
                <a:blip r:embed="rId2"/>
                <a:stretch>
                  <a:fillRect l="-1940" r="-862" b="-40909"/>
                </a:stretch>
              </a:blipFill>
            </p:spPr>
            <p:txBody>
              <a:bodyPr/>
              <a:lstStyle/>
              <a:p>
                <a:r>
                  <a:rPr lang="en-US">
                    <a:noFill/>
                  </a:rPr>
                  <a:t> </a:t>
                </a:r>
              </a:p>
            </p:txBody>
          </p:sp>
        </mc:Fallback>
      </mc:AlternateContent>
    </p:spTree>
    <p:extLst>
      <p:ext uri="{BB962C8B-B14F-4D97-AF65-F5344CB8AC3E}">
        <p14:creationId xmlns:p14="http://schemas.microsoft.com/office/powerpoint/2010/main" val="2821402054"/>
      </p:ext>
    </p:extLst>
  </p:cSld>
  <p:clrMapOvr>
    <a:masterClrMapping/>
  </p:clrMapOvr>
</p:sld>
</file>

<file path=ppt/theme/theme1.xml><?xml version="1.0" encoding="utf-8"?>
<a:theme xmlns:a="http://schemas.openxmlformats.org/drawingml/2006/main" name="1_AMT Them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T Themes" id="{C0441D83-ABC4-004F-AD46-86866E55950A}" vid="{945763CB-979E-1B49-BF26-E753068A4AE1}"/>
    </a:ext>
  </a:extLst>
</a:theme>
</file>

<file path=ppt/theme/theme2.xml><?xml version="1.0" encoding="utf-8"?>
<a:theme xmlns:a="http://schemas.openxmlformats.org/drawingml/2006/main" name="2_AMT Them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T Themes" id="{C0441D83-ABC4-004F-AD46-86866E55950A}" vid="{945763CB-979E-1B49-BF26-E753068A4A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15392</TotalTime>
  <Words>2495</Words>
  <Application>Microsoft Office PowerPoint</Application>
  <PresentationFormat>Widescreen</PresentationFormat>
  <Paragraphs>375</Paragraphs>
  <Slides>21</Slides>
  <Notes>11</Notes>
  <HiddenSlides>1</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Aptos</vt:lpstr>
      <vt:lpstr>Arial</vt:lpstr>
      <vt:lpstr>Avenir</vt:lpstr>
      <vt:lpstr>Avenir Black</vt:lpstr>
      <vt:lpstr>Avenir Book</vt:lpstr>
      <vt:lpstr>Avenir Light</vt:lpstr>
      <vt:lpstr>Avenir Medium</vt:lpstr>
      <vt:lpstr>Calibri</vt:lpstr>
      <vt:lpstr>Calibri Light</vt:lpstr>
      <vt:lpstr>Cambria Math</vt:lpstr>
      <vt:lpstr>Wingdings 2</vt:lpstr>
      <vt:lpstr>1_AMT Themes</vt:lpstr>
      <vt:lpstr>2_AMT Themes</vt:lpstr>
      <vt:lpstr>Improved Analytical Separation of Long Oligonucleotides Using a Novel 1000Å Column</vt:lpstr>
      <vt:lpstr>Growing Complexity of Oligos</vt:lpstr>
      <vt:lpstr>Therapeutic Oligos are Getting Longer!</vt:lpstr>
      <vt:lpstr>Ion Pair /Reversed Phase HPLC</vt:lpstr>
      <vt:lpstr>Why LC-MS is Essential for Oligonucleotide Analysis</vt:lpstr>
      <vt:lpstr>PowerPoint Presentation</vt:lpstr>
      <vt:lpstr>PowerPoint Presentation</vt:lpstr>
      <vt:lpstr>PowerPoint Presentation</vt:lpstr>
      <vt:lpstr>Greater Peak Capacity for Larger Pore SPP: TEA/HFIP Acetonitrile </vt:lpstr>
      <vt:lpstr>Resolution of Longer Oligonucleotides</vt:lpstr>
      <vt:lpstr>IP/RP Oligo Column Challenges</vt:lpstr>
      <vt:lpstr>IP/RP Oligo Column Challenges</vt:lpstr>
      <vt:lpstr>HALO 1000Å OLIGO C18</vt:lpstr>
      <vt:lpstr>Separation of a 90-mer ssDNA</vt:lpstr>
      <vt:lpstr>Sample Peak Capacity Comparison</vt:lpstr>
      <vt:lpstr>Patisiran siRNA</vt:lpstr>
      <vt:lpstr>PowerPoint Presentation</vt:lpstr>
      <vt:lpstr>sgRNA Thiolation</vt:lpstr>
      <vt:lpstr>Less Backpressure = longer columns</vt:lpstr>
      <vt:lpstr>Summary</vt:lpstr>
      <vt:lpstr>  Peter Pellegrinelli,  Barry Boyes, Joshua McBee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Joshua McBee</dc:creator>
  <cp:lastModifiedBy>Joshua McBee</cp:lastModifiedBy>
  <cp:revision>3</cp:revision>
  <dcterms:created xsi:type="dcterms:W3CDTF">2026-02-16T15:54:41Z</dcterms:created>
  <dcterms:modified xsi:type="dcterms:W3CDTF">2026-03-17T16:36:55Z</dcterms:modified>
</cp:coreProperties>
</file>